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4.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5.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0" r:id="rId5"/>
    <p:sldMasterId id="2147483711" r:id="rId6"/>
    <p:sldMasterId id="2147483756" r:id="rId7"/>
    <p:sldMasterId id="2147483784" r:id="rId8"/>
    <p:sldMasterId id="2147483813" r:id="rId9"/>
  </p:sldMasterIdLst>
  <p:notesMasterIdLst>
    <p:notesMasterId r:id="rId35"/>
  </p:notesMasterIdLst>
  <p:handoutMasterIdLst>
    <p:handoutMasterId r:id="rId36"/>
  </p:handoutMasterIdLst>
  <p:sldIdLst>
    <p:sldId id="2076137126" r:id="rId10"/>
    <p:sldId id="2104" r:id="rId11"/>
    <p:sldId id="2076137157" r:id="rId12"/>
    <p:sldId id="2076137166" r:id="rId13"/>
    <p:sldId id="8508" r:id="rId14"/>
    <p:sldId id="1906" r:id="rId15"/>
    <p:sldId id="1905" r:id="rId16"/>
    <p:sldId id="2065" r:id="rId17"/>
    <p:sldId id="1660" r:id="rId18"/>
    <p:sldId id="2067" r:id="rId19"/>
    <p:sldId id="2076137228" r:id="rId20"/>
    <p:sldId id="2884" r:id="rId21"/>
    <p:sldId id="2749" r:id="rId22"/>
    <p:sldId id="3147" r:id="rId23"/>
    <p:sldId id="3211" r:id="rId24"/>
    <p:sldId id="4867" r:id="rId25"/>
    <p:sldId id="2913" r:id="rId26"/>
    <p:sldId id="4105" r:id="rId27"/>
    <p:sldId id="697" r:id="rId28"/>
    <p:sldId id="284" r:id="rId29"/>
    <p:sldId id="2076137229" r:id="rId30"/>
    <p:sldId id="2076137233" r:id="rId31"/>
    <p:sldId id="2076137234" r:id="rId32"/>
    <p:sldId id="2076137235" r:id="rId33"/>
    <p:sldId id="207613715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936" userDrawn="1">
          <p15:clr>
            <a:srgbClr val="A4A3A4"/>
          </p15:clr>
        </p15:guide>
        <p15:guide id="3" orient="horz" pos="1104" userDrawn="1">
          <p15:clr>
            <a:srgbClr val="A4A3A4"/>
          </p15:clr>
        </p15:guide>
        <p15:guide id="4" orient="horz" pos="2448" userDrawn="1">
          <p15:clr>
            <a:srgbClr val="A4A3A4"/>
          </p15:clr>
        </p15:guide>
        <p15:guide id="5" orient="horz" pos="2472" userDrawn="1">
          <p15:clr>
            <a:srgbClr val="A4A3A4"/>
          </p15:clr>
        </p15:guide>
        <p15:guide id="6" orient="horz" pos="624" userDrawn="1">
          <p15:clr>
            <a:srgbClr val="A4A3A4"/>
          </p15:clr>
        </p15:guide>
        <p15:guide id="7" pos="2616" userDrawn="1">
          <p15:clr>
            <a:srgbClr val="A4A3A4"/>
          </p15:clr>
        </p15:guide>
        <p15:guide id="8" pos="384" userDrawn="1">
          <p15:clr>
            <a:srgbClr val="A4A3A4"/>
          </p15:clr>
        </p15:guide>
        <p15:guide id="9" orient="horz" pos="33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E5B"/>
    <a:srgbClr val="F2F2F2"/>
    <a:srgbClr val="D7D7D7"/>
    <a:srgbClr val="404A5C"/>
    <a:srgbClr val="AF1106"/>
    <a:srgbClr val="333F51"/>
    <a:srgbClr val="003169"/>
    <a:srgbClr val="743DA5"/>
    <a:srgbClr val="1B1A21"/>
    <a:srgbClr val="CF61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15"/>
    <p:restoredTop sz="94830"/>
  </p:normalViewPr>
  <p:slideViewPr>
    <p:cSldViewPr snapToGrid="0">
      <p:cViewPr varScale="1">
        <p:scale>
          <a:sx n="121" d="100"/>
          <a:sy n="121" d="100"/>
        </p:scale>
        <p:origin x="912" y="176"/>
      </p:cViewPr>
      <p:guideLst>
        <p:guide orient="horz" pos="2160"/>
        <p:guide pos="3936"/>
        <p:guide orient="horz" pos="1104"/>
        <p:guide orient="horz" pos="2448"/>
        <p:guide orient="horz" pos="2472"/>
        <p:guide orient="horz" pos="624"/>
        <p:guide pos="2616"/>
        <p:guide pos="384"/>
        <p:guide orient="horz" pos="336"/>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theme" Target="theme/theme1.xml"/><Relationship Id="rId21" Type="http://schemas.openxmlformats.org/officeDocument/2006/relationships/slide" Target="slides/slide12.xml"/><Relationship Id="rId34" Type="http://schemas.openxmlformats.org/officeDocument/2006/relationships/slide" Target="slides/slide25.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handoutMaster" Target="handoutMasters/handoutMaster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notesMaster" Target="notesMasters/notesMaster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nfey Lo" userId="82eee98c-67dd-4f4e-aa1a-3bd4d189fa5e" providerId="ADAL" clId="{F33295A6-0F27-1C44-AA75-FAD24D4FD3D3}"/>
    <pc:docChg chg="custSel delSld modSld">
      <pc:chgData name="Kinfey Lo" userId="82eee98c-67dd-4f4e-aa1a-3bd4d189fa5e" providerId="ADAL" clId="{F33295A6-0F27-1C44-AA75-FAD24D4FD3D3}" dt="2021-11-11T02:25:08.410" v="77" actId="20577"/>
      <pc:docMkLst>
        <pc:docMk/>
      </pc:docMkLst>
      <pc:sldChg chg="modSp mod">
        <pc:chgData name="Kinfey Lo" userId="82eee98c-67dd-4f4e-aa1a-3bd4d189fa5e" providerId="ADAL" clId="{F33295A6-0F27-1C44-AA75-FAD24D4FD3D3}" dt="2021-11-11T02:24:18.253" v="6" actId="20577"/>
        <pc:sldMkLst>
          <pc:docMk/>
          <pc:sldMk cId="280485907" sldId="2076137126"/>
        </pc:sldMkLst>
        <pc:spChg chg="mod">
          <ac:chgData name="Kinfey Lo" userId="82eee98c-67dd-4f4e-aa1a-3bd4d189fa5e" providerId="ADAL" clId="{F33295A6-0F27-1C44-AA75-FAD24D4FD3D3}" dt="2021-11-11T02:24:18.253" v="6" actId="20577"/>
          <ac:spMkLst>
            <pc:docMk/>
            <pc:sldMk cId="280485907" sldId="2076137126"/>
            <ac:spMk id="4" creationId="{B15F0E40-CB2C-45A9-8481-91F276E83071}"/>
          </ac:spMkLst>
        </pc:spChg>
      </pc:sldChg>
      <pc:sldChg chg="delSp del mod">
        <pc:chgData name="Kinfey Lo" userId="82eee98c-67dd-4f4e-aa1a-3bd4d189fa5e" providerId="ADAL" clId="{F33295A6-0F27-1C44-AA75-FAD24D4FD3D3}" dt="2021-11-11T02:24:33.645" v="8" actId="2696"/>
        <pc:sldMkLst>
          <pc:docMk/>
          <pc:sldMk cId="836782053" sldId="2076137156"/>
        </pc:sldMkLst>
        <pc:picChg chg="del">
          <ac:chgData name="Kinfey Lo" userId="82eee98c-67dd-4f4e-aa1a-3bd4d189fa5e" providerId="ADAL" clId="{F33295A6-0F27-1C44-AA75-FAD24D4FD3D3}" dt="2021-11-11T02:24:26.904" v="7" actId="478"/>
          <ac:picMkLst>
            <pc:docMk/>
            <pc:sldMk cId="836782053" sldId="2076137156"/>
            <ac:picMk id="6" creationId="{14AF74BE-73F1-4A07-A219-047558AC085C}"/>
          </ac:picMkLst>
        </pc:picChg>
      </pc:sldChg>
      <pc:sldChg chg="modSp mod">
        <pc:chgData name="Kinfey Lo" userId="82eee98c-67dd-4f4e-aa1a-3bd4d189fa5e" providerId="ADAL" clId="{F33295A6-0F27-1C44-AA75-FAD24D4FD3D3}" dt="2021-11-11T02:25:08.410" v="77" actId="20577"/>
        <pc:sldMkLst>
          <pc:docMk/>
          <pc:sldMk cId="1647469960" sldId="2076137166"/>
        </pc:sldMkLst>
        <pc:spChg chg="mod">
          <ac:chgData name="Kinfey Lo" userId="82eee98c-67dd-4f4e-aa1a-3bd4d189fa5e" providerId="ADAL" clId="{F33295A6-0F27-1C44-AA75-FAD24D4FD3D3}" dt="2021-11-11T02:25:08.410" v="77" actId="20577"/>
          <ac:spMkLst>
            <pc:docMk/>
            <pc:sldMk cId="1647469960" sldId="2076137166"/>
            <ac:spMk id="2" creationId="{00000000-0000-0000-0000-000000000000}"/>
          </ac:spMkLst>
        </pc:spChg>
      </pc:sldChg>
    </pc:docChg>
  </pc:docChgLst>
  <pc:docChgLst>
    <pc:chgData name="Kinfey Lo" userId="82eee98c-67dd-4f4e-aa1a-3bd4d189fa5e" providerId="ADAL" clId="{97864427-F295-4414-B801-50694AF9D4E9}"/>
    <pc:docChg chg="undo redo custSel addSld delSld modSld sldOrd">
      <pc:chgData name="Kinfey Lo" userId="82eee98c-67dd-4f4e-aa1a-3bd4d189fa5e" providerId="ADAL" clId="{97864427-F295-4414-B801-50694AF9D4E9}" dt="2021-08-11T11:25:00.450" v="2087" actId="478"/>
      <pc:docMkLst>
        <pc:docMk/>
      </pc:docMkLst>
      <pc:sldChg chg="del">
        <pc:chgData name="Kinfey Lo" userId="82eee98c-67dd-4f4e-aa1a-3bd4d189fa5e" providerId="ADAL" clId="{97864427-F295-4414-B801-50694AF9D4E9}" dt="2021-08-09T05:52:34.229" v="196" actId="47"/>
        <pc:sldMkLst>
          <pc:docMk/>
          <pc:sldMk cId="251587958" sldId="2096"/>
        </pc:sldMkLst>
      </pc:sldChg>
      <pc:sldChg chg="del">
        <pc:chgData name="Kinfey Lo" userId="82eee98c-67dd-4f4e-aa1a-3bd4d189fa5e" providerId="ADAL" clId="{97864427-F295-4414-B801-50694AF9D4E9}" dt="2021-08-09T05:52:34.229" v="196" actId="47"/>
        <pc:sldMkLst>
          <pc:docMk/>
          <pc:sldMk cId="3679554718" sldId="8603"/>
        </pc:sldMkLst>
      </pc:sldChg>
      <pc:sldChg chg="addSp delSp modSp del mod delAnim modAnim">
        <pc:chgData name="Kinfey Lo" userId="82eee98c-67dd-4f4e-aa1a-3bd4d189fa5e" providerId="ADAL" clId="{97864427-F295-4414-B801-50694AF9D4E9}" dt="2021-08-09T05:52:25.740" v="195" actId="2696"/>
        <pc:sldMkLst>
          <pc:docMk/>
          <pc:sldMk cId="3202707257" sldId="8645"/>
        </pc:sldMkLst>
        <pc:spChg chg="del">
          <ac:chgData name="Kinfey Lo" userId="82eee98c-67dd-4f4e-aa1a-3bd4d189fa5e" providerId="ADAL" clId="{97864427-F295-4414-B801-50694AF9D4E9}" dt="2021-08-09T05:46:36.120" v="104" actId="478"/>
          <ac:spMkLst>
            <pc:docMk/>
            <pc:sldMk cId="3202707257" sldId="8645"/>
            <ac:spMk id="43" creationId="{116A7647-9608-3B4A-A5D9-D53EC9F8C8EB}"/>
          </ac:spMkLst>
        </pc:spChg>
        <pc:grpChg chg="del">
          <ac:chgData name="Kinfey Lo" userId="82eee98c-67dd-4f4e-aa1a-3bd4d189fa5e" providerId="ADAL" clId="{97864427-F295-4414-B801-50694AF9D4E9}" dt="2021-08-09T05:46:36.120" v="104" actId="478"/>
          <ac:grpSpMkLst>
            <pc:docMk/>
            <pc:sldMk cId="3202707257" sldId="8645"/>
            <ac:grpSpMk id="44" creationId="{C993839C-B450-D14D-9FD4-A64073809709}"/>
          </ac:grpSpMkLst>
        </pc:grpChg>
        <pc:grpChg chg="del">
          <ac:chgData name="Kinfey Lo" userId="82eee98c-67dd-4f4e-aa1a-3bd4d189fa5e" providerId="ADAL" clId="{97864427-F295-4414-B801-50694AF9D4E9}" dt="2021-08-09T05:46:38.617" v="105" actId="478"/>
          <ac:grpSpMkLst>
            <pc:docMk/>
            <pc:sldMk cId="3202707257" sldId="8645"/>
            <ac:grpSpMk id="48" creationId="{F196FCB2-803E-D84B-BEFC-826ADBC53F98}"/>
          </ac:grpSpMkLst>
        </pc:grpChg>
        <pc:grpChg chg="del">
          <ac:chgData name="Kinfey Lo" userId="82eee98c-67dd-4f4e-aa1a-3bd4d189fa5e" providerId="ADAL" clId="{97864427-F295-4414-B801-50694AF9D4E9}" dt="2021-08-09T05:46:44.512" v="106" actId="478"/>
          <ac:grpSpMkLst>
            <pc:docMk/>
            <pc:sldMk cId="3202707257" sldId="8645"/>
            <ac:grpSpMk id="52" creationId="{740ECC5E-A39A-8842-B1B1-9CB5520BA29B}"/>
          </ac:grpSpMkLst>
        </pc:grpChg>
        <pc:grpChg chg="del">
          <ac:chgData name="Kinfey Lo" userId="82eee98c-67dd-4f4e-aa1a-3bd4d189fa5e" providerId="ADAL" clId="{97864427-F295-4414-B801-50694AF9D4E9}" dt="2021-08-09T05:46:36.120" v="104" actId="478"/>
          <ac:grpSpMkLst>
            <pc:docMk/>
            <pc:sldMk cId="3202707257" sldId="8645"/>
            <ac:grpSpMk id="58" creationId="{5400319F-54E3-7C42-9E0C-F1D3844817FD}"/>
          </ac:grpSpMkLst>
        </pc:grpChg>
        <pc:grpChg chg="del">
          <ac:chgData name="Kinfey Lo" userId="82eee98c-67dd-4f4e-aa1a-3bd4d189fa5e" providerId="ADAL" clId="{97864427-F295-4414-B801-50694AF9D4E9}" dt="2021-08-09T05:46:36.120" v="104" actId="478"/>
          <ac:grpSpMkLst>
            <pc:docMk/>
            <pc:sldMk cId="3202707257" sldId="8645"/>
            <ac:grpSpMk id="62" creationId="{B30A2321-BE51-E347-8B89-A46876BFA2B3}"/>
          </ac:grpSpMkLst>
        </pc:grpChg>
        <pc:grpChg chg="del">
          <ac:chgData name="Kinfey Lo" userId="82eee98c-67dd-4f4e-aa1a-3bd4d189fa5e" providerId="ADAL" clId="{97864427-F295-4414-B801-50694AF9D4E9}" dt="2021-08-09T05:46:36.120" v="104" actId="478"/>
          <ac:grpSpMkLst>
            <pc:docMk/>
            <pc:sldMk cId="3202707257" sldId="8645"/>
            <ac:grpSpMk id="67" creationId="{B299ED13-C409-AB4D-B1A0-B1A80576E56E}"/>
          </ac:grpSpMkLst>
        </pc:grpChg>
        <pc:picChg chg="add mod">
          <ac:chgData name="Kinfey Lo" userId="82eee98c-67dd-4f4e-aa1a-3bd4d189fa5e" providerId="ADAL" clId="{97864427-F295-4414-B801-50694AF9D4E9}" dt="2021-08-09T05:47:10.582" v="113" actId="1076"/>
          <ac:picMkLst>
            <pc:docMk/>
            <pc:sldMk cId="3202707257" sldId="8645"/>
            <ac:picMk id="3" creationId="{616817C2-A562-4C87-B92A-6A3D90E91C76}"/>
          </ac:picMkLst>
        </pc:picChg>
      </pc:sldChg>
      <pc:sldChg chg="modSp mod">
        <pc:chgData name="Kinfey Lo" userId="82eee98c-67dd-4f4e-aa1a-3bd4d189fa5e" providerId="ADAL" clId="{97864427-F295-4414-B801-50694AF9D4E9}" dt="2021-08-09T05:39:09.896" v="60" actId="20577"/>
        <pc:sldMkLst>
          <pc:docMk/>
          <pc:sldMk cId="280485907" sldId="2076137126"/>
        </pc:sldMkLst>
        <pc:spChg chg="mod">
          <ac:chgData name="Kinfey Lo" userId="82eee98c-67dd-4f4e-aa1a-3bd4d189fa5e" providerId="ADAL" clId="{97864427-F295-4414-B801-50694AF9D4E9}" dt="2021-08-09T05:39:09.896" v="60" actId="20577"/>
          <ac:spMkLst>
            <pc:docMk/>
            <pc:sldMk cId="280485907" sldId="2076137126"/>
            <ac:spMk id="4" creationId="{B15F0E40-CB2C-45A9-8481-91F276E83071}"/>
          </ac:spMkLst>
        </pc:spChg>
      </pc:sldChg>
      <pc:sldChg chg="delSp mod">
        <pc:chgData name="Kinfey Lo" userId="82eee98c-67dd-4f4e-aa1a-3bd4d189fa5e" providerId="ADAL" clId="{97864427-F295-4414-B801-50694AF9D4E9}" dt="2021-08-11T11:25:00.450" v="2087" actId="478"/>
        <pc:sldMkLst>
          <pc:docMk/>
          <pc:sldMk cId="4145970402" sldId="2076137129"/>
        </pc:sldMkLst>
        <pc:grpChg chg="del">
          <ac:chgData name="Kinfey Lo" userId="82eee98c-67dd-4f4e-aa1a-3bd4d189fa5e" providerId="ADAL" clId="{97864427-F295-4414-B801-50694AF9D4E9}" dt="2021-08-11T11:25:00.450" v="2087" actId="478"/>
          <ac:grpSpMkLst>
            <pc:docMk/>
            <pc:sldMk cId="4145970402" sldId="2076137129"/>
            <ac:grpSpMk id="2" creationId="{00000000-0000-0000-0000-000000000000}"/>
          </ac:grpSpMkLst>
        </pc:grpChg>
      </pc:sldChg>
      <pc:sldChg chg="addSp delSp modSp mod">
        <pc:chgData name="Kinfey Lo" userId="82eee98c-67dd-4f4e-aa1a-3bd4d189fa5e" providerId="ADAL" clId="{97864427-F295-4414-B801-50694AF9D4E9}" dt="2021-08-09T05:57:05.003" v="326" actId="20577"/>
        <pc:sldMkLst>
          <pc:docMk/>
          <pc:sldMk cId="1723363709" sldId="2076137146"/>
        </pc:sldMkLst>
        <pc:spChg chg="mod">
          <ac:chgData name="Kinfey Lo" userId="82eee98c-67dd-4f4e-aa1a-3bd4d189fa5e" providerId="ADAL" clId="{97864427-F295-4414-B801-50694AF9D4E9}" dt="2021-08-09T05:48:53.825" v="151" actId="20577"/>
          <ac:spMkLst>
            <pc:docMk/>
            <pc:sldMk cId="1723363709" sldId="2076137146"/>
            <ac:spMk id="4" creationId="{00000000-0000-0000-0000-000000000000}"/>
          </ac:spMkLst>
        </pc:spChg>
        <pc:spChg chg="add mod">
          <ac:chgData name="Kinfey Lo" userId="82eee98c-67dd-4f4e-aa1a-3bd4d189fa5e" providerId="ADAL" clId="{97864427-F295-4414-B801-50694AF9D4E9}" dt="2021-08-09T05:49:21.091" v="157" actId="20577"/>
          <ac:spMkLst>
            <pc:docMk/>
            <pc:sldMk cId="1723363709" sldId="2076137146"/>
            <ac:spMk id="15" creationId="{A24F088B-8748-4EF2-91AA-B375E0C515BC}"/>
          </ac:spMkLst>
        </pc:spChg>
        <pc:spChg chg="add mod">
          <ac:chgData name="Kinfey Lo" userId="82eee98c-67dd-4f4e-aa1a-3bd4d189fa5e" providerId="ADAL" clId="{97864427-F295-4414-B801-50694AF9D4E9}" dt="2021-08-09T05:50:29.037" v="163"/>
          <ac:spMkLst>
            <pc:docMk/>
            <pc:sldMk cId="1723363709" sldId="2076137146"/>
            <ac:spMk id="16" creationId="{516220E2-5148-4C2B-8162-BB5613828314}"/>
          </ac:spMkLst>
        </pc:spChg>
        <pc:spChg chg="add mod">
          <ac:chgData name="Kinfey Lo" userId="82eee98c-67dd-4f4e-aa1a-3bd4d189fa5e" providerId="ADAL" clId="{97864427-F295-4414-B801-50694AF9D4E9}" dt="2021-08-09T05:52:17.617" v="194" actId="20577"/>
          <ac:spMkLst>
            <pc:docMk/>
            <pc:sldMk cId="1723363709" sldId="2076137146"/>
            <ac:spMk id="17" creationId="{19DA5F5B-41FA-4513-891F-53AD748247CE}"/>
          </ac:spMkLst>
        </pc:spChg>
        <pc:spChg chg="add mod">
          <ac:chgData name="Kinfey Lo" userId="82eee98c-67dd-4f4e-aa1a-3bd4d189fa5e" providerId="ADAL" clId="{97864427-F295-4414-B801-50694AF9D4E9}" dt="2021-08-09T05:57:05.003" v="326" actId="20577"/>
          <ac:spMkLst>
            <pc:docMk/>
            <pc:sldMk cId="1723363709" sldId="2076137146"/>
            <ac:spMk id="19" creationId="{C0A1D5F1-12F6-4462-BDD9-4F9B73EB107E}"/>
          </ac:spMkLst>
        </pc:spChg>
        <pc:grpChg chg="del">
          <ac:chgData name="Kinfey Lo" userId="82eee98c-67dd-4f4e-aa1a-3bd4d189fa5e" providerId="ADAL" clId="{97864427-F295-4414-B801-50694AF9D4E9}" dt="2021-08-09T05:47:17.768" v="114" actId="478"/>
          <ac:grpSpMkLst>
            <pc:docMk/>
            <pc:sldMk cId="1723363709" sldId="2076137146"/>
            <ac:grpSpMk id="7" creationId="{B8E2C80F-9128-2942-8562-CA816EB1FA89}"/>
          </ac:grpSpMkLst>
        </pc:grpChg>
        <pc:picChg chg="add mod">
          <ac:chgData name="Kinfey Lo" userId="82eee98c-67dd-4f4e-aa1a-3bd4d189fa5e" providerId="ADAL" clId="{97864427-F295-4414-B801-50694AF9D4E9}" dt="2021-08-09T05:47:29.123" v="117" actId="14100"/>
          <ac:picMkLst>
            <pc:docMk/>
            <pc:sldMk cId="1723363709" sldId="2076137146"/>
            <ac:picMk id="2" creationId="{87DA23B6-8182-480E-B95E-7775599312DB}"/>
          </ac:picMkLst>
        </pc:picChg>
      </pc:sldChg>
      <pc:sldChg chg="addSp delSp modSp add del mod">
        <pc:chgData name="Kinfey Lo" userId="82eee98c-67dd-4f4e-aa1a-3bd4d189fa5e" providerId="ADAL" clId="{97864427-F295-4414-B801-50694AF9D4E9}" dt="2021-08-11T11:23:30.242" v="2086" actId="1076"/>
        <pc:sldMkLst>
          <pc:docMk/>
          <pc:sldMk cId="836782053" sldId="2076137156"/>
        </pc:sldMkLst>
        <pc:spChg chg="mod">
          <ac:chgData name="Kinfey Lo" userId="82eee98c-67dd-4f4e-aa1a-3bd4d189fa5e" providerId="ADAL" clId="{97864427-F295-4414-B801-50694AF9D4E9}" dt="2021-08-11T11:23:09.587" v="2076" actId="1076"/>
          <ac:spMkLst>
            <pc:docMk/>
            <pc:sldMk cId="836782053" sldId="2076137156"/>
            <ac:spMk id="11" creationId="{8DF3E9C5-15DB-45DB-85E6-50C8947E87B0}"/>
          </ac:spMkLst>
        </pc:spChg>
        <pc:spChg chg="mod">
          <ac:chgData name="Kinfey Lo" userId="82eee98c-67dd-4f4e-aa1a-3bd4d189fa5e" providerId="ADAL" clId="{97864427-F295-4414-B801-50694AF9D4E9}" dt="2021-08-11T11:23:09.587" v="2076" actId="1076"/>
          <ac:spMkLst>
            <pc:docMk/>
            <pc:sldMk cId="836782053" sldId="2076137156"/>
            <ac:spMk id="12" creationId="{ECF52D0A-62E8-457C-8DC7-A28B78A07DAB}"/>
          </ac:spMkLst>
        </pc:spChg>
        <pc:spChg chg="mod">
          <ac:chgData name="Kinfey Lo" userId="82eee98c-67dd-4f4e-aa1a-3bd4d189fa5e" providerId="ADAL" clId="{97864427-F295-4414-B801-50694AF9D4E9}" dt="2021-08-11T11:23:09.587" v="2076" actId="1076"/>
          <ac:spMkLst>
            <pc:docMk/>
            <pc:sldMk cId="836782053" sldId="2076137156"/>
            <ac:spMk id="13" creationId="{613FD3AB-AE1C-4732-881A-1324C61ACE1F}"/>
          </ac:spMkLst>
        </pc:spChg>
        <pc:spChg chg="add del mod">
          <ac:chgData name="Kinfey Lo" userId="82eee98c-67dd-4f4e-aa1a-3bd4d189fa5e" providerId="ADAL" clId="{97864427-F295-4414-B801-50694AF9D4E9}" dt="2021-08-11T11:22:58.397" v="2075" actId="478"/>
          <ac:spMkLst>
            <pc:docMk/>
            <pc:sldMk cId="836782053" sldId="2076137156"/>
            <ac:spMk id="14" creationId="{80A5F496-95FC-49D8-839E-EFB5DCF6C7B2}"/>
          </ac:spMkLst>
        </pc:spChg>
        <pc:spChg chg="mod">
          <ac:chgData name="Kinfey Lo" userId="82eee98c-67dd-4f4e-aa1a-3bd4d189fa5e" providerId="ADAL" clId="{97864427-F295-4414-B801-50694AF9D4E9}" dt="2021-08-11T11:23:09.587" v="2076" actId="1076"/>
          <ac:spMkLst>
            <pc:docMk/>
            <pc:sldMk cId="836782053" sldId="2076137156"/>
            <ac:spMk id="15" creationId="{D9D3A6E4-9F2C-4108-81B5-2CEACD8296EB}"/>
          </ac:spMkLst>
        </pc:spChg>
        <pc:spChg chg="mod">
          <ac:chgData name="Kinfey Lo" userId="82eee98c-67dd-4f4e-aa1a-3bd4d189fa5e" providerId="ADAL" clId="{97864427-F295-4414-B801-50694AF9D4E9}" dt="2021-08-11T11:23:09.587" v="2076" actId="1076"/>
          <ac:spMkLst>
            <pc:docMk/>
            <pc:sldMk cId="836782053" sldId="2076137156"/>
            <ac:spMk id="19" creationId="{CF0FBF7B-6495-4AAE-93E8-342A79E28630}"/>
          </ac:spMkLst>
        </pc:spChg>
        <pc:picChg chg="mod">
          <ac:chgData name="Kinfey Lo" userId="82eee98c-67dd-4f4e-aa1a-3bd4d189fa5e" providerId="ADAL" clId="{97864427-F295-4414-B801-50694AF9D4E9}" dt="2021-08-11T11:23:30.242" v="2086" actId="1076"/>
          <ac:picMkLst>
            <pc:docMk/>
            <pc:sldMk cId="836782053" sldId="2076137156"/>
            <ac:picMk id="4" creationId="{540DE908-0A69-49D2-A943-AE694043195B}"/>
          </ac:picMkLst>
        </pc:picChg>
        <pc:picChg chg="add mod">
          <ac:chgData name="Kinfey Lo" userId="82eee98c-67dd-4f4e-aa1a-3bd4d189fa5e" providerId="ADAL" clId="{97864427-F295-4414-B801-50694AF9D4E9}" dt="2021-08-11T11:23:24.677" v="2084" actId="1076"/>
          <ac:picMkLst>
            <pc:docMk/>
            <pc:sldMk cId="836782053" sldId="2076137156"/>
            <ac:picMk id="6" creationId="{14AF74BE-73F1-4A07-A219-047558AC085C}"/>
          </ac:picMkLst>
        </pc:picChg>
      </pc:sldChg>
      <pc:sldChg chg="add del">
        <pc:chgData name="Kinfey Lo" userId="82eee98c-67dd-4f4e-aa1a-3bd4d189fa5e" providerId="ADAL" clId="{97864427-F295-4414-B801-50694AF9D4E9}" dt="2021-08-10T00:41:27.432" v="1798"/>
        <pc:sldMkLst>
          <pc:docMk/>
          <pc:sldMk cId="2628568846" sldId="2076137163"/>
        </pc:sldMkLst>
      </pc:sldChg>
      <pc:sldChg chg="del">
        <pc:chgData name="Kinfey Lo" userId="82eee98c-67dd-4f4e-aa1a-3bd4d189fa5e" providerId="ADAL" clId="{97864427-F295-4414-B801-50694AF9D4E9}" dt="2021-08-09T05:52:34.229" v="196" actId="47"/>
        <pc:sldMkLst>
          <pc:docMk/>
          <pc:sldMk cId="591233367" sldId="2076137164"/>
        </pc:sldMkLst>
      </pc:sldChg>
      <pc:sldChg chg="del">
        <pc:chgData name="Kinfey Lo" userId="82eee98c-67dd-4f4e-aa1a-3bd4d189fa5e" providerId="ADAL" clId="{97864427-F295-4414-B801-50694AF9D4E9}" dt="2021-08-09T05:52:34.229" v="196" actId="47"/>
        <pc:sldMkLst>
          <pc:docMk/>
          <pc:sldMk cId="1777122584" sldId="2076137165"/>
        </pc:sldMkLst>
      </pc:sldChg>
      <pc:sldChg chg="modSp mod">
        <pc:chgData name="Kinfey Lo" userId="82eee98c-67dd-4f4e-aa1a-3bd4d189fa5e" providerId="ADAL" clId="{97864427-F295-4414-B801-50694AF9D4E9}" dt="2021-08-09T05:42:11.900" v="103" actId="255"/>
        <pc:sldMkLst>
          <pc:docMk/>
          <pc:sldMk cId="1647469960" sldId="2076137166"/>
        </pc:sldMkLst>
        <pc:spChg chg="mod">
          <ac:chgData name="Kinfey Lo" userId="82eee98c-67dd-4f4e-aa1a-3bd4d189fa5e" providerId="ADAL" clId="{97864427-F295-4414-B801-50694AF9D4E9}" dt="2021-08-09T05:42:11.900" v="103" actId="255"/>
          <ac:spMkLst>
            <pc:docMk/>
            <pc:sldMk cId="1647469960" sldId="2076137166"/>
            <ac:spMk id="2" creationId="{00000000-0000-0000-0000-000000000000}"/>
          </ac:spMkLst>
        </pc:spChg>
      </pc:sldChg>
      <pc:sldChg chg="del">
        <pc:chgData name="Kinfey Lo" userId="82eee98c-67dd-4f4e-aa1a-3bd4d189fa5e" providerId="ADAL" clId="{97864427-F295-4414-B801-50694AF9D4E9}" dt="2021-08-09T05:52:34.229" v="196" actId="47"/>
        <pc:sldMkLst>
          <pc:docMk/>
          <pc:sldMk cId="814485628" sldId="2076137167"/>
        </pc:sldMkLst>
      </pc:sldChg>
      <pc:sldChg chg="del">
        <pc:chgData name="Kinfey Lo" userId="82eee98c-67dd-4f4e-aa1a-3bd4d189fa5e" providerId="ADAL" clId="{97864427-F295-4414-B801-50694AF9D4E9}" dt="2021-08-09T05:52:34.229" v="196" actId="47"/>
        <pc:sldMkLst>
          <pc:docMk/>
          <pc:sldMk cId="520955035" sldId="2076137168"/>
        </pc:sldMkLst>
      </pc:sldChg>
      <pc:sldChg chg="del">
        <pc:chgData name="Kinfey Lo" userId="82eee98c-67dd-4f4e-aa1a-3bd4d189fa5e" providerId="ADAL" clId="{97864427-F295-4414-B801-50694AF9D4E9}" dt="2021-08-09T05:52:34.229" v="196" actId="47"/>
        <pc:sldMkLst>
          <pc:docMk/>
          <pc:sldMk cId="1455591688" sldId="2076137169"/>
        </pc:sldMkLst>
      </pc:sldChg>
      <pc:sldChg chg="del">
        <pc:chgData name="Kinfey Lo" userId="82eee98c-67dd-4f4e-aa1a-3bd4d189fa5e" providerId="ADAL" clId="{97864427-F295-4414-B801-50694AF9D4E9}" dt="2021-08-09T05:52:34.229" v="196" actId="47"/>
        <pc:sldMkLst>
          <pc:docMk/>
          <pc:sldMk cId="360588242" sldId="2076137170"/>
        </pc:sldMkLst>
      </pc:sldChg>
      <pc:sldChg chg="del">
        <pc:chgData name="Kinfey Lo" userId="82eee98c-67dd-4f4e-aa1a-3bd4d189fa5e" providerId="ADAL" clId="{97864427-F295-4414-B801-50694AF9D4E9}" dt="2021-08-09T05:52:34.229" v="196" actId="47"/>
        <pc:sldMkLst>
          <pc:docMk/>
          <pc:sldMk cId="2352805341" sldId="2076137171"/>
        </pc:sldMkLst>
      </pc:sldChg>
      <pc:sldChg chg="del">
        <pc:chgData name="Kinfey Lo" userId="82eee98c-67dd-4f4e-aa1a-3bd4d189fa5e" providerId="ADAL" clId="{97864427-F295-4414-B801-50694AF9D4E9}" dt="2021-08-09T05:52:34.229" v="196" actId="47"/>
        <pc:sldMkLst>
          <pc:docMk/>
          <pc:sldMk cId="3987752749" sldId="2076137172"/>
        </pc:sldMkLst>
      </pc:sldChg>
      <pc:sldChg chg="del">
        <pc:chgData name="Kinfey Lo" userId="82eee98c-67dd-4f4e-aa1a-3bd4d189fa5e" providerId="ADAL" clId="{97864427-F295-4414-B801-50694AF9D4E9}" dt="2021-08-09T05:52:34.229" v="196" actId="47"/>
        <pc:sldMkLst>
          <pc:docMk/>
          <pc:sldMk cId="299348378" sldId="2076137173"/>
        </pc:sldMkLst>
      </pc:sldChg>
      <pc:sldChg chg="del">
        <pc:chgData name="Kinfey Lo" userId="82eee98c-67dd-4f4e-aa1a-3bd4d189fa5e" providerId="ADAL" clId="{97864427-F295-4414-B801-50694AF9D4E9}" dt="2021-08-09T05:52:34.229" v="196" actId="47"/>
        <pc:sldMkLst>
          <pc:docMk/>
          <pc:sldMk cId="289253330" sldId="2076137174"/>
        </pc:sldMkLst>
      </pc:sldChg>
      <pc:sldChg chg="del">
        <pc:chgData name="Kinfey Lo" userId="82eee98c-67dd-4f4e-aa1a-3bd4d189fa5e" providerId="ADAL" clId="{97864427-F295-4414-B801-50694AF9D4E9}" dt="2021-08-09T05:52:34.229" v="196" actId="47"/>
        <pc:sldMkLst>
          <pc:docMk/>
          <pc:sldMk cId="417482797" sldId="2076137175"/>
        </pc:sldMkLst>
      </pc:sldChg>
      <pc:sldChg chg="del">
        <pc:chgData name="Kinfey Lo" userId="82eee98c-67dd-4f4e-aa1a-3bd4d189fa5e" providerId="ADAL" clId="{97864427-F295-4414-B801-50694AF9D4E9}" dt="2021-08-09T05:52:34.229" v="196" actId="47"/>
        <pc:sldMkLst>
          <pc:docMk/>
          <pc:sldMk cId="776282450" sldId="2076137176"/>
        </pc:sldMkLst>
      </pc:sldChg>
      <pc:sldChg chg="del">
        <pc:chgData name="Kinfey Lo" userId="82eee98c-67dd-4f4e-aa1a-3bd4d189fa5e" providerId="ADAL" clId="{97864427-F295-4414-B801-50694AF9D4E9}" dt="2021-08-09T05:52:34.229" v="196" actId="47"/>
        <pc:sldMkLst>
          <pc:docMk/>
          <pc:sldMk cId="1298062761" sldId="2076137177"/>
        </pc:sldMkLst>
      </pc:sldChg>
      <pc:sldChg chg="del">
        <pc:chgData name="Kinfey Lo" userId="82eee98c-67dd-4f4e-aa1a-3bd4d189fa5e" providerId="ADAL" clId="{97864427-F295-4414-B801-50694AF9D4E9}" dt="2021-08-09T05:52:34.229" v="196" actId="47"/>
        <pc:sldMkLst>
          <pc:docMk/>
          <pc:sldMk cId="2599154564" sldId="2076137178"/>
        </pc:sldMkLst>
      </pc:sldChg>
      <pc:sldChg chg="del">
        <pc:chgData name="Kinfey Lo" userId="82eee98c-67dd-4f4e-aa1a-3bd4d189fa5e" providerId="ADAL" clId="{97864427-F295-4414-B801-50694AF9D4E9}" dt="2021-08-09T05:52:34.229" v="196" actId="47"/>
        <pc:sldMkLst>
          <pc:docMk/>
          <pc:sldMk cId="3639634991" sldId="2076137179"/>
        </pc:sldMkLst>
      </pc:sldChg>
      <pc:sldChg chg="del">
        <pc:chgData name="Kinfey Lo" userId="82eee98c-67dd-4f4e-aa1a-3bd4d189fa5e" providerId="ADAL" clId="{97864427-F295-4414-B801-50694AF9D4E9}" dt="2021-08-09T05:52:34.229" v="196" actId="47"/>
        <pc:sldMkLst>
          <pc:docMk/>
          <pc:sldMk cId="2290519554" sldId="2076137180"/>
        </pc:sldMkLst>
      </pc:sldChg>
      <pc:sldChg chg="del">
        <pc:chgData name="Kinfey Lo" userId="82eee98c-67dd-4f4e-aa1a-3bd4d189fa5e" providerId="ADAL" clId="{97864427-F295-4414-B801-50694AF9D4E9}" dt="2021-08-09T05:52:34.229" v="196" actId="47"/>
        <pc:sldMkLst>
          <pc:docMk/>
          <pc:sldMk cId="3217738886" sldId="2076137181"/>
        </pc:sldMkLst>
      </pc:sldChg>
      <pc:sldChg chg="del">
        <pc:chgData name="Kinfey Lo" userId="82eee98c-67dd-4f4e-aa1a-3bd4d189fa5e" providerId="ADAL" clId="{97864427-F295-4414-B801-50694AF9D4E9}" dt="2021-08-09T05:52:34.229" v="196" actId="47"/>
        <pc:sldMkLst>
          <pc:docMk/>
          <pc:sldMk cId="3292412022" sldId="2076137182"/>
        </pc:sldMkLst>
      </pc:sldChg>
      <pc:sldChg chg="del">
        <pc:chgData name="Kinfey Lo" userId="82eee98c-67dd-4f4e-aa1a-3bd4d189fa5e" providerId="ADAL" clId="{97864427-F295-4414-B801-50694AF9D4E9}" dt="2021-08-09T05:52:34.229" v="196" actId="47"/>
        <pc:sldMkLst>
          <pc:docMk/>
          <pc:sldMk cId="831555051" sldId="2076137183"/>
        </pc:sldMkLst>
      </pc:sldChg>
      <pc:sldChg chg="del">
        <pc:chgData name="Kinfey Lo" userId="82eee98c-67dd-4f4e-aa1a-3bd4d189fa5e" providerId="ADAL" clId="{97864427-F295-4414-B801-50694AF9D4E9}" dt="2021-08-09T05:52:34.229" v="196" actId="47"/>
        <pc:sldMkLst>
          <pc:docMk/>
          <pc:sldMk cId="2446377514" sldId="2076137184"/>
        </pc:sldMkLst>
      </pc:sldChg>
      <pc:sldChg chg="del">
        <pc:chgData name="Kinfey Lo" userId="82eee98c-67dd-4f4e-aa1a-3bd4d189fa5e" providerId="ADAL" clId="{97864427-F295-4414-B801-50694AF9D4E9}" dt="2021-08-09T05:52:34.229" v="196" actId="47"/>
        <pc:sldMkLst>
          <pc:docMk/>
          <pc:sldMk cId="3647918190" sldId="2076137185"/>
        </pc:sldMkLst>
      </pc:sldChg>
      <pc:sldChg chg="del">
        <pc:chgData name="Kinfey Lo" userId="82eee98c-67dd-4f4e-aa1a-3bd4d189fa5e" providerId="ADAL" clId="{97864427-F295-4414-B801-50694AF9D4E9}" dt="2021-08-09T05:52:34.229" v="196" actId="47"/>
        <pc:sldMkLst>
          <pc:docMk/>
          <pc:sldMk cId="2582273536" sldId="2076137186"/>
        </pc:sldMkLst>
      </pc:sldChg>
      <pc:sldChg chg="del">
        <pc:chgData name="Kinfey Lo" userId="82eee98c-67dd-4f4e-aa1a-3bd4d189fa5e" providerId="ADAL" clId="{97864427-F295-4414-B801-50694AF9D4E9}" dt="2021-08-09T05:52:34.229" v="196" actId="47"/>
        <pc:sldMkLst>
          <pc:docMk/>
          <pc:sldMk cId="1596805081" sldId="2076137189"/>
        </pc:sldMkLst>
      </pc:sldChg>
      <pc:sldChg chg="del">
        <pc:chgData name="Kinfey Lo" userId="82eee98c-67dd-4f4e-aa1a-3bd4d189fa5e" providerId="ADAL" clId="{97864427-F295-4414-B801-50694AF9D4E9}" dt="2021-08-09T05:52:34.229" v="196" actId="47"/>
        <pc:sldMkLst>
          <pc:docMk/>
          <pc:sldMk cId="944976278" sldId="2076137190"/>
        </pc:sldMkLst>
      </pc:sldChg>
      <pc:sldChg chg="del">
        <pc:chgData name="Kinfey Lo" userId="82eee98c-67dd-4f4e-aa1a-3bd4d189fa5e" providerId="ADAL" clId="{97864427-F295-4414-B801-50694AF9D4E9}" dt="2021-08-09T05:52:34.229" v="196" actId="47"/>
        <pc:sldMkLst>
          <pc:docMk/>
          <pc:sldMk cId="3181640311" sldId="2076137191"/>
        </pc:sldMkLst>
      </pc:sldChg>
      <pc:sldChg chg="del">
        <pc:chgData name="Kinfey Lo" userId="82eee98c-67dd-4f4e-aa1a-3bd4d189fa5e" providerId="ADAL" clId="{97864427-F295-4414-B801-50694AF9D4E9}" dt="2021-08-09T05:52:34.229" v="196" actId="47"/>
        <pc:sldMkLst>
          <pc:docMk/>
          <pc:sldMk cId="2207364017" sldId="2076137192"/>
        </pc:sldMkLst>
      </pc:sldChg>
      <pc:sldChg chg="del">
        <pc:chgData name="Kinfey Lo" userId="82eee98c-67dd-4f4e-aa1a-3bd4d189fa5e" providerId="ADAL" clId="{97864427-F295-4414-B801-50694AF9D4E9}" dt="2021-08-09T05:52:34.229" v="196" actId="47"/>
        <pc:sldMkLst>
          <pc:docMk/>
          <pc:sldMk cId="1363787723" sldId="2076137193"/>
        </pc:sldMkLst>
      </pc:sldChg>
      <pc:sldChg chg="add del">
        <pc:chgData name="Kinfey Lo" userId="82eee98c-67dd-4f4e-aa1a-3bd4d189fa5e" providerId="ADAL" clId="{97864427-F295-4414-B801-50694AF9D4E9}" dt="2021-08-10T00:38:13.005" v="1792"/>
        <pc:sldMkLst>
          <pc:docMk/>
          <pc:sldMk cId="612611783" sldId="2076137194"/>
        </pc:sldMkLst>
      </pc:sldChg>
      <pc:sldChg chg="modSp mod">
        <pc:chgData name="Kinfey Lo" userId="82eee98c-67dd-4f4e-aa1a-3bd4d189fa5e" providerId="ADAL" clId="{97864427-F295-4414-B801-50694AF9D4E9}" dt="2021-08-10T00:45:40.802" v="1808" actId="20577"/>
        <pc:sldMkLst>
          <pc:docMk/>
          <pc:sldMk cId="1580947863" sldId="2076137195"/>
        </pc:sldMkLst>
        <pc:spChg chg="mod">
          <ac:chgData name="Kinfey Lo" userId="82eee98c-67dd-4f4e-aa1a-3bd4d189fa5e" providerId="ADAL" clId="{97864427-F295-4414-B801-50694AF9D4E9}" dt="2021-08-10T00:45:40.802" v="1808" actId="20577"/>
          <ac:spMkLst>
            <pc:docMk/>
            <pc:sldMk cId="1580947863" sldId="2076137195"/>
            <ac:spMk id="2" creationId="{00000000-0000-0000-0000-000000000000}"/>
          </ac:spMkLst>
        </pc:spChg>
      </pc:sldChg>
      <pc:sldChg chg="del">
        <pc:chgData name="Kinfey Lo" userId="82eee98c-67dd-4f4e-aa1a-3bd4d189fa5e" providerId="ADAL" clId="{97864427-F295-4414-B801-50694AF9D4E9}" dt="2021-08-09T05:52:34.229" v="196" actId="47"/>
        <pc:sldMkLst>
          <pc:docMk/>
          <pc:sldMk cId="2346852374" sldId="2076137196"/>
        </pc:sldMkLst>
      </pc:sldChg>
      <pc:sldChg chg="addSp delSp modSp add mod">
        <pc:chgData name="Kinfey Lo" userId="82eee98c-67dd-4f4e-aa1a-3bd4d189fa5e" providerId="ADAL" clId="{97864427-F295-4414-B801-50694AF9D4E9}" dt="2021-08-09T06:10:38.291" v="507" actId="2711"/>
        <pc:sldMkLst>
          <pc:docMk/>
          <pc:sldMk cId="3553145802" sldId="2076137196"/>
        </pc:sldMkLst>
        <pc:spChg chg="mod">
          <ac:chgData name="Kinfey Lo" userId="82eee98c-67dd-4f4e-aa1a-3bd4d189fa5e" providerId="ADAL" clId="{97864427-F295-4414-B801-50694AF9D4E9}" dt="2021-08-09T05:58:12.852" v="337" actId="20577"/>
          <ac:spMkLst>
            <pc:docMk/>
            <pc:sldMk cId="3553145802" sldId="2076137196"/>
            <ac:spMk id="4" creationId="{00000000-0000-0000-0000-000000000000}"/>
          </ac:spMkLst>
        </pc:spChg>
        <pc:spChg chg="add mod">
          <ac:chgData name="Kinfey Lo" userId="82eee98c-67dd-4f4e-aa1a-3bd4d189fa5e" providerId="ADAL" clId="{97864427-F295-4414-B801-50694AF9D4E9}" dt="2021-08-09T06:09:51.047" v="454" actId="20577"/>
          <ac:spMkLst>
            <pc:docMk/>
            <pc:sldMk cId="3553145802" sldId="2076137196"/>
            <ac:spMk id="6" creationId="{76A2D997-8762-4701-905D-A293E77C77A3}"/>
          </ac:spMkLst>
        </pc:spChg>
        <pc:spChg chg="add mod">
          <ac:chgData name="Kinfey Lo" userId="82eee98c-67dd-4f4e-aa1a-3bd4d189fa5e" providerId="ADAL" clId="{97864427-F295-4414-B801-50694AF9D4E9}" dt="2021-08-09T06:10:38.291" v="507" actId="2711"/>
          <ac:spMkLst>
            <pc:docMk/>
            <pc:sldMk cId="3553145802" sldId="2076137196"/>
            <ac:spMk id="7" creationId="{C82480CC-C030-41C8-8FBC-9C2939E5B4F7}"/>
          </ac:spMkLst>
        </pc:spChg>
        <pc:spChg chg="del">
          <ac:chgData name="Kinfey Lo" userId="82eee98c-67dd-4f4e-aa1a-3bd4d189fa5e" providerId="ADAL" clId="{97864427-F295-4414-B801-50694AF9D4E9}" dt="2021-08-09T05:59:14.248" v="338" actId="478"/>
          <ac:spMkLst>
            <pc:docMk/>
            <pc:sldMk cId="3553145802" sldId="2076137196"/>
            <ac:spMk id="15" creationId="{A24F088B-8748-4EF2-91AA-B375E0C515BC}"/>
          </ac:spMkLst>
        </pc:spChg>
        <pc:spChg chg="del">
          <ac:chgData name="Kinfey Lo" userId="82eee98c-67dd-4f4e-aa1a-3bd4d189fa5e" providerId="ADAL" clId="{97864427-F295-4414-B801-50694AF9D4E9}" dt="2021-08-09T05:59:17.575" v="339" actId="478"/>
          <ac:spMkLst>
            <pc:docMk/>
            <pc:sldMk cId="3553145802" sldId="2076137196"/>
            <ac:spMk id="16" creationId="{516220E2-5148-4C2B-8162-BB5613828314}"/>
          </ac:spMkLst>
        </pc:spChg>
        <pc:spChg chg="del">
          <ac:chgData name="Kinfey Lo" userId="82eee98c-67dd-4f4e-aa1a-3bd4d189fa5e" providerId="ADAL" clId="{97864427-F295-4414-B801-50694AF9D4E9}" dt="2021-08-09T05:59:19.961" v="340" actId="478"/>
          <ac:spMkLst>
            <pc:docMk/>
            <pc:sldMk cId="3553145802" sldId="2076137196"/>
            <ac:spMk id="17" creationId="{19DA5F5B-41FA-4513-891F-53AD748247CE}"/>
          </ac:spMkLst>
        </pc:spChg>
        <pc:spChg chg="del">
          <ac:chgData name="Kinfey Lo" userId="82eee98c-67dd-4f4e-aa1a-3bd4d189fa5e" providerId="ADAL" clId="{97864427-F295-4414-B801-50694AF9D4E9}" dt="2021-08-09T05:59:22.258" v="341" actId="478"/>
          <ac:spMkLst>
            <pc:docMk/>
            <pc:sldMk cId="3553145802" sldId="2076137196"/>
            <ac:spMk id="19" creationId="{C0A1D5F1-12F6-4462-BDD9-4F9B73EB107E}"/>
          </ac:spMkLst>
        </pc:spChg>
        <pc:picChg chg="del">
          <ac:chgData name="Kinfey Lo" userId="82eee98c-67dd-4f4e-aa1a-3bd4d189fa5e" providerId="ADAL" clId="{97864427-F295-4414-B801-50694AF9D4E9}" dt="2021-08-09T06:05:03.017" v="345" actId="478"/>
          <ac:picMkLst>
            <pc:docMk/>
            <pc:sldMk cId="3553145802" sldId="2076137196"/>
            <ac:picMk id="2" creationId="{87DA23B6-8182-480E-B95E-7775599312DB}"/>
          </ac:picMkLst>
        </pc:picChg>
        <pc:picChg chg="add mod">
          <ac:chgData name="Kinfey Lo" userId="82eee98c-67dd-4f4e-aa1a-3bd4d189fa5e" providerId="ADAL" clId="{97864427-F295-4414-B801-50694AF9D4E9}" dt="2021-08-09T06:05:11.199" v="346" actId="1076"/>
          <ac:picMkLst>
            <pc:docMk/>
            <pc:sldMk cId="3553145802" sldId="2076137196"/>
            <ac:picMk id="5" creationId="{E9A2D5C4-4C11-41A4-A216-D5991B49343C}"/>
          </ac:picMkLst>
        </pc:picChg>
      </pc:sldChg>
      <pc:sldChg chg="addSp delSp modSp add mod">
        <pc:chgData name="Kinfey Lo" userId="82eee98c-67dd-4f4e-aa1a-3bd4d189fa5e" providerId="ADAL" clId="{97864427-F295-4414-B801-50694AF9D4E9}" dt="2021-08-09T06:32:58.065" v="927" actId="113"/>
        <pc:sldMkLst>
          <pc:docMk/>
          <pc:sldMk cId="486618588" sldId="2076137197"/>
        </pc:sldMkLst>
        <pc:spChg chg="add mod">
          <ac:chgData name="Kinfey Lo" userId="82eee98c-67dd-4f4e-aa1a-3bd4d189fa5e" providerId="ADAL" clId="{97864427-F295-4414-B801-50694AF9D4E9}" dt="2021-08-09T06:13:31.268" v="682" actId="14100"/>
          <ac:spMkLst>
            <pc:docMk/>
            <pc:sldMk cId="486618588" sldId="2076137197"/>
            <ac:spMk id="2" creationId="{F08D0C2D-D21D-4E4F-8855-4C049772225B}"/>
          </ac:spMkLst>
        </pc:spChg>
        <pc:spChg chg="mod">
          <ac:chgData name="Kinfey Lo" userId="82eee98c-67dd-4f4e-aa1a-3bd4d189fa5e" providerId="ADAL" clId="{97864427-F295-4414-B801-50694AF9D4E9}" dt="2021-08-09T06:11:26.905" v="539" actId="20577"/>
          <ac:spMkLst>
            <pc:docMk/>
            <pc:sldMk cId="486618588" sldId="2076137197"/>
            <ac:spMk id="4" creationId="{00000000-0000-0000-0000-000000000000}"/>
          </ac:spMkLst>
        </pc:spChg>
        <pc:spChg chg="del">
          <ac:chgData name="Kinfey Lo" userId="82eee98c-67dd-4f4e-aa1a-3bd4d189fa5e" providerId="ADAL" clId="{97864427-F295-4414-B801-50694AF9D4E9}" dt="2021-08-09T06:11:57.784" v="540" actId="478"/>
          <ac:spMkLst>
            <pc:docMk/>
            <pc:sldMk cId="486618588" sldId="2076137197"/>
            <ac:spMk id="6" creationId="{76A2D997-8762-4701-905D-A293E77C77A3}"/>
          </ac:spMkLst>
        </pc:spChg>
        <pc:spChg chg="del">
          <ac:chgData name="Kinfey Lo" userId="82eee98c-67dd-4f4e-aa1a-3bd4d189fa5e" providerId="ADAL" clId="{97864427-F295-4414-B801-50694AF9D4E9}" dt="2021-08-09T06:11:59.598" v="541" actId="478"/>
          <ac:spMkLst>
            <pc:docMk/>
            <pc:sldMk cId="486618588" sldId="2076137197"/>
            <ac:spMk id="7" creationId="{C82480CC-C030-41C8-8FBC-9C2939E5B4F7}"/>
          </ac:spMkLst>
        </pc:spChg>
        <pc:spChg chg="add del mod">
          <ac:chgData name="Kinfey Lo" userId="82eee98c-67dd-4f4e-aa1a-3bd4d189fa5e" providerId="ADAL" clId="{97864427-F295-4414-B801-50694AF9D4E9}" dt="2021-08-09T06:17:50.067" v="691" actId="478"/>
          <ac:spMkLst>
            <pc:docMk/>
            <pc:sldMk cId="486618588" sldId="2076137197"/>
            <ac:spMk id="10" creationId="{F03E64AF-8983-4498-B038-890730FA92BF}"/>
          </ac:spMkLst>
        </pc:spChg>
        <pc:spChg chg="add mod">
          <ac:chgData name="Kinfey Lo" userId="82eee98c-67dd-4f4e-aa1a-3bd4d189fa5e" providerId="ADAL" clId="{97864427-F295-4414-B801-50694AF9D4E9}" dt="2021-08-09T06:32:58.065" v="927" actId="113"/>
          <ac:spMkLst>
            <pc:docMk/>
            <pc:sldMk cId="486618588" sldId="2076137197"/>
            <ac:spMk id="26" creationId="{26C1B90A-8F28-45AB-AA48-7149DAA82A6A}"/>
          </ac:spMkLst>
        </pc:spChg>
        <pc:spChg chg="add del">
          <ac:chgData name="Kinfey Lo" userId="82eee98c-67dd-4f4e-aa1a-3bd4d189fa5e" providerId="ADAL" clId="{97864427-F295-4414-B801-50694AF9D4E9}" dt="2021-08-09T06:31:53.067" v="778" actId="22"/>
          <ac:spMkLst>
            <pc:docMk/>
            <pc:sldMk cId="486618588" sldId="2076137197"/>
            <ac:spMk id="30" creationId="{E1825558-DBE7-4C9E-9026-E871857EB82F}"/>
          </ac:spMkLst>
        </pc:spChg>
        <pc:spChg chg="add mod">
          <ac:chgData name="Kinfey Lo" userId="82eee98c-67dd-4f4e-aa1a-3bd4d189fa5e" providerId="ADAL" clId="{97864427-F295-4414-B801-50694AF9D4E9}" dt="2021-08-09T06:32:55.117" v="926" actId="113"/>
          <ac:spMkLst>
            <pc:docMk/>
            <pc:sldMk cId="486618588" sldId="2076137197"/>
            <ac:spMk id="32" creationId="{EE969802-9199-4806-839A-0676C6AFECD8}"/>
          </ac:spMkLst>
        </pc:spChg>
        <pc:grpChg chg="add">
          <ac:chgData name="Kinfey Lo" userId="82eee98c-67dd-4f4e-aa1a-3bd4d189fa5e" providerId="ADAL" clId="{97864427-F295-4414-B801-50694AF9D4E9}" dt="2021-08-09T06:18:55.146" v="699" actId="164"/>
          <ac:grpSpMkLst>
            <pc:docMk/>
            <pc:sldMk cId="486618588" sldId="2076137197"/>
            <ac:grpSpMk id="20" creationId="{370CAA85-5B60-4603-9321-716E52E4B1C6}"/>
          </ac:grpSpMkLst>
        </pc:grpChg>
        <pc:grpChg chg="add mod">
          <ac:chgData name="Kinfey Lo" userId="82eee98c-67dd-4f4e-aa1a-3bd4d189fa5e" providerId="ADAL" clId="{97864427-F295-4414-B801-50694AF9D4E9}" dt="2021-08-09T06:19:49.805" v="706" actId="14100"/>
          <ac:grpSpMkLst>
            <pc:docMk/>
            <pc:sldMk cId="486618588" sldId="2076137197"/>
            <ac:grpSpMk id="21" creationId="{7FC6B16C-EC77-4F4A-8FEA-1F5A03F4D265}"/>
          </ac:grpSpMkLst>
        </pc:grpChg>
        <pc:picChg chg="del">
          <ac:chgData name="Kinfey Lo" userId="82eee98c-67dd-4f4e-aa1a-3bd4d189fa5e" providerId="ADAL" clId="{97864427-F295-4414-B801-50694AF9D4E9}" dt="2021-08-09T06:11:16.096" v="512" actId="478"/>
          <ac:picMkLst>
            <pc:docMk/>
            <pc:sldMk cId="486618588" sldId="2076137197"/>
            <ac:picMk id="5" creationId="{E9A2D5C4-4C11-41A4-A216-D5991B49343C}"/>
          </ac:picMkLst>
        </pc:picChg>
        <pc:picChg chg="add mod">
          <ac:chgData name="Kinfey Lo" userId="82eee98c-67dd-4f4e-aa1a-3bd4d189fa5e" providerId="ADAL" clId="{97864427-F295-4414-B801-50694AF9D4E9}" dt="2021-08-09T06:16:45.633" v="687" actId="1076"/>
          <ac:picMkLst>
            <pc:docMk/>
            <pc:sldMk cId="486618588" sldId="2076137197"/>
            <ac:picMk id="9" creationId="{85A25AC1-C364-4AE1-B2AF-E32FD20E4B55}"/>
          </ac:picMkLst>
        </pc:picChg>
        <pc:picChg chg="add del">
          <ac:chgData name="Kinfey Lo" userId="82eee98c-67dd-4f4e-aa1a-3bd4d189fa5e" providerId="ADAL" clId="{97864427-F295-4414-B801-50694AF9D4E9}" dt="2021-08-09T06:31:53.067" v="778" actId="22"/>
          <ac:picMkLst>
            <pc:docMk/>
            <pc:sldMk cId="486618588" sldId="2076137197"/>
            <ac:picMk id="28" creationId="{08EB409D-0A18-4DFD-8EA0-96EB681CCF82}"/>
          </ac:picMkLst>
        </pc:picChg>
        <pc:cxnChg chg="add mod">
          <ac:chgData name="Kinfey Lo" userId="82eee98c-67dd-4f4e-aa1a-3bd4d189fa5e" providerId="ADAL" clId="{97864427-F295-4414-B801-50694AF9D4E9}" dt="2021-08-09T06:19:38.817" v="703" actId="13822"/>
          <ac:cxnSpMkLst>
            <pc:docMk/>
            <pc:sldMk cId="486618588" sldId="2076137197"/>
            <ac:cxnSpMk id="12" creationId="{1218C279-8F81-4ABE-B4F5-97B711E568A9}"/>
          </ac:cxnSpMkLst>
        </pc:cxnChg>
        <pc:cxnChg chg="add mod">
          <ac:chgData name="Kinfey Lo" userId="82eee98c-67dd-4f4e-aa1a-3bd4d189fa5e" providerId="ADAL" clId="{97864427-F295-4414-B801-50694AF9D4E9}" dt="2021-08-09T06:19:38.817" v="703" actId="13822"/>
          <ac:cxnSpMkLst>
            <pc:docMk/>
            <pc:sldMk cId="486618588" sldId="2076137197"/>
            <ac:cxnSpMk id="14" creationId="{3A3CD138-1BB8-4AC4-A2CB-2A6588564C5F}"/>
          </ac:cxnSpMkLst>
        </pc:cxnChg>
        <pc:cxnChg chg="add mod">
          <ac:chgData name="Kinfey Lo" userId="82eee98c-67dd-4f4e-aa1a-3bd4d189fa5e" providerId="ADAL" clId="{97864427-F295-4414-B801-50694AF9D4E9}" dt="2021-08-09T06:19:38.817" v="703" actId="13822"/>
          <ac:cxnSpMkLst>
            <pc:docMk/>
            <pc:sldMk cId="486618588" sldId="2076137197"/>
            <ac:cxnSpMk id="16" creationId="{B778380C-A44A-4759-980B-B39D0417BDCD}"/>
          </ac:cxnSpMkLst>
        </pc:cxnChg>
        <pc:cxnChg chg="add mod">
          <ac:chgData name="Kinfey Lo" userId="82eee98c-67dd-4f4e-aa1a-3bd4d189fa5e" providerId="ADAL" clId="{97864427-F295-4414-B801-50694AF9D4E9}" dt="2021-08-09T06:19:38.817" v="703" actId="13822"/>
          <ac:cxnSpMkLst>
            <pc:docMk/>
            <pc:sldMk cId="486618588" sldId="2076137197"/>
            <ac:cxnSpMk id="18" creationId="{FDD389A0-0EB4-4FEB-95E4-6D934BB252F8}"/>
          </ac:cxnSpMkLst>
        </pc:cxnChg>
        <pc:cxnChg chg="mod">
          <ac:chgData name="Kinfey Lo" userId="82eee98c-67dd-4f4e-aa1a-3bd4d189fa5e" providerId="ADAL" clId="{97864427-F295-4414-B801-50694AF9D4E9}" dt="2021-08-09T06:19:43.016" v="704"/>
          <ac:cxnSpMkLst>
            <pc:docMk/>
            <pc:sldMk cId="486618588" sldId="2076137197"/>
            <ac:cxnSpMk id="22" creationId="{D9E7EC62-ECD3-4330-96C7-1AC32C0A6FA3}"/>
          </ac:cxnSpMkLst>
        </pc:cxnChg>
        <pc:cxnChg chg="mod">
          <ac:chgData name="Kinfey Lo" userId="82eee98c-67dd-4f4e-aa1a-3bd4d189fa5e" providerId="ADAL" clId="{97864427-F295-4414-B801-50694AF9D4E9}" dt="2021-08-09T06:19:43.016" v="704"/>
          <ac:cxnSpMkLst>
            <pc:docMk/>
            <pc:sldMk cId="486618588" sldId="2076137197"/>
            <ac:cxnSpMk id="23" creationId="{8F8FB78C-5E4D-44C8-BFB6-3F1A8BA496FF}"/>
          </ac:cxnSpMkLst>
        </pc:cxnChg>
        <pc:cxnChg chg="mod">
          <ac:chgData name="Kinfey Lo" userId="82eee98c-67dd-4f4e-aa1a-3bd4d189fa5e" providerId="ADAL" clId="{97864427-F295-4414-B801-50694AF9D4E9}" dt="2021-08-09T06:19:43.016" v="704"/>
          <ac:cxnSpMkLst>
            <pc:docMk/>
            <pc:sldMk cId="486618588" sldId="2076137197"/>
            <ac:cxnSpMk id="24" creationId="{A37AFD5F-B15B-4E0F-A2D6-43A0C0E1434B}"/>
          </ac:cxnSpMkLst>
        </pc:cxnChg>
        <pc:cxnChg chg="mod">
          <ac:chgData name="Kinfey Lo" userId="82eee98c-67dd-4f4e-aa1a-3bd4d189fa5e" providerId="ADAL" clId="{97864427-F295-4414-B801-50694AF9D4E9}" dt="2021-08-09T06:19:43.016" v="704"/>
          <ac:cxnSpMkLst>
            <pc:docMk/>
            <pc:sldMk cId="486618588" sldId="2076137197"/>
            <ac:cxnSpMk id="25" creationId="{196A2121-E255-4346-8958-4B1051567B75}"/>
          </ac:cxnSpMkLst>
        </pc:cxnChg>
      </pc:sldChg>
      <pc:sldChg chg="del">
        <pc:chgData name="Kinfey Lo" userId="82eee98c-67dd-4f4e-aa1a-3bd4d189fa5e" providerId="ADAL" clId="{97864427-F295-4414-B801-50694AF9D4E9}" dt="2021-08-09T05:52:34.229" v="196" actId="47"/>
        <pc:sldMkLst>
          <pc:docMk/>
          <pc:sldMk cId="853306365" sldId="2076137197"/>
        </pc:sldMkLst>
      </pc:sldChg>
      <pc:sldChg chg="add del">
        <pc:chgData name="Kinfey Lo" userId="82eee98c-67dd-4f4e-aa1a-3bd4d189fa5e" providerId="ADAL" clId="{97864427-F295-4414-B801-50694AF9D4E9}" dt="2021-08-09T06:11:07.766" v="509" actId="22"/>
        <pc:sldMkLst>
          <pc:docMk/>
          <pc:sldMk cId="1447283280" sldId="2076137197"/>
        </pc:sldMkLst>
      </pc:sldChg>
      <pc:sldChg chg="del">
        <pc:chgData name="Kinfey Lo" userId="82eee98c-67dd-4f4e-aa1a-3bd4d189fa5e" providerId="ADAL" clId="{97864427-F295-4414-B801-50694AF9D4E9}" dt="2021-08-09T05:52:34.229" v="196" actId="47"/>
        <pc:sldMkLst>
          <pc:docMk/>
          <pc:sldMk cId="693998094" sldId="2076137198"/>
        </pc:sldMkLst>
      </pc:sldChg>
      <pc:sldChg chg="add del">
        <pc:chgData name="Kinfey Lo" userId="82eee98c-67dd-4f4e-aa1a-3bd4d189fa5e" providerId="ADAL" clId="{97864427-F295-4414-B801-50694AF9D4E9}" dt="2021-08-09T06:33:15.762" v="929" actId="22"/>
        <pc:sldMkLst>
          <pc:docMk/>
          <pc:sldMk cId="1914112887" sldId="2076137198"/>
        </pc:sldMkLst>
      </pc:sldChg>
      <pc:sldChg chg="addSp delSp modSp add mod">
        <pc:chgData name="Kinfey Lo" userId="82eee98c-67dd-4f4e-aa1a-3bd4d189fa5e" providerId="ADAL" clId="{97864427-F295-4414-B801-50694AF9D4E9}" dt="2021-08-09T06:54:52.422" v="1177" actId="20577"/>
        <pc:sldMkLst>
          <pc:docMk/>
          <pc:sldMk cId="2051154393" sldId="2076137198"/>
        </pc:sldMkLst>
        <pc:spChg chg="del">
          <ac:chgData name="Kinfey Lo" userId="82eee98c-67dd-4f4e-aa1a-3bd4d189fa5e" providerId="ADAL" clId="{97864427-F295-4414-B801-50694AF9D4E9}" dt="2021-08-09T06:33:45.898" v="947" actId="478"/>
          <ac:spMkLst>
            <pc:docMk/>
            <pc:sldMk cId="2051154393" sldId="2076137198"/>
            <ac:spMk id="2" creationId="{F08D0C2D-D21D-4E4F-8855-4C049772225B}"/>
          </ac:spMkLst>
        </pc:spChg>
        <pc:spChg chg="mod">
          <ac:chgData name="Kinfey Lo" userId="82eee98c-67dd-4f4e-aa1a-3bd4d189fa5e" providerId="ADAL" clId="{97864427-F295-4414-B801-50694AF9D4E9}" dt="2021-08-09T06:33:54.327" v="948" actId="20577"/>
          <ac:spMkLst>
            <pc:docMk/>
            <pc:sldMk cId="2051154393" sldId="2076137198"/>
            <ac:spMk id="4" creationId="{00000000-0000-0000-0000-000000000000}"/>
          </ac:spMkLst>
        </pc:spChg>
        <pc:spChg chg="add mod">
          <ac:chgData name="Kinfey Lo" userId="82eee98c-67dd-4f4e-aa1a-3bd4d189fa5e" providerId="ADAL" clId="{97864427-F295-4414-B801-50694AF9D4E9}" dt="2021-08-09T06:54:52.422" v="1177" actId="20577"/>
          <ac:spMkLst>
            <pc:docMk/>
            <pc:sldMk cId="2051154393" sldId="2076137198"/>
            <ac:spMk id="19" creationId="{CF2A4574-A595-4E5F-94A8-490E39B465A4}"/>
          </ac:spMkLst>
        </pc:spChg>
        <pc:spChg chg="del">
          <ac:chgData name="Kinfey Lo" userId="82eee98c-67dd-4f4e-aa1a-3bd4d189fa5e" providerId="ADAL" clId="{97864427-F295-4414-B801-50694AF9D4E9}" dt="2021-08-09T06:33:22.561" v="932" actId="478"/>
          <ac:spMkLst>
            <pc:docMk/>
            <pc:sldMk cId="2051154393" sldId="2076137198"/>
            <ac:spMk id="26" creationId="{26C1B90A-8F28-45AB-AA48-7149DAA82A6A}"/>
          </ac:spMkLst>
        </pc:spChg>
        <pc:spChg chg="add mod">
          <ac:chgData name="Kinfey Lo" userId="82eee98c-67dd-4f4e-aa1a-3bd4d189fa5e" providerId="ADAL" clId="{97864427-F295-4414-B801-50694AF9D4E9}" dt="2021-08-09T06:43:35.377" v="970" actId="1076"/>
          <ac:spMkLst>
            <pc:docMk/>
            <pc:sldMk cId="2051154393" sldId="2076137198"/>
            <ac:spMk id="27" creationId="{15EC47FA-870D-4B3C-A542-365C04F5A074}"/>
          </ac:spMkLst>
        </pc:spChg>
        <pc:spChg chg="add mod">
          <ac:chgData name="Kinfey Lo" userId="82eee98c-67dd-4f4e-aa1a-3bd4d189fa5e" providerId="ADAL" clId="{97864427-F295-4414-B801-50694AF9D4E9}" dt="2021-08-09T06:54:38.164" v="1175" actId="20577"/>
          <ac:spMkLst>
            <pc:docMk/>
            <pc:sldMk cId="2051154393" sldId="2076137198"/>
            <ac:spMk id="28" creationId="{C709D113-D656-41B2-BA52-1BF7E89C0C57}"/>
          </ac:spMkLst>
        </pc:spChg>
        <pc:spChg chg="del">
          <ac:chgData name="Kinfey Lo" userId="82eee98c-67dd-4f4e-aa1a-3bd4d189fa5e" providerId="ADAL" clId="{97864427-F295-4414-B801-50694AF9D4E9}" dt="2021-08-09T06:33:22.561" v="932" actId="478"/>
          <ac:spMkLst>
            <pc:docMk/>
            <pc:sldMk cId="2051154393" sldId="2076137198"/>
            <ac:spMk id="32" creationId="{EE969802-9199-4806-839A-0676C6AFECD8}"/>
          </ac:spMkLst>
        </pc:spChg>
        <pc:grpChg chg="del">
          <ac:chgData name="Kinfey Lo" userId="82eee98c-67dd-4f4e-aa1a-3bd4d189fa5e" providerId="ADAL" clId="{97864427-F295-4414-B801-50694AF9D4E9}" dt="2021-08-09T06:33:22.561" v="932" actId="478"/>
          <ac:grpSpMkLst>
            <pc:docMk/>
            <pc:sldMk cId="2051154393" sldId="2076137198"/>
            <ac:grpSpMk id="20" creationId="{370CAA85-5B60-4603-9321-716E52E4B1C6}"/>
          </ac:grpSpMkLst>
        </pc:grpChg>
        <pc:grpChg chg="del">
          <ac:chgData name="Kinfey Lo" userId="82eee98c-67dd-4f4e-aa1a-3bd4d189fa5e" providerId="ADAL" clId="{97864427-F295-4414-B801-50694AF9D4E9}" dt="2021-08-09T06:33:22.561" v="932" actId="478"/>
          <ac:grpSpMkLst>
            <pc:docMk/>
            <pc:sldMk cId="2051154393" sldId="2076137198"/>
            <ac:grpSpMk id="21" creationId="{7FC6B16C-EC77-4F4A-8FEA-1F5A03F4D265}"/>
          </ac:grpSpMkLst>
        </pc:grpChg>
        <pc:picChg chg="del">
          <ac:chgData name="Kinfey Lo" userId="82eee98c-67dd-4f4e-aa1a-3bd4d189fa5e" providerId="ADAL" clId="{97864427-F295-4414-B801-50694AF9D4E9}" dt="2021-08-09T06:33:18.027" v="931" actId="478"/>
          <ac:picMkLst>
            <pc:docMk/>
            <pc:sldMk cId="2051154393" sldId="2076137198"/>
            <ac:picMk id="9" creationId="{85A25AC1-C364-4AE1-B2AF-E32FD20E4B55}"/>
          </ac:picMkLst>
        </pc:picChg>
      </pc:sldChg>
      <pc:sldChg chg="addSp delSp modSp add mod">
        <pc:chgData name="Kinfey Lo" userId="82eee98c-67dd-4f4e-aa1a-3bd4d189fa5e" providerId="ADAL" clId="{97864427-F295-4414-B801-50694AF9D4E9}" dt="2021-08-09T07:07:14.464" v="1208" actId="14100"/>
        <pc:sldMkLst>
          <pc:docMk/>
          <pc:sldMk cId="652992392" sldId="2076137199"/>
        </pc:sldMkLst>
        <pc:spChg chg="mod">
          <ac:chgData name="Kinfey Lo" userId="82eee98c-67dd-4f4e-aa1a-3bd4d189fa5e" providerId="ADAL" clId="{97864427-F295-4414-B801-50694AF9D4E9}" dt="2021-08-09T07:01:53.708" v="1191" actId="20577"/>
          <ac:spMkLst>
            <pc:docMk/>
            <pc:sldMk cId="652992392" sldId="2076137199"/>
            <ac:spMk id="4" creationId="{00000000-0000-0000-0000-000000000000}"/>
          </ac:spMkLst>
        </pc:spChg>
        <pc:spChg chg="add mod">
          <ac:chgData name="Kinfey Lo" userId="82eee98c-67dd-4f4e-aa1a-3bd4d189fa5e" providerId="ADAL" clId="{97864427-F295-4414-B801-50694AF9D4E9}" dt="2021-08-09T07:03:31.191" v="1196" actId="14100"/>
          <ac:spMkLst>
            <pc:docMk/>
            <pc:sldMk cId="652992392" sldId="2076137199"/>
            <ac:spMk id="7" creationId="{7D30476B-2365-4BAB-8CFB-3FBFC795EDA6}"/>
          </ac:spMkLst>
        </pc:spChg>
        <pc:spChg chg="add mod">
          <ac:chgData name="Kinfey Lo" userId="82eee98c-67dd-4f4e-aa1a-3bd4d189fa5e" providerId="ADAL" clId="{97864427-F295-4414-B801-50694AF9D4E9}" dt="2021-08-09T07:04:26.126" v="1201" actId="14100"/>
          <ac:spMkLst>
            <pc:docMk/>
            <pc:sldMk cId="652992392" sldId="2076137199"/>
            <ac:spMk id="9" creationId="{B3FD6B92-5549-438B-9F83-395861871593}"/>
          </ac:spMkLst>
        </pc:spChg>
        <pc:spChg chg="add mod">
          <ac:chgData name="Kinfey Lo" userId="82eee98c-67dd-4f4e-aa1a-3bd4d189fa5e" providerId="ADAL" clId="{97864427-F295-4414-B801-50694AF9D4E9}" dt="2021-08-09T07:07:14.464" v="1208" actId="14100"/>
          <ac:spMkLst>
            <pc:docMk/>
            <pc:sldMk cId="652992392" sldId="2076137199"/>
            <ac:spMk id="11" creationId="{0784F7C0-FF82-4FC4-9AF4-03C25CBFEAFF}"/>
          </ac:spMkLst>
        </pc:spChg>
        <pc:spChg chg="del">
          <ac:chgData name="Kinfey Lo" userId="82eee98c-67dd-4f4e-aa1a-3bd4d189fa5e" providerId="ADAL" clId="{97864427-F295-4414-B801-50694AF9D4E9}" dt="2021-08-09T06:55:28.266" v="1181" actId="478"/>
          <ac:spMkLst>
            <pc:docMk/>
            <pc:sldMk cId="652992392" sldId="2076137199"/>
            <ac:spMk id="19" creationId="{CF2A4574-A595-4E5F-94A8-490E39B465A4}"/>
          </ac:spMkLst>
        </pc:spChg>
        <pc:spChg chg="del">
          <ac:chgData name="Kinfey Lo" userId="82eee98c-67dd-4f4e-aa1a-3bd4d189fa5e" providerId="ADAL" clId="{97864427-F295-4414-B801-50694AF9D4E9}" dt="2021-08-09T06:55:28.266" v="1181" actId="478"/>
          <ac:spMkLst>
            <pc:docMk/>
            <pc:sldMk cId="652992392" sldId="2076137199"/>
            <ac:spMk id="27" creationId="{15EC47FA-870D-4B3C-A542-365C04F5A074}"/>
          </ac:spMkLst>
        </pc:spChg>
        <pc:spChg chg="del">
          <ac:chgData name="Kinfey Lo" userId="82eee98c-67dd-4f4e-aa1a-3bd4d189fa5e" providerId="ADAL" clId="{97864427-F295-4414-B801-50694AF9D4E9}" dt="2021-08-09T06:55:28.266" v="1181" actId="478"/>
          <ac:spMkLst>
            <pc:docMk/>
            <pc:sldMk cId="652992392" sldId="2076137199"/>
            <ac:spMk id="28" creationId="{C709D113-D656-41B2-BA52-1BF7E89C0C57}"/>
          </ac:spMkLst>
        </pc:spChg>
      </pc:sldChg>
      <pc:sldChg chg="add del">
        <pc:chgData name="Kinfey Lo" userId="82eee98c-67dd-4f4e-aa1a-3bd4d189fa5e" providerId="ADAL" clId="{97864427-F295-4414-B801-50694AF9D4E9}" dt="2021-08-09T06:55:23.860" v="1179" actId="22"/>
        <pc:sldMkLst>
          <pc:docMk/>
          <pc:sldMk cId="1751556180" sldId="2076137199"/>
        </pc:sldMkLst>
      </pc:sldChg>
      <pc:sldChg chg="del">
        <pc:chgData name="Kinfey Lo" userId="82eee98c-67dd-4f4e-aa1a-3bd4d189fa5e" providerId="ADAL" clId="{97864427-F295-4414-B801-50694AF9D4E9}" dt="2021-08-09T05:52:34.229" v="196" actId="47"/>
        <pc:sldMkLst>
          <pc:docMk/>
          <pc:sldMk cId="3785087095" sldId="2076137199"/>
        </pc:sldMkLst>
      </pc:sldChg>
      <pc:sldChg chg="add del">
        <pc:chgData name="Kinfey Lo" userId="82eee98c-67dd-4f4e-aa1a-3bd4d189fa5e" providerId="ADAL" clId="{97864427-F295-4414-B801-50694AF9D4E9}" dt="2021-08-09T07:10:24.002" v="1210" actId="22"/>
        <pc:sldMkLst>
          <pc:docMk/>
          <pc:sldMk cId="2508250190" sldId="2076137200"/>
        </pc:sldMkLst>
      </pc:sldChg>
      <pc:sldChg chg="addSp delSp modSp add mod">
        <pc:chgData name="Kinfey Lo" userId="82eee98c-67dd-4f4e-aa1a-3bd4d189fa5e" providerId="ADAL" clId="{97864427-F295-4414-B801-50694AF9D4E9}" dt="2021-08-09T07:19:33.986" v="1269" actId="1076"/>
        <pc:sldMkLst>
          <pc:docMk/>
          <pc:sldMk cId="4084642469" sldId="2076137200"/>
        </pc:sldMkLst>
        <pc:spChg chg="mod">
          <ac:chgData name="Kinfey Lo" userId="82eee98c-67dd-4f4e-aa1a-3bd4d189fa5e" providerId="ADAL" clId="{97864427-F295-4414-B801-50694AF9D4E9}" dt="2021-08-09T07:10:47.879" v="1250"/>
          <ac:spMkLst>
            <pc:docMk/>
            <pc:sldMk cId="4084642469" sldId="2076137200"/>
            <ac:spMk id="4" creationId="{00000000-0000-0000-0000-000000000000}"/>
          </ac:spMkLst>
        </pc:spChg>
        <pc:spChg chg="del">
          <ac:chgData name="Kinfey Lo" userId="82eee98c-67dd-4f4e-aa1a-3bd4d189fa5e" providerId="ADAL" clId="{97864427-F295-4414-B801-50694AF9D4E9}" dt="2021-08-09T07:10:51.820" v="1251" actId="478"/>
          <ac:spMkLst>
            <pc:docMk/>
            <pc:sldMk cId="4084642469" sldId="2076137200"/>
            <ac:spMk id="7" creationId="{7D30476B-2365-4BAB-8CFB-3FBFC795EDA6}"/>
          </ac:spMkLst>
        </pc:spChg>
        <pc:spChg chg="del">
          <ac:chgData name="Kinfey Lo" userId="82eee98c-67dd-4f4e-aa1a-3bd4d189fa5e" providerId="ADAL" clId="{97864427-F295-4414-B801-50694AF9D4E9}" dt="2021-08-09T07:10:53.832" v="1252" actId="478"/>
          <ac:spMkLst>
            <pc:docMk/>
            <pc:sldMk cId="4084642469" sldId="2076137200"/>
            <ac:spMk id="9" creationId="{B3FD6B92-5549-438B-9F83-395861871593}"/>
          </ac:spMkLst>
        </pc:spChg>
        <pc:spChg chg="del">
          <ac:chgData name="Kinfey Lo" userId="82eee98c-67dd-4f4e-aa1a-3bd4d189fa5e" providerId="ADAL" clId="{97864427-F295-4414-B801-50694AF9D4E9}" dt="2021-08-09T07:10:55.767" v="1253" actId="478"/>
          <ac:spMkLst>
            <pc:docMk/>
            <pc:sldMk cId="4084642469" sldId="2076137200"/>
            <ac:spMk id="11" creationId="{0784F7C0-FF82-4FC4-9AF4-03C25CBFEAFF}"/>
          </ac:spMkLst>
        </pc:spChg>
        <pc:picChg chg="add mod">
          <ac:chgData name="Kinfey Lo" userId="82eee98c-67dd-4f4e-aa1a-3bd4d189fa5e" providerId="ADAL" clId="{97864427-F295-4414-B801-50694AF9D4E9}" dt="2021-08-09T07:19:33.986" v="1269" actId="1076"/>
          <ac:picMkLst>
            <pc:docMk/>
            <pc:sldMk cId="4084642469" sldId="2076137200"/>
            <ac:picMk id="3" creationId="{0FCDA130-2419-4EA6-B78C-450107621CD5}"/>
          </ac:picMkLst>
        </pc:picChg>
        <pc:picChg chg="add mod">
          <ac:chgData name="Kinfey Lo" userId="82eee98c-67dd-4f4e-aa1a-3bd4d189fa5e" providerId="ADAL" clId="{97864427-F295-4414-B801-50694AF9D4E9}" dt="2021-08-09T07:19:30.379" v="1268" actId="1076"/>
          <ac:picMkLst>
            <pc:docMk/>
            <pc:sldMk cId="4084642469" sldId="2076137200"/>
            <ac:picMk id="6" creationId="{A28584C3-9A8E-474E-82A8-83091FFC53A9}"/>
          </ac:picMkLst>
        </pc:picChg>
      </pc:sldChg>
      <pc:sldChg chg="delSp modSp add mod ord">
        <pc:chgData name="Kinfey Lo" userId="82eee98c-67dd-4f4e-aa1a-3bd4d189fa5e" providerId="ADAL" clId="{97864427-F295-4414-B801-50694AF9D4E9}" dt="2021-08-10T00:34:07.104" v="1738"/>
        <pc:sldMkLst>
          <pc:docMk/>
          <pc:sldMk cId="3426640307" sldId="2076137201"/>
        </pc:sldMkLst>
        <pc:spChg chg="mod">
          <ac:chgData name="Kinfey Lo" userId="82eee98c-67dd-4f4e-aa1a-3bd4d189fa5e" providerId="ADAL" clId="{97864427-F295-4414-B801-50694AF9D4E9}" dt="2021-08-09T07:21:26.810" v="1289" actId="255"/>
          <ac:spMkLst>
            <pc:docMk/>
            <pc:sldMk cId="3426640307" sldId="2076137201"/>
            <ac:spMk id="4" creationId="{00000000-0000-0000-0000-000000000000}"/>
          </ac:spMkLst>
        </pc:spChg>
        <pc:picChg chg="del">
          <ac:chgData name="Kinfey Lo" userId="82eee98c-67dd-4f4e-aa1a-3bd4d189fa5e" providerId="ADAL" clId="{97864427-F295-4414-B801-50694AF9D4E9}" dt="2021-08-09T07:21:03.197" v="1271" actId="478"/>
          <ac:picMkLst>
            <pc:docMk/>
            <pc:sldMk cId="3426640307" sldId="2076137201"/>
            <ac:picMk id="3" creationId="{0FCDA130-2419-4EA6-B78C-450107621CD5}"/>
          </ac:picMkLst>
        </pc:picChg>
        <pc:picChg chg="del">
          <ac:chgData name="Kinfey Lo" userId="82eee98c-67dd-4f4e-aa1a-3bd4d189fa5e" providerId="ADAL" clId="{97864427-F295-4414-B801-50694AF9D4E9}" dt="2021-08-09T07:21:03.197" v="1271" actId="478"/>
          <ac:picMkLst>
            <pc:docMk/>
            <pc:sldMk cId="3426640307" sldId="2076137201"/>
            <ac:picMk id="6" creationId="{A28584C3-9A8E-474E-82A8-83091FFC53A9}"/>
          </ac:picMkLst>
        </pc:picChg>
      </pc:sldChg>
      <pc:sldChg chg="modSp add mod">
        <pc:chgData name="Kinfey Lo" userId="82eee98c-67dd-4f4e-aa1a-3bd4d189fa5e" providerId="ADAL" clId="{97864427-F295-4414-B801-50694AF9D4E9}" dt="2021-08-10T00:37:13.078" v="1789" actId="20577"/>
        <pc:sldMkLst>
          <pc:docMk/>
          <pc:sldMk cId="825075839" sldId="2076137202"/>
        </pc:sldMkLst>
        <pc:spChg chg="mod">
          <ac:chgData name="Kinfey Lo" userId="82eee98c-67dd-4f4e-aa1a-3bd4d189fa5e" providerId="ADAL" clId="{97864427-F295-4414-B801-50694AF9D4E9}" dt="2021-08-10T00:37:13.078" v="1789" actId="20577"/>
          <ac:spMkLst>
            <pc:docMk/>
            <pc:sldMk cId="825075839" sldId="2076137202"/>
            <ac:spMk id="2" creationId="{00000000-0000-0000-0000-000000000000}"/>
          </ac:spMkLst>
        </pc:spChg>
      </pc:sldChg>
      <pc:sldChg chg="add del">
        <pc:chgData name="Kinfey Lo" userId="82eee98c-67dd-4f4e-aa1a-3bd4d189fa5e" providerId="ADAL" clId="{97864427-F295-4414-B801-50694AF9D4E9}" dt="2021-08-09T07:22:01.117" v="1291" actId="22"/>
        <pc:sldMkLst>
          <pc:docMk/>
          <pc:sldMk cId="1641904792" sldId="2076137202"/>
        </pc:sldMkLst>
      </pc:sldChg>
      <pc:sldChg chg="add del">
        <pc:chgData name="Kinfey Lo" userId="82eee98c-67dd-4f4e-aa1a-3bd4d189fa5e" providerId="ADAL" clId="{97864427-F295-4414-B801-50694AF9D4E9}" dt="2021-08-09T07:22:12.024" v="1293" actId="22"/>
        <pc:sldMkLst>
          <pc:docMk/>
          <pc:sldMk cId="2992243501" sldId="2076137202"/>
        </pc:sldMkLst>
      </pc:sldChg>
      <pc:sldChg chg="addSp delSp modSp add mod">
        <pc:chgData name="Kinfey Lo" userId="82eee98c-67dd-4f4e-aa1a-3bd4d189fa5e" providerId="ADAL" clId="{97864427-F295-4414-B801-50694AF9D4E9}" dt="2021-08-10T00:29:37.955" v="1655" actId="20577"/>
        <pc:sldMkLst>
          <pc:docMk/>
          <pc:sldMk cId="2530286858" sldId="2076137203"/>
        </pc:sldMkLst>
        <pc:spChg chg="add del mod">
          <ac:chgData name="Kinfey Lo" userId="82eee98c-67dd-4f4e-aa1a-3bd4d189fa5e" providerId="ADAL" clId="{97864427-F295-4414-B801-50694AF9D4E9}" dt="2021-08-10T00:25:32.118" v="1594" actId="21"/>
          <ac:spMkLst>
            <pc:docMk/>
            <pc:sldMk cId="2530286858" sldId="2076137203"/>
            <ac:spMk id="2" creationId="{8A181D13-8694-4F0B-8264-A2DCFB2F0413}"/>
          </ac:spMkLst>
        </pc:spChg>
        <pc:spChg chg="add mod">
          <ac:chgData name="Kinfey Lo" userId="82eee98c-67dd-4f4e-aa1a-3bd4d189fa5e" providerId="ADAL" clId="{97864427-F295-4414-B801-50694AF9D4E9}" dt="2021-08-10T00:29:07.280" v="1623" actId="1076"/>
          <ac:spMkLst>
            <pc:docMk/>
            <pc:sldMk cId="2530286858" sldId="2076137203"/>
            <ac:spMk id="3" creationId="{12275254-1D9B-4993-A51C-BDF8D6AF5BE5}"/>
          </ac:spMkLst>
        </pc:spChg>
        <pc:spChg chg="mod">
          <ac:chgData name="Kinfey Lo" userId="82eee98c-67dd-4f4e-aa1a-3bd4d189fa5e" providerId="ADAL" clId="{97864427-F295-4414-B801-50694AF9D4E9}" dt="2021-08-10T00:29:37.955" v="1655" actId="20577"/>
          <ac:spMkLst>
            <pc:docMk/>
            <pc:sldMk cId="2530286858" sldId="2076137203"/>
            <ac:spMk id="4" creationId="{00000000-0000-0000-0000-000000000000}"/>
          </ac:spMkLst>
        </pc:spChg>
        <pc:spChg chg="add mod">
          <ac:chgData name="Kinfey Lo" userId="82eee98c-67dd-4f4e-aa1a-3bd4d189fa5e" providerId="ADAL" clId="{97864427-F295-4414-B801-50694AF9D4E9}" dt="2021-08-10T00:29:07.280" v="1623" actId="1076"/>
          <ac:spMkLst>
            <pc:docMk/>
            <pc:sldMk cId="2530286858" sldId="2076137203"/>
            <ac:spMk id="6" creationId="{3A11C953-F06D-451D-B1B5-83338DEC32FF}"/>
          </ac:spMkLst>
        </pc:spChg>
        <pc:spChg chg="add mod">
          <ac:chgData name="Kinfey Lo" userId="82eee98c-67dd-4f4e-aa1a-3bd4d189fa5e" providerId="ADAL" clId="{97864427-F295-4414-B801-50694AF9D4E9}" dt="2021-08-10T00:29:07.280" v="1623" actId="1076"/>
          <ac:spMkLst>
            <pc:docMk/>
            <pc:sldMk cId="2530286858" sldId="2076137203"/>
            <ac:spMk id="8" creationId="{D3ECAF94-11AE-49B9-A957-88F927B2CE45}"/>
          </ac:spMkLst>
        </pc:spChg>
        <pc:spChg chg="add mod">
          <ac:chgData name="Kinfey Lo" userId="82eee98c-67dd-4f4e-aa1a-3bd4d189fa5e" providerId="ADAL" clId="{97864427-F295-4414-B801-50694AF9D4E9}" dt="2021-08-10T00:29:07.280" v="1623" actId="1076"/>
          <ac:spMkLst>
            <pc:docMk/>
            <pc:sldMk cId="2530286858" sldId="2076137203"/>
            <ac:spMk id="10" creationId="{9595F961-22DB-4E55-918F-CA509793C74B}"/>
          </ac:spMkLst>
        </pc:spChg>
        <pc:spChg chg="add mod">
          <ac:chgData name="Kinfey Lo" userId="82eee98c-67dd-4f4e-aa1a-3bd4d189fa5e" providerId="ADAL" clId="{97864427-F295-4414-B801-50694AF9D4E9}" dt="2021-08-10T00:29:07.280" v="1623" actId="1076"/>
          <ac:spMkLst>
            <pc:docMk/>
            <pc:sldMk cId="2530286858" sldId="2076137203"/>
            <ac:spMk id="11" creationId="{C83206B7-6D84-4BC0-A04E-5944FC634CF2}"/>
          </ac:spMkLst>
        </pc:spChg>
        <pc:spChg chg="add mod">
          <ac:chgData name="Kinfey Lo" userId="82eee98c-67dd-4f4e-aa1a-3bd4d189fa5e" providerId="ADAL" clId="{97864427-F295-4414-B801-50694AF9D4E9}" dt="2021-08-10T00:29:07.280" v="1623" actId="1076"/>
          <ac:spMkLst>
            <pc:docMk/>
            <pc:sldMk cId="2530286858" sldId="2076137203"/>
            <ac:spMk id="13" creationId="{71C3BB05-E70D-432D-A313-4254C5EE307C}"/>
          </ac:spMkLst>
        </pc:spChg>
        <pc:spChg chg="del">
          <ac:chgData name="Kinfey Lo" userId="82eee98c-67dd-4f4e-aa1a-3bd4d189fa5e" providerId="ADAL" clId="{97864427-F295-4414-B801-50694AF9D4E9}" dt="2021-08-09T08:16:31.806" v="1374" actId="478"/>
          <ac:spMkLst>
            <pc:docMk/>
            <pc:sldMk cId="2530286858" sldId="2076137203"/>
            <ac:spMk id="15" creationId="{A24F088B-8748-4EF2-91AA-B375E0C515BC}"/>
          </ac:spMkLst>
        </pc:spChg>
        <pc:spChg chg="add mod">
          <ac:chgData name="Kinfey Lo" userId="82eee98c-67dd-4f4e-aa1a-3bd4d189fa5e" providerId="ADAL" clId="{97864427-F295-4414-B801-50694AF9D4E9}" dt="2021-08-10T00:29:07.280" v="1623" actId="1076"/>
          <ac:spMkLst>
            <pc:docMk/>
            <pc:sldMk cId="2530286858" sldId="2076137203"/>
            <ac:spMk id="15" creationId="{B72749F6-986D-41FD-9845-7F2F6BF142BE}"/>
          </ac:spMkLst>
        </pc:spChg>
        <pc:spChg chg="del">
          <ac:chgData name="Kinfey Lo" userId="82eee98c-67dd-4f4e-aa1a-3bd4d189fa5e" providerId="ADAL" clId="{97864427-F295-4414-B801-50694AF9D4E9}" dt="2021-08-09T08:16:33.936" v="1375" actId="478"/>
          <ac:spMkLst>
            <pc:docMk/>
            <pc:sldMk cId="2530286858" sldId="2076137203"/>
            <ac:spMk id="16" creationId="{516220E2-5148-4C2B-8162-BB5613828314}"/>
          </ac:spMkLst>
        </pc:spChg>
        <pc:spChg chg="del">
          <ac:chgData name="Kinfey Lo" userId="82eee98c-67dd-4f4e-aa1a-3bd4d189fa5e" providerId="ADAL" clId="{97864427-F295-4414-B801-50694AF9D4E9}" dt="2021-08-09T08:16:35.137" v="1376" actId="478"/>
          <ac:spMkLst>
            <pc:docMk/>
            <pc:sldMk cId="2530286858" sldId="2076137203"/>
            <ac:spMk id="17" creationId="{19DA5F5B-41FA-4513-891F-53AD748247CE}"/>
          </ac:spMkLst>
        </pc:spChg>
        <pc:spChg chg="add mod">
          <ac:chgData name="Kinfey Lo" userId="82eee98c-67dd-4f4e-aa1a-3bd4d189fa5e" providerId="ADAL" clId="{97864427-F295-4414-B801-50694AF9D4E9}" dt="2021-08-10T00:29:07.280" v="1623" actId="1076"/>
          <ac:spMkLst>
            <pc:docMk/>
            <pc:sldMk cId="2530286858" sldId="2076137203"/>
            <ac:spMk id="17" creationId="{CCF1E626-0C6C-421C-9456-AF8ABBD31980}"/>
          </ac:spMkLst>
        </pc:spChg>
        <pc:spChg chg="add mod">
          <ac:chgData name="Kinfey Lo" userId="82eee98c-67dd-4f4e-aa1a-3bd4d189fa5e" providerId="ADAL" clId="{97864427-F295-4414-B801-50694AF9D4E9}" dt="2021-08-10T00:29:07.280" v="1623" actId="1076"/>
          <ac:spMkLst>
            <pc:docMk/>
            <pc:sldMk cId="2530286858" sldId="2076137203"/>
            <ac:spMk id="19" creationId="{1C8EE670-F4BE-49D5-B805-E4E59103BE5A}"/>
          </ac:spMkLst>
        </pc:spChg>
        <pc:spChg chg="del">
          <ac:chgData name="Kinfey Lo" userId="82eee98c-67dd-4f4e-aa1a-3bd4d189fa5e" providerId="ADAL" clId="{97864427-F295-4414-B801-50694AF9D4E9}" dt="2021-08-09T08:16:37.010" v="1377" actId="478"/>
          <ac:spMkLst>
            <pc:docMk/>
            <pc:sldMk cId="2530286858" sldId="2076137203"/>
            <ac:spMk id="19" creationId="{C0A1D5F1-12F6-4462-BDD9-4F9B73EB107E}"/>
          </ac:spMkLst>
        </pc:spChg>
        <pc:grpChg chg="add mod">
          <ac:chgData name="Kinfey Lo" userId="82eee98c-67dd-4f4e-aa1a-3bd4d189fa5e" providerId="ADAL" clId="{97864427-F295-4414-B801-50694AF9D4E9}" dt="2021-08-10T00:29:07.280" v="1623" actId="1076"/>
          <ac:grpSpMkLst>
            <pc:docMk/>
            <pc:sldMk cId="2530286858" sldId="2076137203"/>
            <ac:grpSpMk id="5" creationId="{0C40F79F-3FF6-40AF-8291-605E7A9EC968}"/>
          </ac:grpSpMkLst>
        </pc:grpChg>
        <pc:grpChg chg="add mod">
          <ac:chgData name="Kinfey Lo" userId="82eee98c-67dd-4f4e-aa1a-3bd4d189fa5e" providerId="ADAL" clId="{97864427-F295-4414-B801-50694AF9D4E9}" dt="2021-08-10T00:29:07.280" v="1623" actId="1076"/>
          <ac:grpSpMkLst>
            <pc:docMk/>
            <pc:sldMk cId="2530286858" sldId="2076137203"/>
            <ac:grpSpMk id="7" creationId="{75442CE8-F8F9-4A49-82BC-9D97C54BEAD0}"/>
          </ac:grpSpMkLst>
        </pc:grpChg>
        <pc:grpChg chg="add mod">
          <ac:chgData name="Kinfey Lo" userId="82eee98c-67dd-4f4e-aa1a-3bd4d189fa5e" providerId="ADAL" clId="{97864427-F295-4414-B801-50694AF9D4E9}" dt="2021-08-10T00:29:07.280" v="1623" actId="1076"/>
          <ac:grpSpMkLst>
            <pc:docMk/>
            <pc:sldMk cId="2530286858" sldId="2076137203"/>
            <ac:grpSpMk id="21" creationId="{1D2F5B83-6FE9-41E3-BD60-E89A787AEE82}"/>
          </ac:grpSpMkLst>
        </pc:grpChg>
        <pc:grpChg chg="add mod">
          <ac:chgData name="Kinfey Lo" userId="82eee98c-67dd-4f4e-aa1a-3bd4d189fa5e" providerId="ADAL" clId="{97864427-F295-4414-B801-50694AF9D4E9}" dt="2021-08-10T00:29:07.280" v="1623" actId="1076"/>
          <ac:grpSpMkLst>
            <pc:docMk/>
            <pc:sldMk cId="2530286858" sldId="2076137203"/>
            <ac:grpSpMk id="22" creationId="{B6988EE1-BEEA-4A30-8820-392594AE6615}"/>
          </ac:grpSpMkLst>
        </pc:grpChg>
        <pc:picChg chg="del">
          <ac:chgData name="Kinfey Lo" userId="82eee98c-67dd-4f4e-aa1a-3bd4d189fa5e" providerId="ADAL" clId="{97864427-F295-4414-B801-50694AF9D4E9}" dt="2021-08-09T08:20:50.783" v="1378" actId="478"/>
          <ac:picMkLst>
            <pc:docMk/>
            <pc:sldMk cId="2530286858" sldId="2076137203"/>
            <ac:picMk id="2" creationId="{87DA23B6-8182-480E-B95E-7775599312DB}"/>
          </ac:picMkLst>
        </pc:picChg>
        <pc:picChg chg="add mod">
          <ac:chgData name="Kinfey Lo" userId="82eee98c-67dd-4f4e-aa1a-3bd4d189fa5e" providerId="ADAL" clId="{97864427-F295-4414-B801-50694AF9D4E9}" dt="2021-08-10T00:29:07.280" v="1623" actId="1076"/>
          <ac:picMkLst>
            <pc:docMk/>
            <pc:sldMk cId="2530286858" sldId="2076137203"/>
            <ac:picMk id="1026" creationId="{141BF383-58B0-41B8-8B29-C9025DC8E6E8}"/>
          </ac:picMkLst>
        </pc:picChg>
      </pc:sldChg>
      <pc:sldChg chg="add del">
        <pc:chgData name="Kinfey Lo" userId="82eee98c-67dd-4f4e-aa1a-3bd4d189fa5e" providerId="ADAL" clId="{97864427-F295-4414-B801-50694AF9D4E9}" dt="2021-08-09T07:23:49.150" v="1312" actId="22"/>
        <pc:sldMkLst>
          <pc:docMk/>
          <pc:sldMk cId="3024507082" sldId="2076137203"/>
        </pc:sldMkLst>
      </pc:sldChg>
      <pc:sldChg chg="addSp delSp modSp add mod">
        <pc:chgData name="Kinfey Lo" userId="82eee98c-67dd-4f4e-aa1a-3bd4d189fa5e" providerId="ADAL" clId="{97864427-F295-4414-B801-50694AF9D4E9}" dt="2021-08-10T00:36:10.435" v="1772" actId="1076"/>
        <pc:sldMkLst>
          <pc:docMk/>
          <pc:sldMk cId="1260974282" sldId="2076137204"/>
        </pc:sldMkLst>
        <pc:spChg chg="mod">
          <ac:chgData name="Kinfey Lo" userId="82eee98c-67dd-4f4e-aa1a-3bd4d189fa5e" providerId="ADAL" clId="{97864427-F295-4414-B801-50694AF9D4E9}" dt="2021-08-10T00:32:32.872" v="1717" actId="478"/>
          <ac:spMkLst>
            <pc:docMk/>
            <pc:sldMk cId="1260974282" sldId="2076137204"/>
            <ac:spMk id="3" creationId="{12275254-1D9B-4993-A51C-BDF8D6AF5BE5}"/>
          </ac:spMkLst>
        </pc:spChg>
        <pc:spChg chg="mod">
          <ac:chgData name="Kinfey Lo" userId="82eee98c-67dd-4f4e-aa1a-3bd4d189fa5e" providerId="ADAL" clId="{97864427-F295-4414-B801-50694AF9D4E9}" dt="2021-08-10T00:33:54.422" v="1736" actId="20577"/>
          <ac:spMkLst>
            <pc:docMk/>
            <pc:sldMk cId="1260974282" sldId="2076137204"/>
            <ac:spMk id="4" creationId="{00000000-0000-0000-0000-000000000000}"/>
          </ac:spMkLst>
        </pc:spChg>
        <pc:spChg chg="mod">
          <ac:chgData name="Kinfey Lo" userId="82eee98c-67dd-4f4e-aa1a-3bd4d189fa5e" providerId="ADAL" clId="{97864427-F295-4414-B801-50694AF9D4E9}" dt="2021-08-10T00:32:32.872" v="1717" actId="478"/>
          <ac:spMkLst>
            <pc:docMk/>
            <pc:sldMk cId="1260974282" sldId="2076137204"/>
            <ac:spMk id="6" creationId="{3A11C953-F06D-451D-B1B5-83338DEC32FF}"/>
          </ac:spMkLst>
        </pc:spChg>
        <pc:spChg chg="mod">
          <ac:chgData name="Kinfey Lo" userId="82eee98c-67dd-4f4e-aa1a-3bd4d189fa5e" providerId="ADAL" clId="{97864427-F295-4414-B801-50694AF9D4E9}" dt="2021-08-10T00:32:32.872" v="1717" actId="478"/>
          <ac:spMkLst>
            <pc:docMk/>
            <pc:sldMk cId="1260974282" sldId="2076137204"/>
            <ac:spMk id="8" creationId="{D3ECAF94-11AE-49B9-A957-88F927B2CE45}"/>
          </ac:spMkLst>
        </pc:spChg>
        <pc:spChg chg="mod">
          <ac:chgData name="Kinfey Lo" userId="82eee98c-67dd-4f4e-aa1a-3bd4d189fa5e" providerId="ADAL" clId="{97864427-F295-4414-B801-50694AF9D4E9}" dt="2021-08-10T00:32:32.872" v="1717" actId="478"/>
          <ac:spMkLst>
            <pc:docMk/>
            <pc:sldMk cId="1260974282" sldId="2076137204"/>
            <ac:spMk id="10" creationId="{9595F961-22DB-4E55-918F-CA509793C74B}"/>
          </ac:spMkLst>
        </pc:spChg>
        <pc:spChg chg="mod">
          <ac:chgData name="Kinfey Lo" userId="82eee98c-67dd-4f4e-aa1a-3bd4d189fa5e" providerId="ADAL" clId="{97864427-F295-4414-B801-50694AF9D4E9}" dt="2021-08-10T00:32:32.872" v="1717" actId="478"/>
          <ac:spMkLst>
            <pc:docMk/>
            <pc:sldMk cId="1260974282" sldId="2076137204"/>
            <ac:spMk id="11" creationId="{C83206B7-6D84-4BC0-A04E-5944FC634CF2}"/>
          </ac:spMkLst>
        </pc:spChg>
        <pc:spChg chg="mod">
          <ac:chgData name="Kinfey Lo" userId="82eee98c-67dd-4f4e-aa1a-3bd4d189fa5e" providerId="ADAL" clId="{97864427-F295-4414-B801-50694AF9D4E9}" dt="2021-08-10T00:32:32.872" v="1717" actId="478"/>
          <ac:spMkLst>
            <pc:docMk/>
            <pc:sldMk cId="1260974282" sldId="2076137204"/>
            <ac:spMk id="13" creationId="{71C3BB05-E70D-432D-A313-4254C5EE307C}"/>
          </ac:spMkLst>
        </pc:spChg>
        <pc:spChg chg="mod">
          <ac:chgData name="Kinfey Lo" userId="82eee98c-67dd-4f4e-aa1a-3bd4d189fa5e" providerId="ADAL" clId="{97864427-F295-4414-B801-50694AF9D4E9}" dt="2021-08-10T00:32:32.872" v="1717" actId="478"/>
          <ac:spMkLst>
            <pc:docMk/>
            <pc:sldMk cId="1260974282" sldId="2076137204"/>
            <ac:spMk id="15" creationId="{B72749F6-986D-41FD-9845-7F2F6BF142BE}"/>
          </ac:spMkLst>
        </pc:spChg>
        <pc:spChg chg="mod">
          <ac:chgData name="Kinfey Lo" userId="82eee98c-67dd-4f4e-aa1a-3bd4d189fa5e" providerId="ADAL" clId="{97864427-F295-4414-B801-50694AF9D4E9}" dt="2021-08-10T00:32:32.872" v="1717" actId="478"/>
          <ac:spMkLst>
            <pc:docMk/>
            <pc:sldMk cId="1260974282" sldId="2076137204"/>
            <ac:spMk id="17" creationId="{CCF1E626-0C6C-421C-9456-AF8ABBD31980}"/>
          </ac:spMkLst>
        </pc:spChg>
        <pc:spChg chg="add mod">
          <ac:chgData name="Kinfey Lo" userId="82eee98c-67dd-4f4e-aa1a-3bd4d189fa5e" providerId="ADAL" clId="{97864427-F295-4414-B801-50694AF9D4E9}" dt="2021-08-10T00:36:10.435" v="1772" actId="1076"/>
          <ac:spMkLst>
            <pc:docMk/>
            <pc:sldMk cId="1260974282" sldId="2076137204"/>
            <ac:spMk id="18" creationId="{E5531A46-5C08-4675-8B7C-280CAB7F6A1D}"/>
          </ac:spMkLst>
        </pc:spChg>
        <pc:spChg chg="mod">
          <ac:chgData name="Kinfey Lo" userId="82eee98c-67dd-4f4e-aa1a-3bd4d189fa5e" providerId="ADAL" clId="{97864427-F295-4414-B801-50694AF9D4E9}" dt="2021-08-10T00:32:32.872" v="1717" actId="478"/>
          <ac:spMkLst>
            <pc:docMk/>
            <pc:sldMk cId="1260974282" sldId="2076137204"/>
            <ac:spMk id="19" creationId="{1C8EE670-F4BE-49D5-B805-E4E59103BE5A}"/>
          </ac:spMkLst>
        </pc:spChg>
        <pc:grpChg chg="del mod">
          <ac:chgData name="Kinfey Lo" userId="82eee98c-67dd-4f4e-aa1a-3bd4d189fa5e" providerId="ADAL" clId="{97864427-F295-4414-B801-50694AF9D4E9}" dt="2021-08-10T00:32:32.872" v="1717" actId="478"/>
          <ac:grpSpMkLst>
            <pc:docMk/>
            <pc:sldMk cId="1260974282" sldId="2076137204"/>
            <ac:grpSpMk id="5" creationId="{0C40F79F-3FF6-40AF-8291-605E7A9EC968}"/>
          </ac:grpSpMkLst>
        </pc:grpChg>
        <pc:grpChg chg="mod">
          <ac:chgData name="Kinfey Lo" userId="82eee98c-67dd-4f4e-aa1a-3bd4d189fa5e" providerId="ADAL" clId="{97864427-F295-4414-B801-50694AF9D4E9}" dt="2021-08-10T00:32:32.872" v="1717" actId="478"/>
          <ac:grpSpMkLst>
            <pc:docMk/>
            <pc:sldMk cId="1260974282" sldId="2076137204"/>
            <ac:grpSpMk id="7" creationId="{75442CE8-F8F9-4A49-82BC-9D97C54BEAD0}"/>
          </ac:grpSpMkLst>
        </pc:grpChg>
        <pc:grpChg chg="mod">
          <ac:chgData name="Kinfey Lo" userId="82eee98c-67dd-4f4e-aa1a-3bd4d189fa5e" providerId="ADAL" clId="{97864427-F295-4414-B801-50694AF9D4E9}" dt="2021-08-10T00:32:32.872" v="1717" actId="478"/>
          <ac:grpSpMkLst>
            <pc:docMk/>
            <pc:sldMk cId="1260974282" sldId="2076137204"/>
            <ac:grpSpMk id="21" creationId="{1D2F5B83-6FE9-41E3-BD60-E89A787AEE82}"/>
          </ac:grpSpMkLst>
        </pc:grpChg>
        <pc:grpChg chg="del mod">
          <ac:chgData name="Kinfey Lo" userId="82eee98c-67dd-4f4e-aa1a-3bd4d189fa5e" providerId="ADAL" clId="{97864427-F295-4414-B801-50694AF9D4E9}" dt="2021-08-10T00:32:36.823" v="1718" actId="478"/>
          <ac:grpSpMkLst>
            <pc:docMk/>
            <pc:sldMk cId="1260974282" sldId="2076137204"/>
            <ac:grpSpMk id="22" creationId="{B6988EE1-BEEA-4A30-8820-392594AE6615}"/>
          </ac:grpSpMkLst>
        </pc:grpChg>
        <pc:picChg chg="del">
          <ac:chgData name="Kinfey Lo" userId="82eee98c-67dd-4f4e-aa1a-3bd4d189fa5e" providerId="ADAL" clId="{97864427-F295-4414-B801-50694AF9D4E9}" dt="2021-08-10T00:32:32.872" v="1717" actId="478"/>
          <ac:picMkLst>
            <pc:docMk/>
            <pc:sldMk cId="1260974282" sldId="2076137204"/>
            <ac:picMk id="1026" creationId="{141BF383-58B0-41B8-8B29-C9025DC8E6E8}"/>
          </ac:picMkLst>
        </pc:picChg>
      </pc:sldChg>
      <pc:sldChg chg="add del">
        <pc:chgData name="Kinfey Lo" userId="82eee98c-67dd-4f4e-aa1a-3bd4d189fa5e" providerId="ADAL" clId="{97864427-F295-4414-B801-50694AF9D4E9}" dt="2021-08-10T00:32:02.468" v="1657" actId="22"/>
        <pc:sldMkLst>
          <pc:docMk/>
          <pc:sldMk cId="2690647978" sldId="2076137204"/>
        </pc:sldMkLst>
      </pc:sldChg>
      <pc:sldChg chg="add del">
        <pc:chgData name="Kinfey Lo" userId="82eee98c-67dd-4f4e-aa1a-3bd4d189fa5e" providerId="ADAL" clId="{97864427-F295-4414-B801-50694AF9D4E9}" dt="2021-08-10T00:38:13.005" v="1792"/>
        <pc:sldMkLst>
          <pc:docMk/>
          <pc:sldMk cId="2346852374" sldId="2076137205"/>
        </pc:sldMkLst>
      </pc:sldChg>
      <pc:sldChg chg="add del">
        <pc:chgData name="Kinfey Lo" userId="82eee98c-67dd-4f4e-aa1a-3bd4d189fa5e" providerId="ADAL" clId="{97864427-F295-4414-B801-50694AF9D4E9}" dt="2021-08-10T00:38:13.005" v="1792"/>
        <pc:sldMkLst>
          <pc:docMk/>
          <pc:sldMk cId="853306365" sldId="2076137206"/>
        </pc:sldMkLst>
      </pc:sldChg>
      <pc:sldChg chg="add del">
        <pc:chgData name="Kinfey Lo" userId="82eee98c-67dd-4f4e-aa1a-3bd4d189fa5e" providerId="ADAL" clId="{97864427-F295-4414-B801-50694AF9D4E9}" dt="2021-08-10T00:39:52.970" v="1794" actId="22"/>
        <pc:sldMkLst>
          <pc:docMk/>
          <pc:sldMk cId="173114469" sldId="2076137207"/>
        </pc:sldMkLst>
      </pc:sldChg>
      <pc:sldChg chg="add">
        <pc:chgData name="Kinfey Lo" userId="82eee98c-67dd-4f4e-aa1a-3bd4d189fa5e" providerId="ADAL" clId="{97864427-F295-4414-B801-50694AF9D4E9}" dt="2021-08-10T00:39:52.974" v="1795"/>
        <pc:sldMkLst>
          <pc:docMk/>
          <pc:sldMk cId="4211205834" sldId="2076137207"/>
        </pc:sldMkLst>
      </pc:sldChg>
      <pc:sldChg chg="modSp add mod">
        <pc:chgData name="Kinfey Lo" userId="82eee98c-67dd-4f4e-aa1a-3bd4d189fa5e" providerId="ADAL" clId="{97864427-F295-4414-B801-50694AF9D4E9}" dt="2021-08-10T00:47:32.084" v="1850" actId="20577"/>
        <pc:sldMkLst>
          <pc:docMk/>
          <pc:sldMk cId="3774604828" sldId="2076137208"/>
        </pc:sldMkLst>
        <pc:spChg chg="mod">
          <ac:chgData name="Kinfey Lo" userId="82eee98c-67dd-4f4e-aa1a-3bd4d189fa5e" providerId="ADAL" clId="{97864427-F295-4414-B801-50694AF9D4E9}" dt="2021-08-10T00:47:32.084" v="1850" actId="20577"/>
          <ac:spMkLst>
            <pc:docMk/>
            <pc:sldMk cId="3774604828" sldId="2076137208"/>
            <ac:spMk id="2" creationId="{00000000-0000-0000-0000-000000000000}"/>
          </ac:spMkLst>
        </pc:spChg>
      </pc:sldChg>
      <pc:sldChg chg="add del">
        <pc:chgData name="Kinfey Lo" userId="82eee98c-67dd-4f4e-aa1a-3bd4d189fa5e" providerId="ADAL" clId="{97864427-F295-4414-B801-50694AF9D4E9}" dt="2021-08-10T00:50:57.674" v="1852" actId="22"/>
        <pc:sldMkLst>
          <pc:docMk/>
          <pc:sldMk cId="495015691" sldId="2076137209"/>
        </pc:sldMkLst>
      </pc:sldChg>
      <pc:sldChg chg="delSp modSp add mod">
        <pc:chgData name="Kinfey Lo" userId="82eee98c-67dd-4f4e-aa1a-3bd4d189fa5e" providerId="ADAL" clId="{97864427-F295-4414-B801-50694AF9D4E9}" dt="2021-08-10T00:53:00.084" v="1913" actId="1076"/>
        <pc:sldMkLst>
          <pc:docMk/>
          <pc:sldMk cId="4030898768" sldId="2076137209"/>
        </pc:sldMkLst>
        <pc:spChg chg="mod">
          <ac:chgData name="Kinfey Lo" userId="82eee98c-67dd-4f4e-aa1a-3bd4d189fa5e" providerId="ADAL" clId="{97864427-F295-4414-B801-50694AF9D4E9}" dt="2021-08-10T00:53:00.084" v="1913" actId="1076"/>
          <ac:spMkLst>
            <pc:docMk/>
            <pc:sldMk cId="4030898768" sldId="2076137209"/>
            <ac:spMk id="4" creationId="{00000000-0000-0000-0000-000000000000}"/>
          </ac:spMkLst>
        </pc:spChg>
        <pc:spChg chg="del">
          <ac:chgData name="Kinfey Lo" userId="82eee98c-67dd-4f4e-aa1a-3bd4d189fa5e" providerId="ADAL" clId="{97864427-F295-4414-B801-50694AF9D4E9}" dt="2021-08-10T00:51:10.151" v="1854" actId="478"/>
          <ac:spMkLst>
            <pc:docMk/>
            <pc:sldMk cId="4030898768" sldId="2076137209"/>
            <ac:spMk id="15" creationId="{A24F088B-8748-4EF2-91AA-B375E0C515BC}"/>
          </ac:spMkLst>
        </pc:spChg>
        <pc:spChg chg="del">
          <ac:chgData name="Kinfey Lo" userId="82eee98c-67dd-4f4e-aa1a-3bd4d189fa5e" providerId="ADAL" clId="{97864427-F295-4414-B801-50694AF9D4E9}" dt="2021-08-10T00:51:10.151" v="1854" actId="478"/>
          <ac:spMkLst>
            <pc:docMk/>
            <pc:sldMk cId="4030898768" sldId="2076137209"/>
            <ac:spMk id="16" creationId="{516220E2-5148-4C2B-8162-BB5613828314}"/>
          </ac:spMkLst>
        </pc:spChg>
        <pc:spChg chg="del">
          <ac:chgData name="Kinfey Lo" userId="82eee98c-67dd-4f4e-aa1a-3bd4d189fa5e" providerId="ADAL" clId="{97864427-F295-4414-B801-50694AF9D4E9}" dt="2021-08-10T00:51:10.151" v="1854" actId="478"/>
          <ac:spMkLst>
            <pc:docMk/>
            <pc:sldMk cId="4030898768" sldId="2076137209"/>
            <ac:spMk id="17" creationId="{19DA5F5B-41FA-4513-891F-53AD748247CE}"/>
          </ac:spMkLst>
        </pc:spChg>
        <pc:spChg chg="del">
          <ac:chgData name="Kinfey Lo" userId="82eee98c-67dd-4f4e-aa1a-3bd4d189fa5e" providerId="ADAL" clId="{97864427-F295-4414-B801-50694AF9D4E9}" dt="2021-08-10T00:51:10.151" v="1854" actId="478"/>
          <ac:spMkLst>
            <pc:docMk/>
            <pc:sldMk cId="4030898768" sldId="2076137209"/>
            <ac:spMk id="19" creationId="{C0A1D5F1-12F6-4462-BDD9-4F9B73EB107E}"/>
          </ac:spMkLst>
        </pc:spChg>
        <pc:picChg chg="del">
          <ac:chgData name="Kinfey Lo" userId="82eee98c-67dd-4f4e-aa1a-3bd4d189fa5e" providerId="ADAL" clId="{97864427-F295-4414-B801-50694AF9D4E9}" dt="2021-08-10T00:51:10.151" v="1854" actId="478"/>
          <ac:picMkLst>
            <pc:docMk/>
            <pc:sldMk cId="4030898768" sldId="2076137209"/>
            <ac:picMk id="2" creationId="{87DA23B6-8182-480E-B95E-7775599312DB}"/>
          </ac:picMkLst>
        </pc:picChg>
      </pc:sldChg>
      <pc:sldChg chg="addSp delSp modSp add mod">
        <pc:chgData name="Kinfey Lo" userId="82eee98c-67dd-4f4e-aa1a-3bd4d189fa5e" providerId="ADAL" clId="{97864427-F295-4414-B801-50694AF9D4E9}" dt="2021-08-10T01:05:20.377" v="1954" actId="207"/>
        <pc:sldMkLst>
          <pc:docMk/>
          <pc:sldMk cId="3453167678" sldId="2076137210"/>
        </pc:sldMkLst>
        <pc:spChg chg="mod">
          <ac:chgData name="Kinfey Lo" userId="82eee98c-67dd-4f4e-aa1a-3bd4d189fa5e" providerId="ADAL" clId="{97864427-F295-4414-B801-50694AF9D4E9}" dt="2021-08-10T00:57:44.445" v="1941" actId="20577"/>
          <ac:spMkLst>
            <pc:docMk/>
            <pc:sldMk cId="3453167678" sldId="2076137210"/>
            <ac:spMk id="2" creationId="{00000000-0000-0000-0000-000000000000}"/>
          </ac:spMkLst>
        </pc:spChg>
        <pc:spChg chg="add del">
          <ac:chgData name="Kinfey Lo" userId="82eee98c-67dd-4f4e-aa1a-3bd4d189fa5e" providerId="ADAL" clId="{97864427-F295-4414-B801-50694AF9D4E9}" dt="2021-08-10T01:04:57.550" v="1947" actId="22"/>
          <ac:spMkLst>
            <pc:docMk/>
            <pc:sldMk cId="3453167678" sldId="2076137210"/>
            <ac:spMk id="4" creationId="{7DC1D7DC-1AF7-4483-BE1A-A44C5E6012FD}"/>
          </ac:spMkLst>
        </pc:spChg>
        <pc:spChg chg="add mod">
          <ac:chgData name="Kinfey Lo" userId="82eee98c-67dd-4f4e-aa1a-3bd4d189fa5e" providerId="ADAL" clId="{97864427-F295-4414-B801-50694AF9D4E9}" dt="2021-08-10T01:05:20.377" v="1954" actId="207"/>
          <ac:spMkLst>
            <pc:docMk/>
            <pc:sldMk cId="3453167678" sldId="2076137210"/>
            <ac:spMk id="6" creationId="{F07A6865-019C-4D80-8539-176F1C9621FA}"/>
          </ac:spMkLst>
        </pc:spChg>
      </pc:sldChg>
      <pc:sldChg chg="addSp delSp modSp add mod">
        <pc:chgData name="Kinfey Lo" userId="82eee98c-67dd-4f4e-aa1a-3bd4d189fa5e" providerId="ADAL" clId="{97864427-F295-4414-B801-50694AF9D4E9}" dt="2021-08-10T01:09:05.504" v="1985" actId="1076"/>
        <pc:sldMkLst>
          <pc:docMk/>
          <pc:sldMk cId="1314268362" sldId="2076137211"/>
        </pc:sldMkLst>
        <pc:spChg chg="del">
          <ac:chgData name="Kinfey Lo" userId="82eee98c-67dd-4f4e-aa1a-3bd4d189fa5e" providerId="ADAL" clId="{97864427-F295-4414-B801-50694AF9D4E9}" dt="2021-08-10T01:06:27.375" v="1958" actId="478"/>
          <ac:spMkLst>
            <pc:docMk/>
            <pc:sldMk cId="1314268362" sldId="2076137211"/>
            <ac:spMk id="2" creationId="{8A8E82A1-B4FD-834F-94BA-F37336CE76A1}"/>
          </ac:spMkLst>
        </pc:spChg>
        <pc:spChg chg="del">
          <ac:chgData name="Kinfey Lo" userId="82eee98c-67dd-4f4e-aa1a-3bd4d189fa5e" providerId="ADAL" clId="{97864427-F295-4414-B801-50694AF9D4E9}" dt="2021-08-10T01:06:27.375" v="1958" actId="478"/>
          <ac:spMkLst>
            <pc:docMk/>
            <pc:sldMk cId="1314268362" sldId="2076137211"/>
            <ac:spMk id="9" creationId="{C9267A43-FF37-B54A-9CB8-5AE0390B3B2E}"/>
          </ac:spMkLst>
        </pc:spChg>
        <pc:spChg chg="add mod">
          <ac:chgData name="Kinfey Lo" userId="82eee98c-67dd-4f4e-aa1a-3bd4d189fa5e" providerId="ADAL" clId="{97864427-F295-4414-B801-50694AF9D4E9}" dt="2021-08-10T01:09:05.504" v="1985" actId="1076"/>
          <ac:spMkLst>
            <pc:docMk/>
            <pc:sldMk cId="1314268362" sldId="2076137211"/>
            <ac:spMk id="10" creationId="{7E39E6E2-8F95-42AB-A7F0-0CA726210779}"/>
          </ac:spMkLst>
        </pc:spChg>
        <pc:spChg chg="add mod">
          <ac:chgData name="Kinfey Lo" userId="82eee98c-67dd-4f4e-aa1a-3bd4d189fa5e" providerId="ADAL" clId="{97864427-F295-4414-B801-50694AF9D4E9}" dt="2021-08-10T01:08:55.204" v="1983" actId="14100"/>
          <ac:spMkLst>
            <pc:docMk/>
            <pc:sldMk cId="1314268362" sldId="2076137211"/>
            <ac:spMk id="12" creationId="{E13C1D36-5BF3-4D1C-AED8-4D1206EB0E5B}"/>
          </ac:spMkLst>
        </pc:spChg>
        <pc:spChg chg="mod">
          <ac:chgData name="Kinfey Lo" userId="82eee98c-67dd-4f4e-aa1a-3bd4d189fa5e" providerId="ADAL" clId="{97864427-F295-4414-B801-50694AF9D4E9}" dt="2021-08-10T01:06:37.795" v="1970" actId="20577"/>
          <ac:spMkLst>
            <pc:docMk/>
            <pc:sldMk cId="1314268362" sldId="2076137211"/>
            <ac:spMk id="57" creationId="{9A8C9C1A-5D28-BF45-89E8-93983201FB22}"/>
          </ac:spMkLst>
        </pc:spChg>
        <pc:picChg chg="del">
          <ac:chgData name="Kinfey Lo" userId="82eee98c-67dd-4f4e-aa1a-3bd4d189fa5e" providerId="ADAL" clId="{97864427-F295-4414-B801-50694AF9D4E9}" dt="2021-08-10T01:06:27.375" v="1958" actId="478"/>
          <ac:picMkLst>
            <pc:docMk/>
            <pc:sldMk cId="1314268362" sldId="2076137211"/>
            <ac:picMk id="8" creationId="{458566DA-DFA1-4841-A527-FB72A70542F5}"/>
          </ac:picMkLst>
        </pc:picChg>
        <pc:picChg chg="del">
          <ac:chgData name="Kinfey Lo" userId="82eee98c-67dd-4f4e-aa1a-3bd4d189fa5e" providerId="ADAL" clId="{97864427-F295-4414-B801-50694AF9D4E9}" dt="2021-08-10T01:06:27.375" v="1958" actId="478"/>
          <ac:picMkLst>
            <pc:docMk/>
            <pc:sldMk cId="1314268362" sldId="2076137211"/>
            <ac:picMk id="11" creationId="{F2B72C45-43F1-C74E-ABC3-62F5FA711ED4}"/>
          </ac:picMkLst>
        </pc:picChg>
      </pc:sldChg>
      <pc:sldChg chg="add del">
        <pc:chgData name="Kinfey Lo" userId="82eee98c-67dd-4f4e-aa1a-3bd4d189fa5e" providerId="ADAL" clId="{97864427-F295-4414-B801-50694AF9D4E9}" dt="2021-08-10T01:06:21.842" v="1956" actId="22"/>
        <pc:sldMkLst>
          <pc:docMk/>
          <pc:sldMk cId="4262589374" sldId="2076137211"/>
        </pc:sldMkLst>
      </pc:sldChg>
      <pc:sldChg chg="addSp delSp modSp new mod">
        <pc:chgData name="Kinfey Lo" userId="82eee98c-67dd-4f4e-aa1a-3bd4d189fa5e" providerId="ADAL" clId="{97864427-F295-4414-B801-50694AF9D4E9}" dt="2021-08-10T01:41:26.205" v="2018" actId="20577"/>
        <pc:sldMkLst>
          <pc:docMk/>
          <pc:sldMk cId="1726700933" sldId="2076137212"/>
        </pc:sldMkLst>
        <pc:spChg chg="del">
          <ac:chgData name="Kinfey Lo" userId="82eee98c-67dd-4f4e-aa1a-3bd4d189fa5e" providerId="ADAL" clId="{97864427-F295-4414-B801-50694AF9D4E9}" dt="2021-08-10T01:40:47.762" v="1987" actId="478"/>
          <ac:spMkLst>
            <pc:docMk/>
            <pc:sldMk cId="1726700933" sldId="2076137212"/>
            <ac:spMk id="2" creationId="{A05AF74F-7A49-437B-9995-0C6A8D573837}"/>
          </ac:spMkLst>
        </pc:spChg>
        <pc:spChg chg="add mod">
          <ac:chgData name="Kinfey Lo" userId="82eee98c-67dd-4f4e-aa1a-3bd4d189fa5e" providerId="ADAL" clId="{97864427-F295-4414-B801-50694AF9D4E9}" dt="2021-08-10T01:41:26.205" v="2018" actId="20577"/>
          <ac:spMkLst>
            <pc:docMk/>
            <pc:sldMk cId="1726700933" sldId="2076137212"/>
            <ac:spMk id="5" creationId="{09B53D41-E278-455F-9B76-14C82FF874DF}"/>
          </ac:spMkLst>
        </pc:spChg>
        <pc:picChg chg="add mod">
          <ac:chgData name="Kinfey Lo" userId="82eee98c-67dd-4f4e-aa1a-3bd4d189fa5e" providerId="ADAL" clId="{97864427-F295-4414-B801-50694AF9D4E9}" dt="2021-08-10T01:40:57.613" v="1992" actId="1076"/>
          <ac:picMkLst>
            <pc:docMk/>
            <pc:sldMk cId="1726700933" sldId="2076137212"/>
            <ac:picMk id="4" creationId="{44A60403-DB28-436E-9F54-E178773AF1CA}"/>
          </ac:picMkLst>
        </pc:picChg>
      </pc:sldChg>
      <pc:sldChg chg="addSp delSp modSp new mod">
        <pc:chgData name="Kinfey Lo" userId="82eee98c-67dd-4f4e-aa1a-3bd4d189fa5e" providerId="ADAL" clId="{97864427-F295-4414-B801-50694AF9D4E9}" dt="2021-08-11T11:22:06.859" v="2072" actId="113"/>
        <pc:sldMkLst>
          <pc:docMk/>
          <pc:sldMk cId="2678652162" sldId="2076137213"/>
        </pc:sldMkLst>
        <pc:spChg chg="del">
          <ac:chgData name="Kinfey Lo" userId="82eee98c-67dd-4f4e-aa1a-3bd4d189fa5e" providerId="ADAL" clId="{97864427-F295-4414-B801-50694AF9D4E9}" dt="2021-08-11T11:10:23.787" v="2020" actId="478"/>
          <ac:spMkLst>
            <pc:docMk/>
            <pc:sldMk cId="2678652162" sldId="2076137213"/>
            <ac:spMk id="2" creationId="{85DB655A-83A7-4435-9009-9AF000D15487}"/>
          </ac:spMkLst>
        </pc:spChg>
        <pc:spChg chg="add mod">
          <ac:chgData name="Kinfey Lo" userId="82eee98c-67dd-4f4e-aa1a-3bd4d189fa5e" providerId="ADAL" clId="{97864427-F295-4414-B801-50694AF9D4E9}" dt="2021-08-11T11:10:58.740" v="2051" actId="20577"/>
          <ac:spMkLst>
            <pc:docMk/>
            <pc:sldMk cId="2678652162" sldId="2076137213"/>
            <ac:spMk id="4" creationId="{0F8CD56E-425D-4535-BE08-911D7424A1E5}"/>
          </ac:spMkLst>
        </pc:spChg>
        <pc:spChg chg="add del mod">
          <ac:chgData name="Kinfey Lo" userId="82eee98c-67dd-4f4e-aa1a-3bd4d189fa5e" providerId="ADAL" clId="{97864427-F295-4414-B801-50694AF9D4E9}" dt="2021-08-11T11:21:44.768" v="2066" actId="478"/>
          <ac:spMkLst>
            <pc:docMk/>
            <pc:sldMk cId="2678652162" sldId="2076137213"/>
            <ac:spMk id="6" creationId="{99F8B15B-202F-4F60-AD13-D4FE2A54F2A3}"/>
          </ac:spMkLst>
        </pc:spChg>
        <pc:spChg chg="add mod">
          <ac:chgData name="Kinfey Lo" userId="82eee98c-67dd-4f4e-aa1a-3bd4d189fa5e" providerId="ADAL" clId="{97864427-F295-4414-B801-50694AF9D4E9}" dt="2021-08-11T11:22:06.859" v="2072" actId="113"/>
          <ac:spMkLst>
            <pc:docMk/>
            <pc:sldMk cId="2678652162" sldId="2076137213"/>
            <ac:spMk id="10" creationId="{2C1CB953-DCF3-4EF9-BF90-BD81810447E3}"/>
          </ac:spMkLst>
        </pc:spChg>
        <pc:picChg chg="add mod">
          <ac:chgData name="Kinfey Lo" userId="82eee98c-67dd-4f4e-aa1a-3bd4d189fa5e" providerId="ADAL" clId="{97864427-F295-4414-B801-50694AF9D4E9}" dt="2021-08-11T11:21:52.988" v="2068" actId="1076"/>
          <ac:picMkLst>
            <pc:docMk/>
            <pc:sldMk cId="2678652162" sldId="2076137213"/>
            <ac:picMk id="7" creationId="{8F031956-0488-4075-8012-829F13F66865}"/>
          </ac:picMkLst>
        </pc:picChg>
        <pc:picChg chg="add del mod">
          <ac:chgData name="Kinfey Lo" userId="82eee98c-67dd-4f4e-aa1a-3bd4d189fa5e" providerId="ADAL" clId="{97864427-F295-4414-B801-50694AF9D4E9}" dt="2021-08-11T11:21:25.057" v="2059" actId="478"/>
          <ac:picMkLst>
            <pc:docMk/>
            <pc:sldMk cId="2678652162" sldId="2076137213"/>
            <ac:picMk id="1026" creationId="{A2C730EE-2F4B-4D81-88EC-D3DF525B0631}"/>
          </ac:picMkLst>
        </pc:picChg>
      </pc:sldChg>
    </pc:docChg>
  </pc:docChgLst>
  <pc:docChgLst>
    <pc:chgData name="Kinfey Lo" userId="82eee98c-67dd-4f4e-aa1a-3bd4d189fa5e" providerId="ADAL" clId="{B6B5F231-509B-4C0D-B644-7A658FDA7942}"/>
    <pc:docChg chg="undo redo custSel addSld delSld modSld sldOrd">
      <pc:chgData name="Kinfey Lo" userId="82eee98c-67dd-4f4e-aa1a-3bd4d189fa5e" providerId="ADAL" clId="{B6B5F231-509B-4C0D-B644-7A658FDA7942}" dt="2021-09-22T00:02:17.393" v="1282" actId="164"/>
      <pc:docMkLst>
        <pc:docMk/>
      </pc:docMkLst>
      <pc:sldChg chg="add">
        <pc:chgData name="Kinfey Lo" userId="82eee98c-67dd-4f4e-aa1a-3bd4d189fa5e" providerId="ADAL" clId="{B6B5F231-509B-4C0D-B644-7A658FDA7942}" dt="2021-08-20T13:28:40.144" v="920"/>
        <pc:sldMkLst>
          <pc:docMk/>
          <pc:sldMk cId="2836254181" sldId="284"/>
        </pc:sldMkLst>
      </pc:sldChg>
      <pc:sldChg chg="add del">
        <pc:chgData name="Kinfey Lo" userId="82eee98c-67dd-4f4e-aa1a-3bd4d189fa5e" providerId="ADAL" clId="{B6B5F231-509B-4C0D-B644-7A658FDA7942}" dt="2021-08-20T13:15:19.683" v="882"/>
        <pc:sldMkLst>
          <pc:docMk/>
          <pc:sldMk cId="2811568499" sldId="697"/>
        </pc:sldMkLst>
      </pc:sldChg>
      <pc:sldChg chg="add">
        <pc:chgData name="Kinfey Lo" userId="82eee98c-67dd-4f4e-aa1a-3bd4d189fa5e" providerId="ADAL" clId="{B6B5F231-509B-4C0D-B644-7A658FDA7942}" dt="2021-08-20T13:06:57.034" v="875" actId="22"/>
        <pc:sldMkLst>
          <pc:docMk/>
          <pc:sldMk cId="3957722359" sldId="1660"/>
        </pc:sldMkLst>
      </pc:sldChg>
      <pc:sldChg chg="add">
        <pc:chgData name="Kinfey Lo" userId="82eee98c-67dd-4f4e-aa1a-3bd4d189fa5e" providerId="ADAL" clId="{B6B5F231-509B-4C0D-B644-7A658FDA7942}" dt="2021-08-20T13:06:57.034" v="875" actId="22"/>
        <pc:sldMkLst>
          <pc:docMk/>
          <pc:sldMk cId="1327438354" sldId="1905"/>
        </pc:sldMkLst>
      </pc:sldChg>
      <pc:sldChg chg="add">
        <pc:chgData name="Kinfey Lo" userId="82eee98c-67dd-4f4e-aa1a-3bd4d189fa5e" providerId="ADAL" clId="{B6B5F231-509B-4C0D-B644-7A658FDA7942}" dt="2021-08-20T13:06:57.034" v="875" actId="22"/>
        <pc:sldMkLst>
          <pc:docMk/>
          <pc:sldMk cId="1056994996" sldId="1906"/>
        </pc:sldMkLst>
      </pc:sldChg>
      <pc:sldChg chg="add del">
        <pc:chgData name="Kinfey Lo" userId="82eee98c-67dd-4f4e-aa1a-3bd4d189fa5e" providerId="ADAL" clId="{B6B5F231-509B-4C0D-B644-7A658FDA7942}" dt="2021-08-20T13:02:05.601" v="874"/>
        <pc:sldMkLst>
          <pc:docMk/>
          <pc:sldMk cId="2996752571" sldId="1936"/>
        </pc:sldMkLst>
      </pc:sldChg>
      <pc:sldChg chg="add del">
        <pc:chgData name="Kinfey Lo" userId="82eee98c-67dd-4f4e-aa1a-3bd4d189fa5e" providerId="ADAL" clId="{B6B5F231-509B-4C0D-B644-7A658FDA7942}" dt="2021-08-20T13:02:05.601" v="874"/>
        <pc:sldMkLst>
          <pc:docMk/>
          <pc:sldMk cId="1203402492" sldId="1937"/>
        </pc:sldMkLst>
      </pc:sldChg>
      <pc:sldChg chg="add del">
        <pc:chgData name="Kinfey Lo" userId="82eee98c-67dd-4f4e-aa1a-3bd4d189fa5e" providerId="ADAL" clId="{B6B5F231-509B-4C0D-B644-7A658FDA7942}" dt="2021-08-20T13:02:05.601" v="874"/>
        <pc:sldMkLst>
          <pc:docMk/>
          <pc:sldMk cId="3494768403" sldId="1940"/>
        </pc:sldMkLst>
      </pc:sldChg>
      <pc:sldChg chg="modSp add del mod">
        <pc:chgData name="Kinfey Lo" userId="82eee98c-67dd-4f4e-aa1a-3bd4d189fa5e" providerId="ADAL" clId="{B6B5F231-509B-4C0D-B644-7A658FDA7942}" dt="2021-08-20T14:06:01.396" v="1077" actId="113"/>
        <pc:sldMkLst>
          <pc:docMk/>
          <pc:sldMk cId="3544447156" sldId="1941"/>
        </pc:sldMkLst>
        <pc:spChg chg="mod">
          <ac:chgData name="Kinfey Lo" userId="82eee98c-67dd-4f4e-aa1a-3bd4d189fa5e" providerId="ADAL" clId="{B6B5F231-509B-4C0D-B644-7A658FDA7942}" dt="2021-08-20T14:05:12.785" v="1076" actId="20577"/>
          <ac:spMkLst>
            <pc:docMk/>
            <pc:sldMk cId="3544447156" sldId="1941"/>
            <ac:spMk id="3" creationId="{A0E77913-0C7E-8B42-B2BE-6F77E636D6F0}"/>
          </ac:spMkLst>
        </pc:spChg>
        <pc:spChg chg="mod">
          <ac:chgData name="Kinfey Lo" userId="82eee98c-67dd-4f4e-aa1a-3bd4d189fa5e" providerId="ADAL" clId="{B6B5F231-509B-4C0D-B644-7A658FDA7942}" dt="2021-08-20T14:06:01.396" v="1077" actId="113"/>
          <ac:spMkLst>
            <pc:docMk/>
            <pc:sldMk cId="3544447156" sldId="1941"/>
            <ac:spMk id="64" creationId="{00000000-0000-0000-0000-000000000000}"/>
          </ac:spMkLst>
        </pc:spChg>
      </pc:sldChg>
      <pc:sldChg chg="add del">
        <pc:chgData name="Kinfey Lo" userId="82eee98c-67dd-4f4e-aa1a-3bd4d189fa5e" providerId="ADAL" clId="{B6B5F231-509B-4C0D-B644-7A658FDA7942}" dt="2021-08-20T13:59:32.098" v="985" actId="47"/>
        <pc:sldMkLst>
          <pc:docMk/>
          <pc:sldMk cId="4175142110" sldId="1942"/>
        </pc:sldMkLst>
      </pc:sldChg>
      <pc:sldChg chg="add del">
        <pc:chgData name="Kinfey Lo" userId="82eee98c-67dd-4f4e-aa1a-3bd4d189fa5e" providerId="ADAL" clId="{B6B5F231-509B-4C0D-B644-7A658FDA7942}" dt="2021-08-20T14:02:56.404" v="997"/>
        <pc:sldMkLst>
          <pc:docMk/>
          <pc:sldMk cId="3603811922" sldId="2042"/>
        </pc:sldMkLst>
      </pc:sldChg>
      <pc:sldChg chg="add del">
        <pc:chgData name="Kinfey Lo" userId="82eee98c-67dd-4f4e-aa1a-3bd4d189fa5e" providerId="ADAL" clId="{B6B5F231-509B-4C0D-B644-7A658FDA7942}" dt="2021-08-20T14:02:56.404" v="997"/>
        <pc:sldMkLst>
          <pc:docMk/>
          <pc:sldMk cId="971713750" sldId="2043"/>
        </pc:sldMkLst>
      </pc:sldChg>
      <pc:sldChg chg="add del">
        <pc:chgData name="Kinfey Lo" userId="82eee98c-67dd-4f4e-aa1a-3bd4d189fa5e" providerId="ADAL" clId="{B6B5F231-509B-4C0D-B644-7A658FDA7942}" dt="2021-08-20T14:28:01.245" v="1121"/>
        <pc:sldMkLst>
          <pc:docMk/>
          <pc:sldMk cId="3662144614" sldId="2061"/>
        </pc:sldMkLst>
      </pc:sldChg>
      <pc:sldChg chg="add">
        <pc:chgData name="Kinfey Lo" userId="82eee98c-67dd-4f4e-aa1a-3bd4d189fa5e" providerId="ADAL" clId="{B6B5F231-509B-4C0D-B644-7A658FDA7942}" dt="2021-08-20T13:06:57.034" v="875" actId="22"/>
        <pc:sldMkLst>
          <pc:docMk/>
          <pc:sldMk cId="2986813778" sldId="2065"/>
        </pc:sldMkLst>
      </pc:sldChg>
      <pc:sldChg chg="add">
        <pc:chgData name="Kinfey Lo" userId="82eee98c-67dd-4f4e-aa1a-3bd4d189fa5e" providerId="ADAL" clId="{B6B5F231-509B-4C0D-B644-7A658FDA7942}" dt="2021-08-20T13:06:57.034" v="875" actId="22"/>
        <pc:sldMkLst>
          <pc:docMk/>
          <pc:sldMk cId="1118723132" sldId="2067"/>
        </pc:sldMkLst>
      </pc:sldChg>
      <pc:sldChg chg="ord">
        <pc:chgData name="Kinfey Lo" userId="82eee98c-67dd-4f4e-aa1a-3bd4d189fa5e" providerId="ADAL" clId="{B6B5F231-509B-4C0D-B644-7A658FDA7942}" dt="2021-08-20T13:09:12.265" v="879"/>
        <pc:sldMkLst>
          <pc:docMk/>
          <pc:sldMk cId="251587958" sldId="2096"/>
        </pc:sldMkLst>
      </pc:sldChg>
      <pc:sldChg chg="add del">
        <pc:chgData name="Kinfey Lo" userId="82eee98c-67dd-4f4e-aa1a-3bd4d189fa5e" providerId="ADAL" clId="{B6B5F231-509B-4C0D-B644-7A658FDA7942}" dt="2021-08-20T13:15:19.683" v="882"/>
        <pc:sldMkLst>
          <pc:docMk/>
          <pc:sldMk cId="682882256" sldId="2749"/>
        </pc:sldMkLst>
      </pc:sldChg>
      <pc:sldChg chg="add del">
        <pc:chgData name="Kinfey Lo" userId="82eee98c-67dd-4f4e-aa1a-3bd4d189fa5e" providerId="ADAL" clId="{B6B5F231-509B-4C0D-B644-7A658FDA7942}" dt="2021-08-20T13:15:19.683" v="882"/>
        <pc:sldMkLst>
          <pc:docMk/>
          <pc:sldMk cId="2498556735" sldId="2884"/>
        </pc:sldMkLst>
      </pc:sldChg>
      <pc:sldChg chg="add del">
        <pc:chgData name="Kinfey Lo" userId="82eee98c-67dd-4f4e-aa1a-3bd4d189fa5e" providerId="ADAL" clId="{B6B5F231-509B-4C0D-B644-7A658FDA7942}" dt="2021-08-20T13:15:19.683" v="882"/>
        <pc:sldMkLst>
          <pc:docMk/>
          <pc:sldMk cId="2151558573" sldId="2913"/>
        </pc:sldMkLst>
      </pc:sldChg>
      <pc:sldChg chg="addSp add del mod delAnim">
        <pc:chgData name="Kinfey Lo" userId="82eee98c-67dd-4f4e-aa1a-3bd4d189fa5e" providerId="ADAL" clId="{B6B5F231-509B-4C0D-B644-7A658FDA7942}" dt="2021-09-22T00:02:17.393" v="1282" actId="164"/>
        <pc:sldMkLst>
          <pc:docMk/>
          <pc:sldMk cId="3985047611" sldId="3147"/>
        </pc:sldMkLst>
        <pc:grpChg chg="add">
          <ac:chgData name="Kinfey Lo" userId="82eee98c-67dd-4f4e-aa1a-3bd4d189fa5e" providerId="ADAL" clId="{B6B5F231-509B-4C0D-B644-7A658FDA7942}" dt="2021-09-22T00:02:17.393" v="1282" actId="164"/>
          <ac:grpSpMkLst>
            <pc:docMk/>
            <pc:sldMk cId="3985047611" sldId="3147"/>
            <ac:grpSpMk id="4" creationId="{24B855E9-6690-4FD1-9404-EAB6F63AD628}"/>
          </ac:grpSpMkLst>
        </pc:grpChg>
      </pc:sldChg>
      <pc:sldChg chg="add del">
        <pc:chgData name="Kinfey Lo" userId="82eee98c-67dd-4f4e-aa1a-3bd4d189fa5e" providerId="ADAL" clId="{B6B5F231-509B-4C0D-B644-7A658FDA7942}" dt="2021-08-20T13:15:19.683" v="882"/>
        <pc:sldMkLst>
          <pc:docMk/>
          <pc:sldMk cId="1610642634" sldId="3211"/>
        </pc:sldMkLst>
      </pc:sldChg>
      <pc:sldChg chg="add del">
        <pc:chgData name="Kinfey Lo" userId="82eee98c-67dd-4f4e-aa1a-3bd4d189fa5e" providerId="ADAL" clId="{B6B5F231-509B-4C0D-B644-7A658FDA7942}" dt="2021-08-20T13:59:32.098" v="985" actId="47"/>
        <pc:sldMkLst>
          <pc:docMk/>
          <pc:sldMk cId="1865176635" sldId="3377"/>
        </pc:sldMkLst>
      </pc:sldChg>
      <pc:sldChg chg="add del">
        <pc:chgData name="Kinfey Lo" userId="82eee98c-67dd-4f4e-aa1a-3bd4d189fa5e" providerId="ADAL" clId="{B6B5F231-509B-4C0D-B644-7A658FDA7942}" dt="2021-08-20T14:12:00.027" v="1115" actId="22"/>
        <pc:sldMkLst>
          <pc:docMk/>
          <pc:sldMk cId="651959560" sldId="3435"/>
        </pc:sldMkLst>
      </pc:sldChg>
      <pc:sldChg chg="add del">
        <pc:chgData name="Kinfey Lo" userId="82eee98c-67dd-4f4e-aa1a-3bd4d189fa5e" providerId="ADAL" clId="{B6B5F231-509B-4C0D-B644-7A658FDA7942}" dt="2021-08-20T13:59:32.098" v="985" actId="47"/>
        <pc:sldMkLst>
          <pc:docMk/>
          <pc:sldMk cId="3810019736" sldId="3574"/>
        </pc:sldMkLst>
      </pc:sldChg>
      <pc:sldChg chg="add del">
        <pc:chgData name="Kinfey Lo" userId="82eee98c-67dd-4f4e-aa1a-3bd4d189fa5e" providerId="ADAL" clId="{B6B5F231-509B-4C0D-B644-7A658FDA7942}" dt="2021-08-20T13:15:19.683" v="882"/>
        <pc:sldMkLst>
          <pc:docMk/>
          <pc:sldMk cId="161622518" sldId="4105"/>
        </pc:sldMkLst>
      </pc:sldChg>
      <pc:sldChg chg="del">
        <pc:chgData name="Kinfey Lo" userId="82eee98c-67dd-4f4e-aa1a-3bd4d189fa5e" providerId="ADAL" clId="{B6B5F231-509B-4C0D-B644-7A658FDA7942}" dt="2021-08-20T13:07:30.358" v="876" actId="2696"/>
        <pc:sldMkLst>
          <pc:docMk/>
          <pc:sldMk cId="660932302" sldId="4148"/>
        </pc:sldMkLst>
      </pc:sldChg>
      <pc:sldChg chg="add del">
        <pc:chgData name="Kinfey Lo" userId="82eee98c-67dd-4f4e-aa1a-3bd4d189fa5e" providerId="ADAL" clId="{B6B5F231-509B-4C0D-B644-7A658FDA7942}" dt="2021-08-20T13:02:05.601" v="874"/>
        <pc:sldMkLst>
          <pc:docMk/>
          <pc:sldMk cId="3728644314" sldId="4633"/>
        </pc:sldMkLst>
      </pc:sldChg>
      <pc:sldChg chg="add del">
        <pc:chgData name="Kinfey Lo" userId="82eee98c-67dd-4f4e-aa1a-3bd4d189fa5e" providerId="ADAL" clId="{B6B5F231-509B-4C0D-B644-7A658FDA7942}" dt="2021-08-20T13:02:05.601" v="874"/>
        <pc:sldMkLst>
          <pc:docMk/>
          <pc:sldMk cId="3136364328" sldId="4634"/>
        </pc:sldMkLst>
      </pc:sldChg>
      <pc:sldChg chg="modSp add del mod">
        <pc:chgData name="Kinfey Lo" userId="82eee98c-67dd-4f4e-aa1a-3bd4d189fa5e" providerId="ADAL" clId="{B6B5F231-509B-4C0D-B644-7A658FDA7942}" dt="2021-08-20T14:12:13.014" v="1118" actId="255"/>
        <pc:sldMkLst>
          <pc:docMk/>
          <pc:sldMk cId="1280620975" sldId="4640"/>
        </pc:sldMkLst>
        <pc:spChg chg="mod">
          <ac:chgData name="Kinfey Lo" userId="82eee98c-67dd-4f4e-aa1a-3bd4d189fa5e" providerId="ADAL" clId="{B6B5F231-509B-4C0D-B644-7A658FDA7942}" dt="2021-08-20T14:12:13.014" v="1118" actId="255"/>
          <ac:spMkLst>
            <pc:docMk/>
            <pc:sldMk cId="1280620975" sldId="4640"/>
            <ac:spMk id="4" creationId="{ED13D05B-86CD-EE41-A4A5-92D7AD995C24}"/>
          </ac:spMkLst>
        </pc:spChg>
      </pc:sldChg>
      <pc:sldChg chg="add del">
        <pc:chgData name="Kinfey Lo" userId="82eee98c-67dd-4f4e-aa1a-3bd4d189fa5e" providerId="ADAL" clId="{B6B5F231-509B-4C0D-B644-7A658FDA7942}" dt="2021-08-20T13:15:19.683" v="882"/>
        <pc:sldMkLst>
          <pc:docMk/>
          <pc:sldMk cId="939097290" sldId="4867"/>
        </pc:sldMkLst>
      </pc:sldChg>
      <pc:sldChg chg="modSp add del mod">
        <pc:chgData name="Kinfey Lo" userId="82eee98c-67dd-4f4e-aa1a-3bd4d189fa5e" providerId="ADAL" clId="{B6B5F231-509B-4C0D-B644-7A658FDA7942}" dt="2021-08-20T14:00:37.303" v="994" actId="47"/>
        <pc:sldMkLst>
          <pc:docMk/>
          <pc:sldMk cId="1477041275" sldId="4955"/>
        </pc:sldMkLst>
        <pc:spChg chg="mod">
          <ac:chgData name="Kinfey Lo" userId="82eee98c-67dd-4f4e-aa1a-3bd4d189fa5e" providerId="ADAL" clId="{B6B5F231-509B-4C0D-B644-7A658FDA7942}" dt="2021-08-20T14:00:20.516" v="991" actId="22"/>
          <ac:spMkLst>
            <pc:docMk/>
            <pc:sldMk cId="1477041275" sldId="4955"/>
            <ac:spMk id="2" creationId="{F0A9B58D-F2F7-4A4D-BB81-B682CFE0AC48}"/>
          </ac:spMkLst>
        </pc:spChg>
        <pc:spChg chg="mod">
          <ac:chgData name="Kinfey Lo" userId="82eee98c-67dd-4f4e-aa1a-3bd4d189fa5e" providerId="ADAL" clId="{B6B5F231-509B-4C0D-B644-7A658FDA7942}" dt="2021-08-20T14:00:29.940" v="993" actId="1076"/>
          <ac:spMkLst>
            <pc:docMk/>
            <pc:sldMk cId="1477041275" sldId="4955"/>
            <ac:spMk id="9" creationId="{1F42D627-0F9C-4067-82E1-A5535C3DD39D}"/>
          </ac:spMkLst>
        </pc:spChg>
      </pc:sldChg>
      <pc:sldChg chg="modSp add del mod">
        <pc:chgData name="Kinfey Lo" userId="82eee98c-67dd-4f4e-aa1a-3bd4d189fa5e" providerId="ADAL" clId="{B6B5F231-509B-4C0D-B644-7A658FDA7942}" dt="2021-08-20T14:00:20.533" v="992"/>
        <pc:sldMkLst>
          <pc:docMk/>
          <pc:sldMk cId="452607077" sldId="4956"/>
        </pc:sldMkLst>
        <pc:spChg chg="mod">
          <ac:chgData name="Kinfey Lo" userId="82eee98c-67dd-4f4e-aa1a-3bd4d189fa5e" providerId="ADAL" clId="{B6B5F231-509B-4C0D-B644-7A658FDA7942}" dt="2021-08-20T14:00:20.516" v="991" actId="22"/>
          <ac:spMkLst>
            <pc:docMk/>
            <pc:sldMk cId="452607077" sldId="4956"/>
            <ac:spMk id="2" creationId="{F0A9B58D-F2F7-4A4D-BB81-B682CFE0AC48}"/>
          </ac:spMkLst>
        </pc:spChg>
      </pc:sldChg>
      <pc:sldChg chg="modSp add del mod">
        <pc:chgData name="Kinfey Lo" userId="82eee98c-67dd-4f4e-aa1a-3bd4d189fa5e" providerId="ADAL" clId="{B6B5F231-509B-4C0D-B644-7A658FDA7942}" dt="2021-08-20T14:00:20.533" v="992"/>
        <pc:sldMkLst>
          <pc:docMk/>
          <pc:sldMk cId="349541987" sldId="4957"/>
        </pc:sldMkLst>
        <pc:spChg chg="mod">
          <ac:chgData name="Kinfey Lo" userId="82eee98c-67dd-4f4e-aa1a-3bd4d189fa5e" providerId="ADAL" clId="{B6B5F231-509B-4C0D-B644-7A658FDA7942}" dt="2021-08-20T14:00:20.516" v="991" actId="22"/>
          <ac:spMkLst>
            <pc:docMk/>
            <pc:sldMk cId="349541987" sldId="4957"/>
            <ac:spMk id="2" creationId="{F0A9B58D-F2F7-4A4D-BB81-B682CFE0AC48}"/>
          </ac:spMkLst>
        </pc:spChg>
      </pc:sldChg>
      <pc:sldChg chg="modSp add del mod">
        <pc:chgData name="Kinfey Lo" userId="82eee98c-67dd-4f4e-aa1a-3bd4d189fa5e" providerId="ADAL" clId="{B6B5F231-509B-4C0D-B644-7A658FDA7942}" dt="2021-08-20T14:00:20.533" v="992"/>
        <pc:sldMkLst>
          <pc:docMk/>
          <pc:sldMk cId="2706039055" sldId="4958"/>
        </pc:sldMkLst>
        <pc:spChg chg="mod">
          <ac:chgData name="Kinfey Lo" userId="82eee98c-67dd-4f4e-aa1a-3bd4d189fa5e" providerId="ADAL" clId="{B6B5F231-509B-4C0D-B644-7A658FDA7942}" dt="2021-08-20T14:00:20.516" v="991" actId="22"/>
          <ac:spMkLst>
            <pc:docMk/>
            <pc:sldMk cId="2706039055" sldId="4958"/>
            <ac:spMk id="2" creationId="{F0A9B58D-F2F7-4A4D-BB81-B682CFE0AC48}"/>
          </ac:spMkLst>
        </pc:spChg>
      </pc:sldChg>
      <pc:sldChg chg="add del">
        <pc:chgData name="Kinfey Lo" userId="82eee98c-67dd-4f4e-aa1a-3bd4d189fa5e" providerId="ADAL" clId="{B6B5F231-509B-4C0D-B644-7A658FDA7942}" dt="2021-08-20T14:02:56.404" v="997"/>
        <pc:sldMkLst>
          <pc:docMk/>
          <pc:sldMk cId="210224300" sldId="8487"/>
        </pc:sldMkLst>
      </pc:sldChg>
      <pc:sldChg chg="add">
        <pc:chgData name="Kinfey Lo" userId="82eee98c-67dd-4f4e-aa1a-3bd4d189fa5e" providerId="ADAL" clId="{B6B5F231-509B-4C0D-B644-7A658FDA7942}" dt="2021-08-20T13:48:26.299" v="982" actId="22"/>
        <pc:sldMkLst>
          <pc:docMk/>
          <pc:sldMk cId="1493339434" sldId="8488"/>
        </pc:sldMkLst>
      </pc:sldChg>
      <pc:sldChg chg="add">
        <pc:chgData name="Kinfey Lo" userId="82eee98c-67dd-4f4e-aa1a-3bd4d189fa5e" providerId="ADAL" clId="{B6B5F231-509B-4C0D-B644-7A658FDA7942}" dt="2021-08-20T13:48:26.299" v="982" actId="22"/>
        <pc:sldMkLst>
          <pc:docMk/>
          <pc:sldMk cId="3818001740" sldId="8489"/>
        </pc:sldMkLst>
      </pc:sldChg>
      <pc:sldChg chg="add del">
        <pc:chgData name="Kinfey Lo" userId="82eee98c-67dd-4f4e-aa1a-3bd4d189fa5e" providerId="ADAL" clId="{B6B5F231-509B-4C0D-B644-7A658FDA7942}" dt="2021-08-20T13:59:32.098" v="985" actId="47"/>
        <pc:sldMkLst>
          <pc:docMk/>
          <pc:sldMk cId="2764370748" sldId="8492"/>
        </pc:sldMkLst>
      </pc:sldChg>
      <pc:sldChg chg="add del">
        <pc:chgData name="Kinfey Lo" userId="82eee98c-67dd-4f4e-aa1a-3bd4d189fa5e" providerId="ADAL" clId="{B6B5F231-509B-4C0D-B644-7A658FDA7942}" dt="2021-08-20T13:59:32.098" v="985" actId="47"/>
        <pc:sldMkLst>
          <pc:docMk/>
          <pc:sldMk cId="1262637910" sldId="8493"/>
        </pc:sldMkLst>
      </pc:sldChg>
      <pc:sldChg chg="add del">
        <pc:chgData name="Kinfey Lo" userId="82eee98c-67dd-4f4e-aa1a-3bd4d189fa5e" providerId="ADAL" clId="{B6B5F231-509B-4C0D-B644-7A658FDA7942}" dt="2021-08-20T13:02:05.601" v="874"/>
        <pc:sldMkLst>
          <pc:docMk/>
          <pc:sldMk cId="2844063106" sldId="8497"/>
        </pc:sldMkLst>
      </pc:sldChg>
      <pc:sldChg chg="add del">
        <pc:chgData name="Kinfey Lo" userId="82eee98c-67dd-4f4e-aa1a-3bd4d189fa5e" providerId="ADAL" clId="{B6B5F231-509B-4C0D-B644-7A658FDA7942}" dt="2021-08-20T14:02:56.404" v="997"/>
        <pc:sldMkLst>
          <pc:docMk/>
          <pc:sldMk cId="3460079255" sldId="8502"/>
        </pc:sldMkLst>
      </pc:sldChg>
      <pc:sldChg chg="add">
        <pc:chgData name="Kinfey Lo" userId="82eee98c-67dd-4f4e-aa1a-3bd4d189fa5e" providerId="ADAL" clId="{B6B5F231-509B-4C0D-B644-7A658FDA7942}" dt="2021-08-20T13:06:57.034" v="875" actId="22"/>
        <pc:sldMkLst>
          <pc:docMk/>
          <pc:sldMk cId="4044799645" sldId="8508"/>
        </pc:sldMkLst>
      </pc:sldChg>
      <pc:sldChg chg="add">
        <pc:chgData name="Kinfey Lo" userId="82eee98c-67dd-4f4e-aa1a-3bd4d189fa5e" providerId="ADAL" clId="{B6B5F231-509B-4C0D-B644-7A658FDA7942}" dt="2021-08-20T13:28:40.144" v="920"/>
        <pc:sldMkLst>
          <pc:docMk/>
          <pc:sldMk cId="79008639" sldId="8617"/>
        </pc:sldMkLst>
      </pc:sldChg>
      <pc:sldChg chg="add">
        <pc:chgData name="Kinfey Lo" userId="82eee98c-67dd-4f4e-aa1a-3bd4d189fa5e" providerId="ADAL" clId="{B6B5F231-509B-4C0D-B644-7A658FDA7942}" dt="2021-08-20T13:28:40.144" v="920"/>
        <pc:sldMkLst>
          <pc:docMk/>
          <pc:sldMk cId="2526196992" sldId="8618"/>
        </pc:sldMkLst>
      </pc:sldChg>
      <pc:sldChg chg="add">
        <pc:chgData name="Kinfey Lo" userId="82eee98c-67dd-4f4e-aa1a-3bd4d189fa5e" providerId="ADAL" clId="{B6B5F231-509B-4C0D-B644-7A658FDA7942}" dt="2021-08-20T13:28:40.144" v="920"/>
        <pc:sldMkLst>
          <pc:docMk/>
          <pc:sldMk cId="2833787707" sldId="8619"/>
        </pc:sldMkLst>
      </pc:sldChg>
      <pc:sldChg chg="add">
        <pc:chgData name="Kinfey Lo" userId="82eee98c-67dd-4f4e-aa1a-3bd4d189fa5e" providerId="ADAL" clId="{B6B5F231-509B-4C0D-B644-7A658FDA7942}" dt="2021-08-20T13:28:40.144" v="920"/>
        <pc:sldMkLst>
          <pc:docMk/>
          <pc:sldMk cId="3153060803" sldId="8620"/>
        </pc:sldMkLst>
      </pc:sldChg>
      <pc:sldChg chg="add">
        <pc:chgData name="Kinfey Lo" userId="82eee98c-67dd-4f4e-aa1a-3bd4d189fa5e" providerId="ADAL" clId="{B6B5F231-509B-4C0D-B644-7A658FDA7942}" dt="2021-08-20T13:28:40.144" v="920"/>
        <pc:sldMkLst>
          <pc:docMk/>
          <pc:sldMk cId="2503081701" sldId="8621"/>
        </pc:sldMkLst>
      </pc:sldChg>
      <pc:sldChg chg="add">
        <pc:chgData name="Kinfey Lo" userId="82eee98c-67dd-4f4e-aa1a-3bd4d189fa5e" providerId="ADAL" clId="{B6B5F231-509B-4C0D-B644-7A658FDA7942}" dt="2021-08-20T13:28:40.144" v="920"/>
        <pc:sldMkLst>
          <pc:docMk/>
          <pc:sldMk cId="1077030184" sldId="8622"/>
        </pc:sldMkLst>
      </pc:sldChg>
      <pc:sldChg chg="add">
        <pc:chgData name="Kinfey Lo" userId="82eee98c-67dd-4f4e-aa1a-3bd4d189fa5e" providerId="ADAL" clId="{B6B5F231-509B-4C0D-B644-7A658FDA7942}" dt="2021-08-20T13:28:40.144" v="920"/>
        <pc:sldMkLst>
          <pc:docMk/>
          <pc:sldMk cId="4201980484" sldId="8623"/>
        </pc:sldMkLst>
      </pc:sldChg>
      <pc:sldChg chg="add">
        <pc:chgData name="Kinfey Lo" userId="82eee98c-67dd-4f4e-aa1a-3bd4d189fa5e" providerId="ADAL" clId="{B6B5F231-509B-4C0D-B644-7A658FDA7942}" dt="2021-08-20T13:28:40.144" v="920"/>
        <pc:sldMkLst>
          <pc:docMk/>
          <pc:sldMk cId="147742476" sldId="8624"/>
        </pc:sldMkLst>
      </pc:sldChg>
      <pc:sldChg chg="add">
        <pc:chgData name="Kinfey Lo" userId="82eee98c-67dd-4f4e-aa1a-3bd4d189fa5e" providerId="ADAL" clId="{B6B5F231-509B-4C0D-B644-7A658FDA7942}" dt="2021-08-20T13:28:40.144" v="920"/>
        <pc:sldMkLst>
          <pc:docMk/>
          <pc:sldMk cId="2345472244" sldId="8625"/>
        </pc:sldMkLst>
      </pc:sldChg>
      <pc:sldChg chg="add">
        <pc:chgData name="Kinfey Lo" userId="82eee98c-67dd-4f4e-aa1a-3bd4d189fa5e" providerId="ADAL" clId="{B6B5F231-509B-4C0D-B644-7A658FDA7942}" dt="2021-08-20T13:28:40.144" v="920"/>
        <pc:sldMkLst>
          <pc:docMk/>
          <pc:sldMk cId="2994564214" sldId="8626"/>
        </pc:sldMkLst>
      </pc:sldChg>
      <pc:sldChg chg="add">
        <pc:chgData name="Kinfey Lo" userId="82eee98c-67dd-4f4e-aa1a-3bd4d189fa5e" providerId="ADAL" clId="{B6B5F231-509B-4C0D-B644-7A658FDA7942}" dt="2021-08-20T13:28:40.144" v="920"/>
        <pc:sldMkLst>
          <pc:docMk/>
          <pc:sldMk cId="1909414330" sldId="8627"/>
        </pc:sldMkLst>
      </pc:sldChg>
      <pc:sldChg chg="add">
        <pc:chgData name="Kinfey Lo" userId="82eee98c-67dd-4f4e-aa1a-3bd4d189fa5e" providerId="ADAL" clId="{B6B5F231-509B-4C0D-B644-7A658FDA7942}" dt="2021-08-20T13:28:40.144" v="920"/>
        <pc:sldMkLst>
          <pc:docMk/>
          <pc:sldMk cId="953908744" sldId="8628"/>
        </pc:sldMkLst>
      </pc:sldChg>
      <pc:sldChg chg="add">
        <pc:chgData name="Kinfey Lo" userId="82eee98c-67dd-4f4e-aa1a-3bd4d189fa5e" providerId="ADAL" clId="{B6B5F231-509B-4C0D-B644-7A658FDA7942}" dt="2021-08-20T13:28:40.144" v="920"/>
        <pc:sldMkLst>
          <pc:docMk/>
          <pc:sldMk cId="4067837159" sldId="8629"/>
        </pc:sldMkLst>
      </pc:sldChg>
      <pc:sldChg chg="del">
        <pc:chgData name="Kinfey Lo" userId="82eee98c-67dd-4f4e-aa1a-3bd4d189fa5e" providerId="ADAL" clId="{B6B5F231-509B-4C0D-B644-7A658FDA7942}" dt="2021-08-20T09:31:51.734" v="31" actId="2696"/>
        <pc:sldMkLst>
          <pc:docMk/>
          <pc:sldMk cId="1182630412" sldId="8647"/>
        </pc:sldMkLst>
      </pc:sldChg>
      <pc:sldChg chg="del">
        <pc:chgData name="Kinfey Lo" userId="82eee98c-67dd-4f4e-aa1a-3bd4d189fa5e" providerId="ADAL" clId="{B6B5F231-509B-4C0D-B644-7A658FDA7942}" dt="2021-08-20T09:31:51.734" v="31" actId="2696"/>
        <pc:sldMkLst>
          <pc:docMk/>
          <pc:sldMk cId="1115043770" sldId="8648"/>
        </pc:sldMkLst>
      </pc:sldChg>
      <pc:sldChg chg="del">
        <pc:chgData name="Kinfey Lo" userId="82eee98c-67dd-4f4e-aa1a-3bd4d189fa5e" providerId="ADAL" clId="{B6B5F231-509B-4C0D-B644-7A658FDA7942}" dt="2021-08-20T09:31:51.734" v="31" actId="2696"/>
        <pc:sldMkLst>
          <pc:docMk/>
          <pc:sldMk cId="2625795056" sldId="8652"/>
        </pc:sldMkLst>
      </pc:sldChg>
      <pc:sldChg chg="del">
        <pc:chgData name="Kinfey Lo" userId="82eee98c-67dd-4f4e-aa1a-3bd4d189fa5e" providerId="ADAL" clId="{B6B5F231-509B-4C0D-B644-7A658FDA7942}" dt="2021-08-20T09:31:51.734" v="31" actId="2696"/>
        <pc:sldMkLst>
          <pc:docMk/>
          <pc:sldMk cId="3543183416" sldId="8653"/>
        </pc:sldMkLst>
      </pc:sldChg>
      <pc:sldChg chg="del">
        <pc:chgData name="Kinfey Lo" userId="82eee98c-67dd-4f4e-aa1a-3bd4d189fa5e" providerId="ADAL" clId="{B6B5F231-509B-4C0D-B644-7A658FDA7942}" dt="2021-08-20T09:31:51.734" v="31" actId="2696"/>
        <pc:sldMkLst>
          <pc:docMk/>
          <pc:sldMk cId="3116010517" sldId="8654"/>
        </pc:sldMkLst>
      </pc:sldChg>
      <pc:sldChg chg="del">
        <pc:chgData name="Kinfey Lo" userId="82eee98c-67dd-4f4e-aa1a-3bd4d189fa5e" providerId="ADAL" clId="{B6B5F231-509B-4C0D-B644-7A658FDA7942}" dt="2021-08-20T09:31:51.734" v="31" actId="2696"/>
        <pc:sldMkLst>
          <pc:docMk/>
          <pc:sldMk cId="3836192457" sldId="8655"/>
        </pc:sldMkLst>
      </pc:sldChg>
      <pc:sldChg chg="del">
        <pc:chgData name="Kinfey Lo" userId="82eee98c-67dd-4f4e-aa1a-3bd4d189fa5e" providerId="ADAL" clId="{B6B5F231-509B-4C0D-B644-7A658FDA7942}" dt="2021-08-20T09:31:51.734" v="31" actId="2696"/>
        <pc:sldMkLst>
          <pc:docMk/>
          <pc:sldMk cId="3016815565" sldId="8656"/>
        </pc:sldMkLst>
      </pc:sldChg>
      <pc:sldChg chg="del">
        <pc:chgData name="Kinfey Lo" userId="82eee98c-67dd-4f4e-aa1a-3bd4d189fa5e" providerId="ADAL" clId="{B6B5F231-509B-4C0D-B644-7A658FDA7942}" dt="2021-08-20T09:31:51.734" v="31" actId="2696"/>
        <pc:sldMkLst>
          <pc:docMk/>
          <pc:sldMk cId="2954206764" sldId="8657"/>
        </pc:sldMkLst>
      </pc:sldChg>
      <pc:sldChg chg="del">
        <pc:chgData name="Kinfey Lo" userId="82eee98c-67dd-4f4e-aa1a-3bd4d189fa5e" providerId="ADAL" clId="{B6B5F231-509B-4C0D-B644-7A658FDA7942}" dt="2021-08-20T09:31:51.734" v="31" actId="2696"/>
        <pc:sldMkLst>
          <pc:docMk/>
          <pc:sldMk cId="531391635" sldId="8658"/>
        </pc:sldMkLst>
      </pc:sldChg>
      <pc:sldChg chg="del">
        <pc:chgData name="Kinfey Lo" userId="82eee98c-67dd-4f4e-aa1a-3bd4d189fa5e" providerId="ADAL" clId="{B6B5F231-509B-4C0D-B644-7A658FDA7942}" dt="2021-08-20T09:31:51.734" v="31" actId="2696"/>
        <pc:sldMkLst>
          <pc:docMk/>
          <pc:sldMk cId="1191012637" sldId="8659"/>
        </pc:sldMkLst>
      </pc:sldChg>
      <pc:sldChg chg="del">
        <pc:chgData name="Kinfey Lo" userId="82eee98c-67dd-4f4e-aa1a-3bd4d189fa5e" providerId="ADAL" clId="{B6B5F231-509B-4C0D-B644-7A658FDA7942}" dt="2021-08-20T09:31:51.734" v="31" actId="2696"/>
        <pc:sldMkLst>
          <pc:docMk/>
          <pc:sldMk cId="1867847827" sldId="8660"/>
        </pc:sldMkLst>
      </pc:sldChg>
      <pc:sldChg chg="del">
        <pc:chgData name="Kinfey Lo" userId="82eee98c-67dd-4f4e-aa1a-3bd4d189fa5e" providerId="ADAL" clId="{B6B5F231-509B-4C0D-B644-7A658FDA7942}" dt="2021-08-20T09:31:51.734" v="31" actId="2696"/>
        <pc:sldMkLst>
          <pc:docMk/>
          <pc:sldMk cId="16743826" sldId="8661"/>
        </pc:sldMkLst>
      </pc:sldChg>
      <pc:sldChg chg="del">
        <pc:chgData name="Kinfey Lo" userId="82eee98c-67dd-4f4e-aa1a-3bd4d189fa5e" providerId="ADAL" clId="{B6B5F231-509B-4C0D-B644-7A658FDA7942}" dt="2021-08-20T09:31:51.734" v="31" actId="2696"/>
        <pc:sldMkLst>
          <pc:docMk/>
          <pc:sldMk cId="2844717347" sldId="8662"/>
        </pc:sldMkLst>
      </pc:sldChg>
      <pc:sldChg chg="del">
        <pc:chgData name="Kinfey Lo" userId="82eee98c-67dd-4f4e-aa1a-3bd4d189fa5e" providerId="ADAL" clId="{B6B5F231-509B-4C0D-B644-7A658FDA7942}" dt="2021-08-20T09:31:51.734" v="31" actId="2696"/>
        <pc:sldMkLst>
          <pc:docMk/>
          <pc:sldMk cId="2301015510" sldId="8663"/>
        </pc:sldMkLst>
      </pc:sldChg>
      <pc:sldChg chg="del">
        <pc:chgData name="Kinfey Lo" userId="82eee98c-67dd-4f4e-aa1a-3bd4d189fa5e" providerId="ADAL" clId="{B6B5F231-509B-4C0D-B644-7A658FDA7942}" dt="2021-08-20T09:31:51.734" v="31" actId="2696"/>
        <pc:sldMkLst>
          <pc:docMk/>
          <pc:sldMk cId="2256093256" sldId="8664"/>
        </pc:sldMkLst>
      </pc:sldChg>
      <pc:sldChg chg="del">
        <pc:chgData name="Kinfey Lo" userId="82eee98c-67dd-4f4e-aa1a-3bd4d189fa5e" providerId="ADAL" clId="{B6B5F231-509B-4C0D-B644-7A658FDA7942}" dt="2021-08-20T09:31:51.734" v="31" actId="2696"/>
        <pc:sldMkLst>
          <pc:docMk/>
          <pc:sldMk cId="287012823" sldId="8665"/>
        </pc:sldMkLst>
      </pc:sldChg>
      <pc:sldChg chg="del">
        <pc:chgData name="Kinfey Lo" userId="82eee98c-67dd-4f4e-aa1a-3bd4d189fa5e" providerId="ADAL" clId="{B6B5F231-509B-4C0D-B644-7A658FDA7942}" dt="2021-08-20T09:31:51.734" v="31" actId="2696"/>
        <pc:sldMkLst>
          <pc:docMk/>
          <pc:sldMk cId="1169806528" sldId="8666"/>
        </pc:sldMkLst>
      </pc:sldChg>
      <pc:sldChg chg="del">
        <pc:chgData name="Kinfey Lo" userId="82eee98c-67dd-4f4e-aa1a-3bd4d189fa5e" providerId="ADAL" clId="{B6B5F231-509B-4C0D-B644-7A658FDA7942}" dt="2021-08-20T09:31:51.734" v="31" actId="2696"/>
        <pc:sldMkLst>
          <pc:docMk/>
          <pc:sldMk cId="1090230119" sldId="8667"/>
        </pc:sldMkLst>
      </pc:sldChg>
      <pc:sldChg chg="del">
        <pc:chgData name="Kinfey Lo" userId="82eee98c-67dd-4f4e-aa1a-3bd4d189fa5e" providerId="ADAL" clId="{B6B5F231-509B-4C0D-B644-7A658FDA7942}" dt="2021-08-20T09:31:51.734" v="31" actId="2696"/>
        <pc:sldMkLst>
          <pc:docMk/>
          <pc:sldMk cId="570709009" sldId="8668"/>
        </pc:sldMkLst>
      </pc:sldChg>
      <pc:sldChg chg="modSp mod">
        <pc:chgData name="Kinfey Lo" userId="82eee98c-67dd-4f4e-aa1a-3bd4d189fa5e" providerId="ADAL" clId="{B6B5F231-509B-4C0D-B644-7A658FDA7942}" dt="2021-08-20T09:29:43.402" v="30" actId="20577"/>
        <pc:sldMkLst>
          <pc:docMk/>
          <pc:sldMk cId="280485907" sldId="2076137126"/>
        </pc:sldMkLst>
        <pc:spChg chg="mod">
          <ac:chgData name="Kinfey Lo" userId="82eee98c-67dd-4f4e-aa1a-3bd4d189fa5e" providerId="ADAL" clId="{B6B5F231-509B-4C0D-B644-7A658FDA7942}" dt="2021-08-20T09:29:43.402" v="30" actId="20577"/>
          <ac:spMkLst>
            <pc:docMk/>
            <pc:sldMk cId="280485907" sldId="2076137126"/>
            <ac:spMk id="4" creationId="{B15F0E40-CB2C-45A9-8481-91F276E83071}"/>
          </ac:spMkLst>
        </pc:spChg>
      </pc:sldChg>
      <pc:sldChg chg="del">
        <pc:chgData name="Kinfey Lo" userId="82eee98c-67dd-4f4e-aa1a-3bd4d189fa5e" providerId="ADAL" clId="{B6B5F231-509B-4C0D-B644-7A658FDA7942}" dt="2021-08-20T13:08:00.558" v="877" actId="47"/>
        <pc:sldMkLst>
          <pc:docMk/>
          <pc:sldMk cId="1723363709" sldId="2076137146"/>
        </pc:sldMkLst>
      </pc:sldChg>
      <pc:sldChg chg="del">
        <pc:chgData name="Kinfey Lo" userId="82eee98c-67dd-4f4e-aa1a-3bd4d189fa5e" providerId="ADAL" clId="{B6B5F231-509B-4C0D-B644-7A658FDA7942}" dt="2021-08-20T13:07:30.358" v="876" actId="2696"/>
        <pc:sldMkLst>
          <pc:docMk/>
          <pc:sldMk cId="2628568846" sldId="2076137163"/>
        </pc:sldMkLst>
      </pc:sldChg>
      <pc:sldChg chg="del">
        <pc:chgData name="Kinfey Lo" userId="82eee98c-67dd-4f4e-aa1a-3bd4d189fa5e" providerId="ADAL" clId="{B6B5F231-509B-4C0D-B644-7A658FDA7942}" dt="2021-08-20T09:31:51.734" v="31" actId="2696"/>
        <pc:sldMkLst>
          <pc:docMk/>
          <pc:sldMk cId="591233367" sldId="2076137164"/>
        </pc:sldMkLst>
      </pc:sldChg>
      <pc:sldChg chg="del">
        <pc:chgData name="Kinfey Lo" userId="82eee98c-67dd-4f4e-aa1a-3bd4d189fa5e" providerId="ADAL" clId="{B6B5F231-509B-4C0D-B644-7A658FDA7942}" dt="2021-08-20T09:31:51.734" v="31" actId="2696"/>
        <pc:sldMkLst>
          <pc:docMk/>
          <pc:sldMk cId="1777122584" sldId="2076137165"/>
        </pc:sldMkLst>
      </pc:sldChg>
      <pc:sldChg chg="del">
        <pc:chgData name="Kinfey Lo" userId="82eee98c-67dd-4f4e-aa1a-3bd4d189fa5e" providerId="ADAL" clId="{B6B5F231-509B-4C0D-B644-7A658FDA7942}" dt="2021-08-20T09:31:51.734" v="31" actId="2696"/>
        <pc:sldMkLst>
          <pc:docMk/>
          <pc:sldMk cId="814485628" sldId="2076137167"/>
        </pc:sldMkLst>
      </pc:sldChg>
      <pc:sldChg chg="del">
        <pc:chgData name="Kinfey Lo" userId="82eee98c-67dd-4f4e-aa1a-3bd4d189fa5e" providerId="ADAL" clId="{B6B5F231-509B-4C0D-B644-7A658FDA7942}" dt="2021-08-20T09:31:51.734" v="31" actId="2696"/>
        <pc:sldMkLst>
          <pc:docMk/>
          <pc:sldMk cId="1455591688" sldId="2076137169"/>
        </pc:sldMkLst>
      </pc:sldChg>
      <pc:sldChg chg="del">
        <pc:chgData name="Kinfey Lo" userId="82eee98c-67dd-4f4e-aa1a-3bd4d189fa5e" providerId="ADAL" clId="{B6B5F231-509B-4C0D-B644-7A658FDA7942}" dt="2021-08-20T09:31:51.734" v="31" actId="2696"/>
        <pc:sldMkLst>
          <pc:docMk/>
          <pc:sldMk cId="360588242" sldId="2076137170"/>
        </pc:sldMkLst>
      </pc:sldChg>
      <pc:sldChg chg="del">
        <pc:chgData name="Kinfey Lo" userId="82eee98c-67dd-4f4e-aa1a-3bd4d189fa5e" providerId="ADAL" clId="{B6B5F231-509B-4C0D-B644-7A658FDA7942}" dt="2021-08-20T09:31:51.734" v="31" actId="2696"/>
        <pc:sldMkLst>
          <pc:docMk/>
          <pc:sldMk cId="2352805341" sldId="2076137171"/>
        </pc:sldMkLst>
      </pc:sldChg>
      <pc:sldChg chg="del">
        <pc:chgData name="Kinfey Lo" userId="82eee98c-67dd-4f4e-aa1a-3bd4d189fa5e" providerId="ADAL" clId="{B6B5F231-509B-4C0D-B644-7A658FDA7942}" dt="2021-08-20T09:31:51.734" v="31" actId="2696"/>
        <pc:sldMkLst>
          <pc:docMk/>
          <pc:sldMk cId="1363787723" sldId="2076137193"/>
        </pc:sldMkLst>
      </pc:sldChg>
      <pc:sldChg chg="del">
        <pc:chgData name="Kinfey Lo" userId="82eee98c-67dd-4f4e-aa1a-3bd4d189fa5e" providerId="ADAL" clId="{B6B5F231-509B-4C0D-B644-7A658FDA7942}" dt="2021-08-20T09:31:51.734" v="31" actId="2696"/>
        <pc:sldMkLst>
          <pc:docMk/>
          <pc:sldMk cId="612611783" sldId="2076137194"/>
        </pc:sldMkLst>
      </pc:sldChg>
      <pc:sldChg chg="del">
        <pc:chgData name="Kinfey Lo" userId="82eee98c-67dd-4f4e-aa1a-3bd4d189fa5e" providerId="ADAL" clId="{B6B5F231-509B-4C0D-B644-7A658FDA7942}" dt="2021-08-20T09:31:51.734" v="31" actId="2696"/>
        <pc:sldMkLst>
          <pc:docMk/>
          <pc:sldMk cId="1580947863" sldId="2076137195"/>
        </pc:sldMkLst>
      </pc:sldChg>
      <pc:sldChg chg="del">
        <pc:chgData name="Kinfey Lo" userId="82eee98c-67dd-4f4e-aa1a-3bd4d189fa5e" providerId="ADAL" clId="{B6B5F231-509B-4C0D-B644-7A658FDA7942}" dt="2021-08-20T09:31:51.734" v="31" actId="2696"/>
        <pc:sldMkLst>
          <pc:docMk/>
          <pc:sldMk cId="2346852374" sldId="2076137196"/>
        </pc:sldMkLst>
      </pc:sldChg>
      <pc:sldChg chg="del">
        <pc:chgData name="Kinfey Lo" userId="82eee98c-67dd-4f4e-aa1a-3bd4d189fa5e" providerId="ADAL" clId="{B6B5F231-509B-4C0D-B644-7A658FDA7942}" dt="2021-08-20T09:31:51.734" v="31" actId="2696"/>
        <pc:sldMkLst>
          <pc:docMk/>
          <pc:sldMk cId="853306365" sldId="2076137197"/>
        </pc:sldMkLst>
      </pc:sldChg>
      <pc:sldChg chg="del">
        <pc:chgData name="Kinfey Lo" userId="82eee98c-67dd-4f4e-aa1a-3bd4d189fa5e" providerId="ADAL" clId="{B6B5F231-509B-4C0D-B644-7A658FDA7942}" dt="2021-08-20T09:31:51.734" v="31" actId="2696"/>
        <pc:sldMkLst>
          <pc:docMk/>
          <pc:sldMk cId="3785087095" sldId="2076137199"/>
        </pc:sldMkLst>
      </pc:sldChg>
      <pc:sldChg chg="del">
        <pc:chgData name="Kinfey Lo" userId="82eee98c-67dd-4f4e-aa1a-3bd4d189fa5e" providerId="ADAL" clId="{B6B5F231-509B-4C0D-B644-7A658FDA7942}" dt="2021-08-20T13:07:30.358" v="876" actId="2696"/>
        <pc:sldMkLst>
          <pc:docMk/>
          <pc:sldMk cId="2657416256" sldId="2076137214"/>
        </pc:sldMkLst>
      </pc:sldChg>
      <pc:sldChg chg="del">
        <pc:chgData name="Kinfey Lo" userId="82eee98c-67dd-4f4e-aa1a-3bd4d189fa5e" providerId="ADAL" clId="{B6B5F231-509B-4C0D-B644-7A658FDA7942}" dt="2021-08-20T09:31:51.734" v="31" actId="2696"/>
        <pc:sldMkLst>
          <pc:docMk/>
          <pc:sldMk cId="625079212" sldId="2076137215"/>
        </pc:sldMkLst>
      </pc:sldChg>
      <pc:sldChg chg="del">
        <pc:chgData name="Kinfey Lo" userId="82eee98c-67dd-4f4e-aa1a-3bd4d189fa5e" providerId="ADAL" clId="{B6B5F231-509B-4C0D-B644-7A658FDA7942}" dt="2021-08-20T09:31:51.734" v="31" actId="2696"/>
        <pc:sldMkLst>
          <pc:docMk/>
          <pc:sldMk cId="935629695" sldId="2076137216"/>
        </pc:sldMkLst>
      </pc:sldChg>
      <pc:sldChg chg="del">
        <pc:chgData name="Kinfey Lo" userId="82eee98c-67dd-4f4e-aa1a-3bd4d189fa5e" providerId="ADAL" clId="{B6B5F231-509B-4C0D-B644-7A658FDA7942}" dt="2021-08-20T09:31:51.734" v="31" actId="2696"/>
        <pc:sldMkLst>
          <pc:docMk/>
          <pc:sldMk cId="982818376" sldId="2076137217"/>
        </pc:sldMkLst>
      </pc:sldChg>
      <pc:sldChg chg="del">
        <pc:chgData name="Kinfey Lo" userId="82eee98c-67dd-4f4e-aa1a-3bd4d189fa5e" providerId="ADAL" clId="{B6B5F231-509B-4C0D-B644-7A658FDA7942}" dt="2021-08-20T09:31:51.734" v="31" actId="2696"/>
        <pc:sldMkLst>
          <pc:docMk/>
          <pc:sldMk cId="3339878821" sldId="2076137218"/>
        </pc:sldMkLst>
      </pc:sldChg>
      <pc:sldChg chg="del">
        <pc:chgData name="Kinfey Lo" userId="82eee98c-67dd-4f4e-aa1a-3bd4d189fa5e" providerId="ADAL" clId="{B6B5F231-509B-4C0D-B644-7A658FDA7942}" dt="2021-08-20T09:31:51.734" v="31" actId="2696"/>
        <pc:sldMkLst>
          <pc:docMk/>
          <pc:sldMk cId="1873383270" sldId="2076137219"/>
        </pc:sldMkLst>
      </pc:sldChg>
      <pc:sldChg chg="del">
        <pc:chgData name="Kinfey Lo" userId="82eee98c-67dd-4f4e-aa1a-3bd4d189fa5e" providerId="ADAL" clId="{B6B5F231-509B-4C0D-B644-7A658FDA7942}" dt="2021-08-20T09:31:51.734" v="31" actId="2696"/>
        <pc:sldMkLst>
          <pc:docMk/>
          <pc:sldMk cId="4286191888" sldId="2076137220"/>
        </pc:sldMkLst>
      </pc:sldChg>
      <pc:sldChg chg="del">
        <pc:chgData name="Kinfey Lo" userId="82eee98c-67dd-4f4e-aa1a-3bd4d189fa5e" providerId="ADAL" clId="{B6B5F231-509B-4C0D-B644-7A658FDA7942}" dt="2021-08-20T09:31:51.734" v="31" actId="2696"/>
        <pc:sldMkLst>
          <pc:docMk/>
          <pc:sldMk cId="338279185" sldId="2076137221"/>
        </pc:sldMkLst>
      </pc:sldChg>
      <pc:sldChg chg="del">
        <pc:chgData name="Kinfey Lo" userId="82eee98c-67dd-4f4e-aa1a-3bd4d189fa5e" providerId="ADAL" clId="{B6B5F231-509B-4C0D-B644-7A658FDA7942}" dt="2021-08-20T09:31:51.734" v="31" actId="2696"/>
        <pc:sldMkLst>
          <pc:docMk/>
          <pc:sldMk cId="4205814937" sldId="2076137222"/>
        </pc:sldMkLst>
      </pc:sldChg>
      <pc:sldChg chg="del">
        <pc:chgData name="Kinfey Lo" userId="82eee98c-67dd-4f4e-aa1a-3bd4d189fa5e" providerId="ADAL" clId="{B6B5F231-509B-4C0D-B644-7A658FDA7942}" dt="2021-08-20T09:31:51.734" v="31" actId="2696"/>
        <pc:sldMkLst>
          <pc:docMk/>
          <pc:sldMk cId="967782248" sldId="2076137223"/>
        </pc:sldMkLst>
      </pc:sldChg>
      <pc:sldChg chg="del">
        <pc:chgData name="Kinfey Lo" userId="82eee98c-67dd-4f4e-aa1a-3bd4d189fa5e" providerId="ADAL" clId="{B6B5F231-509B-4C0D-B644-7A658FDA7942}" dt="2021-08-20T13:07:30.358" v="876" actId="2696"/>
        <pc:sldMkLst>
          <pc:docMk/>
          <pc:sldMk cId="3078636350" sldId="2076137224"/>
        </pc:sldMkLst>
      </pc:sldChg>
      <pc:sldChg chg="modSp add mod">
        <pc:chgData name="Kinfey Lo" userId="82eee98c-67dd-4f4e-aa1a-3bd4d189fa5e" providerId="ADAL" clId="{B6B5F231-509B-4C0D-B644-7A658FDA7942}" dt="2021-08-20T13:34:15.445" v="949" actId="20577"/>
        <pc:sldMkLst>
          <pc:docMk/>
          <pc:sldMk cId="1183711941" sldId="2076137225"/>
        </pc:sldMkLst>
        <pc:spChg chg="mod">
          <ac:chgData name="Kinfey Lo" userId="82eee98c-67dd-4f4e-aa1a-3bd4d189fa5e" providerId="ADAL" clId="{B6B5F231-509B-4C0D-B644-7A658FDA7942}" dt="2021-08-20T13:34:15.445" v="949" actId="20577"/>
          <ac:spMkLst>
            <pc:docMk/>
            <pc:sldMk cId="1183711941" sldId="2076137225"/>
            <ac:spMk id="2" creationId="{00000000-0000-0000-0000-000000000000}"/>
          </ac:spMkLst>
        </pc:spChg>
      </pc:sldChg>
      <pc:sldChg chg="addSp delSp modSp add mod">
        <pc:chgData name="Kinfey Lo" userId="82eee98c-67dd-4f4e-aa1a-3bd4d189fa5e" providerId="ADAL" clId="{B6B5F231-509B-4C0D-B644-7A658FDA7942}" dt="2021-08-20T09:46:15.293" v="201" actId="20577"/>
        <pc:sldMkLst>
          <pc:docMk/>
          <pc:sldMk cId="729243837" sldId="2076137226"/>
        </pc:sldMkLst>
        <pc:spChg chg="del">
          <ac:chgData name="Kinfey Lo" userId="82eee98c-67dd-4f4e-aa1a-3bd4d189fa5e" providerId="ADAL" clId="{B6B5F231-509B-4C0D-B644-7A658FDA7942}" dt="2021-08-20T09:35:53.354" v="78" actId="478"/>
          <ac:spMkLst>
            <pc:docMk/>
            <pc:sldMk cId="729243837" sldId="2076137226"/>
            <ac:spMk id="2" creationId="{A803312C-2D8E-45C6-9D34-6B4C04D48C2F}"/>
          </ac:spMkLst>
        </pc:spChg>
        <pc:spChg chg="mod">
          <ac:chgData name="Kinfey Lo" userId="82eee98c-67dd-4f4e-aa1a-3bd4d189fa5e" providerId="ADAL" clId="{B6B5F231-509B-4C0D-B644-7A658FDA7942}" dt="2021-08-20T09:46:15.293" v="201" actId="20577"/>
          <ac:spMkLst>
            <pc:docMk/>
            <pc:sldMk cId="729243837" sldId="2076137226"/>
            <ac:spMk id="4" creationId="{02687CC1-D5BC-9641-96FC-E271135F5329}"/>
          </ac:spMkLst>
        </pc:spChg>
        <pc:spChg chg="add mod">
          <ac:chgData name="Kinfey Lo" userId="82eee98c-67dd-4f4e-aa1a-3bd4d189fa5e" providerId="ADAL" clId="{B6B5F231-509B-4C0D-B644-7A658FDA7942}" dt="2021-08-20T09:41:51.107" v="130" actId="1076"/>
          <ac:spMkLst>
            <pc:docMk/>
            <pc:sldMk cId="729243837" sldId="2076137226"/>
            <ac:spMk id="5" creationId="{96B72BB8-F732-4C1A-8A80-9A43887B252C}"/>
          </ac:spMkLst>
        </pc:spChg>
        <pc:spChg chg="add del">
          <ac:chgData name="Kinfey Lo" userId="82eee98c-67dd-4f4e-aa1a-3bd4d189fa5e" providerId="ADAL" clId="{B6B5F231-509B-4C0D-B644-7A658FDA7942}" dt="2021-08-20T09:44:44.917" v="134" actId="22"/>
          <ac:spMkLst>
            <pc:docMk/>
            <pc:sldMk cId="729243837" sldId="2076137226"/>
            <ac:spMk id="8" creationId="{63B6786F-95A3-4F06-9720-0F150C0F2E2B}"/>
          </ac:spMkLst>
        </pc:spChg>
        <pc:spChg chg="add mod">
          <ac:chgData name="Kinfey Lo" userId="82eee98c-67dd-4f4e-aa1a-3bd4d189fa5e" providerId="ADAL" clId="{B6B5F231-509B-4C0D-B644-7A658FDA7942}" dt="2021-08-20T09:45:46.262" v="175" actId="20577"/>
          <ac:spMkLst>
            <pc:docMk/>
            <pc:sldMk cId="729243837" sldId="2076137226"/>
            <ac:spMk id="10" creationId="{63BC6D38-F796-49F6-A039-C917F9FF3C03}"/>
          </ac:spMkLst>
        </pc:spChg>
        <pc:picChg chg="del">
          <ac:chgData name="Kinfey Lo" userId="82eee98c-67dd-4f4e-aa1a-3bd4d189fa5e" providerId="ADAL" clId="{B6B5F231-509B-4C0D-B644-7A658FDA7942}" dt="2021-08-20T09:35:51.747" v="77" actId="478"/>
          <ac:picMkLst>
            <pc:docMk/>
            <pc:sldMk cId="729243837" sldId="2076137226"/>
            <ac:picMk id="3" creationId="{1BFAA0EC-BC5C-476A-B2FC-B502BA530F20}"/>
          </ac:picMkLst>
        </pc:picChg>
        <pc:picChg chg="del">
          <ac:chgData name="Kinfey Lo" userId="82eee98c-67dd-4f4e-aa1a-3bd4d189fa5e" providerId="ADAL" clId="{B6B5F231-509B-4C0D-B644-7A658FDA7942}" dt="2021-08-20T09:35:51.101" v="76" actId="478"/>
          <ac:picMkLst>
            <pc:docMk/>
            <pc:sldMk cId="729243837" sldId="2076137226"/>
            <ac:picMk id="6" creationId="{C58E5A87-3C86-47CE-8554-FDD7F0A0045B}"/>
          </ac:picMkLst>
        </pc:picChg>
      </pc:sldChg>
      <pc:sldChg chg="add del">
        <pc:chgData name="Kinfey Lo" userId="82eee98c-67dd-4f4e-aa1a-3bd4d189fa5e" providerId="ADAL" clId="{B6B5F231-509B-4C0D-B644-7A658FDA7942}" dt="2021-08-20T09:35:35.708" v="47" actId="22"/>
        <pc:sldMkLst>
          <pc:docMk/>
          <pc:sldMk cId="2314134394" sldId="2076137226"/>
        </pc:sldMkLst>
      </pc:sldChg>
      <pc:sldChg chg="addSp delSp modSp add mod">
        <pc:chgData name="Kinfey Lo" userId="82eee98c-67dd-4f4e-aa1a-3bd4d189fa5e" providerId="ADAL" clId="{B6B5F231-509B-4C0D-B644-7A658FDA7942}" dt="2021-08-20T10:07:53.876" v="871" actId="113"/>
        <pc:sldMkLst>
          <pc:docMk/>
          <pc:sldMk cId="1843926084" sldId="2076137227"/>
        </pc:sldMkLst>
        <pc:spChg chg="add del mod">
          <ac:chgData name="Kinfey Lo" userId="82eee98c-67dd-4f4e-aa1a-3bd4d189fa5e" providerId="ADAL" clId="{B6B5F231-509B-4C0D-B644-7A658FDA7942}" dt="2021-08-20T09:47:26.482" v="206" actId="478"/>
          <ac:spMkLst>
            <pc:docMk/>
            <pc:sldMk cId="1843926084" sldId="2076137227"/>
            <ac:spMk id="3" creationId="{86A1A0F7-00E0-4573-A39A-DA605D1C5BA0}"/>
          </ac:spMkLst>
        </pc:spChg>
        <pc:spChg chg="del">
          <ac:chgData name="Kinfey Lo" userId="82eee98c-67dd-4f4e-aa1a-3bd4d189fa5e" providerId="ADAL" clId="{B6B5F231-509B-4C0D-B644-7A658FDA7942}" dt="2021-08-20T09:47:23.613" v="205" actId="478"/>
          <ac:spMkLst>
            <pc:docMk/>
            <pc:sldMk cId="1843926084" sldId="2076137227"/>
            <ac:spMk id="4" creationId="{02687CC1-D5BC-9641-96FC-E271135F5329}"/>
          </ac:spMkLst>
        </pc:spChg>
        <pc:spChg chg="del">
          <ac:chgData name="Kinfey Lo" userId="82eee98c-67dd-4f4e-aa1a-3bd4d189fa5e" providerId="ADAL" clId="{B6B5F231-509B-4C0D-B644-7A658FDA7942}" dt="2021-08-20T09:47:23.613" v="205" actId="478"/>
          <ac:spMkLst>
            <pc:docMk/>
            <pc:sldMk cId="1843926084" sldId="2076137227"/>
            <ac:spMk id="5" creationId="{96B72BB8-F732-4C1A-8A80-9A43887B252C}"/>
          </ac:spMkLst>
        </pc:spChg>
        <pc:spChg chg="add mod">
          <ac:chgData name="Kinfey Lo" userId="82eee98c-67dd-4f4e-aa1a-3bd4d189fa5e" providerId="ADAL" clId="{B6B5F231-509B-4C0D-B644-7A658FDA7942}" dt="2021-08-20T09:49:02.177" v="260" actId="113"/>
          <ac:spMkLst>
            <pc:docMk/>
            <pc:sldMk cId="1843926084" sldId="2076137227"/>
            <ac:spMk id="8" creationId="{7237AF75-4643-42BF-AAF5-38F89F6043B8}"/>
          </ac:spMkLst>
        </pc:spChg>
        <pc:spChg chg="add del mod">
          <ac:chgData name="Kinfey Lo" userId="82eee98c-67dd-4f4e-aa1a-3bd4d189fa5e" providerId="ADAL" clId="{B6B5F231-509B-4C0D-B644-7A658FDA7942}" dt="2021-08-20T09:55:07.158" v="425" actId="478"/>
          <ac:spMkLst>
            <pc:docMk/>
            <pc:sldMk cId="1843926084" sldId="2076137227"/>
            <ac:spMk id="9" creationId="{E8ACD719-ED1C-41CB-9606-C8E438E1F97B}"/>
          </ac:spMkLst>
        </pc:spChg>
        <pc:spChg chg="del">
          <ac:chgData name="Kinfey Lo" userId="82eee98c-67dd-4f4e-aa1a-3bd4d189fa5e" providerId="ADAL" clId="{B6B5F231-509B-4C0D-B644-7A658FDA7942}" dt="2021-08-20T09:47:23.613" v="205" actId="478"/>
          <ac:spMkLst>
            <pc:docMk/>
            <pc:sldMk cId="1843926084" sldId="2076137227"/>
            <ac:spMk id="10" creationId="{63BC6D38-F796-49F6-A039-C917F9FF3C03}"/>
          </ac:spMkLst>
        </pc:spChg>
        <pc:spChg chg="add mod">
          <ac:chgData name="Kinfey Lo" userId="82eee98c-67dd-4f4e-aa1a-3bd4d189fa5e" providerId="ADAL" clId="{B6B5F231-509B-4C0D-B644-7A658FDA7942}" dt="2021-08-20T09:52:00.270" v="352" actId="207"/>
          <ac:spMkLst>
            <pc:docMk/>
            <pc:sldMk cId="1843926084" sldId="2076137227"/>
            <ac:spMk id="11" creationId="{C7781E15-B77E-4110-952B-56BECD54AE80}"/>
          </ac:spMkLst>
        </pc:spChg>
        <pc:spChg chg="add mod">
          <ac:chgData name="Kinfey Lo" userId="82eee98c-67dd-4f4e-aa1a-3bd4d189fa5e" providerId="ADAL" clId="{B6B5F231-509B-4C0D-B644-7A658FDA7942}" dt="2021-08-20T09:52:41.362" v="384" actId="20577"/>
          <ac:spMkLst>
            <pc:docMk/>
            <pc:sldMk cId="1843926084" sldId="2076137227"/>
            <ac:spMk id="13" creationId="{6AEF29BE-8EA8-488B-A9F6-128127CB88A5}"/>
          </ac:spMkLst>
        </pc:spChg>
        <pc:spChg chg="add mod">
          <ac:chgData name="Kinfey Lo" userId="82eee98c-67dd-4f4e-aa1a-3bd4d189fa5e" providerId="ADAL" clId="{B6B5F231-509B-4C0D-B644-7A658FDA7942}" dt="2021-08-20T09:53:22.519" v="395" actId="20577"/>
          <ac:spMkLst>
            <pc:docMk/>
            <pc:sldMk cId="1843926084" sldId="2076137227"/>
            <ac:spMk id="15" creationId="{22FC9091-9BBA-43A7-9C5D-AA535EB6925B}"/>
          </ac:spMkLst>
        </pc:spChg>
        <pc:spChg chg="add mod">
          <ac:chgData name="Kinfey Lo" userId="82eee98c-67dd-4f4e-aa1a-3bd4d189fa5e" providerId="ADAL" clId="{B6B5F231-509B-4C0D-B644-7A658FDA7942}" dt="2021-08-20T09:58:07.653" v="565" actId="1076"/>
          <ac:spMkLst>
            <pc:docMk/>
            <pc:sldMk cId="1843926084" sldId="2076137227"/>
            <ac:spMk id="17" creationId="{E7DE92C0-CD98-491E-A211-E1A699AB0A3D}"/>
          </ac:spMkLst>
        </pc:spChg>
        <pc:spChg chg="add mod">
          <ac:chgData name="Kinfey Lo" userId="82eee98c-67dd-4f4e-aa1a-3bd4d189fa5e" providerId="ADAL" clId="{B6B5F231-509B-4C0D-B644-7A658FDA7942}" dt="2021-08-20T09:55:35.859" v="442" actId="113"/>
          <ac:spMkLst>
            <pc:docMk/>
            <pc:sldMk cId="1843926084" sldId="2076137227"/>
            <ac:spMk id="18" creationId="{83808D96-65E4-4AEF-9AAA-A715F74CAA0D}"/>
          </ac:spMkLst>
        </pc:spChg>
        <pc:spChg chg="add mod">
          <ac:chgData name="Kinfey Lo" userId="82eee98c-67dd-4f4e-aa1a-3bd4d189fa5e" providerId="ADAL" clId="{B6B5F231-509B-4C0D-B644-7A658FDA7942}" dt="2021-08-20T09:56:05.573" v="464" actId="20577"/>
          <ac:spMkLst>
            <pc:docMk/>
            <pc:sldMk cId="1843926084" sldId="2076137227"/>
            <ac:spMk id="20" creationId="{92AF932C-4C86-4856-BB29-F142295F7428}"/>
          </ac:spMkLst>
        </pc:spChg>
        <pc:spChg chg="add mod">
          <ac:chgData name="Kinfey Lo" userId="82eee98c-67dd-4f4e-aa1a-3bd4d189fa5e" providerId="ADAL" clId="{B6B5F231-509B-4C0D-B644-7A658FDA7942}" dt="2021-08-20T09:57:07.202" v="513" actId="20577"/>
          <ac:spMkLst>
            <pc:docMk/>
            <pc:sldMk cId="1843926084" sldId="2076137227"/>
            <ac:spMk id="22" creationId="{747D0524-C128-4148-BA5E-C8D8D97FB881}"/>
          </ac:spMkLst>
        </pc:spChg>
        <pc:spChg chg="add mod">
          <ac:chgData name="Kinfey Lo" userId="82eee98c-67dd-4f4e-aa1a-3bd4d189fa5e" providerId="ADAL" clId="{B6B5F231-509B-4C0D-B644-7A658FDA7942}" dt="2021-08-20T09:57:25.137" v="538" actId="20577"/>
          <ac:spMkLst>
            <pc:docMk/>
            <pc:sldMk cId="1843926084" sldId="2076137227"/>
            <ac:spMk id="24" creationId="{9B6B9BF9-4373-45A7-B12C-3065BCE297A9}"/>
          </ac:spMkLst>
        </pc:spChg>
        <pc:spChg chg="add mod">
          <ac:chgData name="Kinfey Lo" userId="82eee98c-67dd-4f4e-aa1a-3bd4d189fa5e" providerId="ADAL" clId="{B6B5F231-509B-4C0D-B644-7A658FDA7942}" dt="2021-08-20T09:57:41.485" v="558" actId="20577"/>
          <ac:spMkLst>
            <pc:docMk/>
            <pc:sldMk cId="1843926084" sldId="2076137227"/>
            <ac:spMk id="26" creationId="{689AB83F-ED75-41DC-8C9D-5FA6252E2789}"/>
          </ac:spMkLst>
        </pc:spChg>
        <pc:spChg chg="add del">
          <ac:chgData name="Kinfey Lo" userId="82eee98c-67dd-4f4e-aa1a-3bd4d189fa5e" providerId="ADAL" clId="{B6B5F231-509B-4C0D-B644-7A658FDA7942}" dt="2021-08-20T09:57:59.914" v="562" actId="22"/>
          <ac:spMkLst>
            <pc:docMk/>
            <pc:sldMk cId="1843926084" sldId="2076137227"/>
            <ac:spMk id="28" creationId="{98940EC3-FCA7-4501-9BF9-14C86B492E2A}"/>
          </ac:spMkLst>
        </pc:spChg>
        <pc:spChg chg="add mod">
          <ac:chgData name="Kinfey Lo" userId="82eee98c-67dd-4f4e-aa1a-3bd4d189fa5e" providerId="ADAL" clId="{B6B5F231-509B-4C0D-B644-7A658FDA7942}" dt="2021-08-20T10:00:33.286" v="658" actId="1076"/>
          <ac:spMkLst>
            <pc:docMk/>
            <pc:sldMk cId="1843926084" sldId="2076137227"/>
            <ac:spMk id="30" creationId="{820F99DC-10A6-40DF-9298-226B18919E77}"/>
          </ac:spMkLst>
        </pc:spChg>
        <pc:spChg chg="add mod">
          <ac:chgData name="Kinfey Lo" userId="82eee98c-67dd-4f4e-aa1a-3bd4d189fa5e" providerId="ADAL" clId="{B6B5F231-509B-4C0D-B644-7A658FDA7942}" dt="2021-08-20T10:00:58.173" v="669" actId="1076"/>
          <ac:spMkLst>
            <pc:docMk/>
            <pc:sldMk cId="1843926084" sldId="2076137227"/>
            <ac:spMk id="32" creationId="{9CDC913A-4BB0-4CC2-925D-CA70D4C7990E}"/>
          </ac:spMkLst>
        </pc:spChg>
        <pc:spChg chg="add mod">
          <ac:chgData name="Kinfey Lo" userId="82eee98c-67dd-4f4e-aa1a-3bd4d189fa5e" providerId="ADAL" clId="{B6B5F231-509B-4C0D-B644-7A658FDA7942}" dt="2021-08-20T10:00:21.163" v="655" actId="1076"/>
          <ac:spMkLst>
            <pc:docMk/>
            <pc:sldMk cId="1843926084" sldId="2076137227"/>
            <ac:spMk id="34" creationId="{5B028AF2-F155-4659-B3FB-AC67177E2274}"/>
          </ac:spMkLst>
        </pc:spChg>
        <pc:spChg chg="add mod">
          <ac:chgData name="Kinfey Lo" userId="82eee98c-67dd-4f4e-aa1a-3bd4d189fa5e" providerId="ADAL" clId="{B6B5F231-509B-4C0D-B644-7A658FDA7942}" dt="2021-08-20T10:01:47.279" v="737" actId="14100"/>
          <ac:spMkLst>
            <pc:docMk/>
            <pc:sldMk cId="1843926084" sldId="2076137227"/>
            <ac:spMk id="36" creationId="{690676EB-772A-43E8-8FC5-E02448DC5F08}"/>
          </ac:spMkLst>
        </pc:spChg>
        <pc:spChg chg="add mod">
          <ac:chgData name="Kinfey Lo" userId="82eee98c-67dd-4f4e-aa1a-3bd4d189fa5e" providerId="ADAL" clId="{B6B5F231-509B-4C0D-B644-7A658FDA7942}" dt="2021-08-20T10:02:59.044" v="764" actId="1076"/>
          <ac:spMkLst>
            <pc:docMk/>
            <pc:sldMk cId="1843926084" sldId="2076137227"/>
            <ac:spMk id="38" creationId="{41A57514-5514-4418-A121-523FC8829647}"/>
          </ac:spMkLst>
        </pc:spChg>
        <pc:spChg chg="add mod">
          <ac:chgData name="Kinfey Lo" userId="82eee98c-67dd-4f4e-aa1a-3bd4d189fa5e" providerId="ADAL" clId="{B6B5F231-509B-4C0D-B644-7A658FDA7942}" dt="2021-08-20T10:04:14.539" v="801" actId="1076"/>
          <ac:spMkLst>
            <pc:docMk/>
            <pc:sldMk cId="1843926084" sldId="2076137227"/>
            <ac:spMk id="40" creationId="{923FF772-1FC8-4FF8-A6AF-7F8818327A82}"/>
          </ac:spMkLst>
        </pc:spChg>
        <pc:spChg chg="add mod">
          <ac:chgData name="Kinfey Lo" userId="82eee98c-67dd-4f4e-aa1a-3bd4d189fa5e" providerId="ADAL" clId="{B6B5F231-509B-4C0D-B644-7A658FDA7942}" dt="2021-08-20T10:04:40.820" v="812" actId="1076"/>
          <ac:spMkLst>
            <pc:docMk/>
            <pc:sldMk cId="1843926084" sldId="2076137227"/>
            <ac:spMk id="42" creationId="{1E724088-68A9-46E5-B1D3-B85325F91C52}"/>
          </ac:spMkLst>
        </pc:spChg>
        <pc:spChg chg="add mod">
          <ac:chgData name="Kinfey Lo" userId="82eee98c-67dd-4f4e-aa1a-3bd4d189fa5e" providerId="ADAL" clId="{B6B5F231-509B-4C0D-B644-7A658FDA7942}" dt="2021-08-20T10:04:57.449" v="814" actId="207"/>
          <ac:spMkLst>
            <pc:docMk/>
            <pc:sldMk cId="1843926084" sldId="2076137227"/>
            <ac:spMk id="43" creationId="{AB79B65B-42BC-475F-8004-0D355BCA917B}"/>
          </ac:spMkLst>
        </pc:spChg>
        <pc:spChg chg="add mod">
          <ac:chgData name="Kinfey Lo" userId="82eee98c-67dd-4f4e-aa1a-3bd4d189fa5e" providerId="ADAL" clId="{B6B5F231-509B-4C0D-B644-7A658FDA7942}" dt="2021-08-20T10:05:19.994" v="821" actId="14100"/>
          <ac:spMkLst>
            <pc:docMk/>
            <pc:sldMk cId="1843926084" sldId="2076137227"/>
            <ac:spMk id="45" creationId="{C2CD47CA-29D4-412A-A765-D0D8203A0F28}"/>
          </ac:spMkLst>
        </pc:spChg>
        <pc:spChg chg="add mod">
          <ac:chgData name="Kinfey Lo" userId="82eee98c-67dd-4f4e-aa1a-3bd4d189fa5e" providerId="ADAL" clId="{B6B5F231-509B-4C0D-B644-7A658FDA7942}" dt="2021-08-20T10:05:49.846" v="828" actId="207"/>
          <ac:spMkLst>
            <pc:docMk/>
            <pc:sldMk cId="1843926084" sldId="2076137227"/>
            <ac:spMk id="47" creationId="{3B886E62-635D-433A-B333-B2DB2091C5EE}"/>
          </ac:spMkLst>
        </pc:spChg>
        <pc:spChg chg="add mod">
          <ac:chgData name="Kinfey Lo" userId="82eee98c-67dd-4f4e-aa1a-3bd4d189fa5e" providerId="ADAL" clId="{B6B5F231-509B-4C0D-B644-7A658FDA7942}" dt="2021-08-20T10:06:39.808" v="856" actId="1076"/>
          <ac:spMkLst>
            <pc:docMk/>
            <pc:sldMk cId="1843926084" sldId="2076137227"/>
            <ac:spMk id="49" creationId="{27E6EB7E-5812-4CBD-84DC-C72E52D2653A}"/>
          </ac:spMkLst>
        </pc:spChg>
        <pc:spChg chg="add mod">
          <ac:chgData name="Kinfey Lo" userId="82eee98c-67dd-4f4e-aa1a-3bd4d189fa5e" providerId="ADAL" clId="{B6B5F231-509B-4C0D-B644-7A658FDA7942}" dt="2021-08-20T10:07:53.876" v="871" actId="113"/>
          <ac:spMkLst>
            <pc:docMk/>
            <pc:sldMk cId="1843926084" sldId="2076137227"/>
            <ac:spMk id="50" creationId="{E3209B72-36EA-46C7-A6AE-A720475F6B07}"/>
          </ac:spMkLst>
        </pc:spChg>
        <pc:grpChg chg="add">
          <ac:chgData name="Kinfey Lo" userId="82eee98c-67dd-4f4e-aa1a-3bd4d189fa5e" providerId="ADAL" clId="{B6B5F231-509B-4C0D-B644-7A658FDA7942}" dt="2021-08-20T10:06:02.396" v="829" actId="164"/>
          <ac:grpSpMkLst>
            <pc:docMk/>
            <pc:sldMk cId="1843926084" sldId="2076137227"/>
            <ac:grpSpMk id="48" creationId="{19C209BB-26D0-429B-A1A9-E983491E402E}"/>
          </ac:grpSpMkLst>
        </pc:grpChg>
        <pc:picChg chg="add mod">
          <ac:chgData name="Kinfey Lo" userId="82eee98c-67dd-4f4e-aa1a-3bd4d189fa5e" providerId="ADAL" clId="{B6B5F231-509B-4C0D-B644-7A658FDA7942}" dt="2021-08-20T10:03:56.339" v="796" actId="1076"/>
          <ac:picMkLst>
            <pc:docMk/>
            <pc:sldMk cId="1843926084" sldId="2076137227"/>
            <ac:picMk id="7" creationId="{842FA5D0-70F5-4A45-AA79-26725E027DE6}"/>
          </ac:picMkLst>
        </pc:picChg>
      </pc:sldChg>
      <pc:sldChg chg="add del">
        <pc:chgData name="Kinfey Lo" userId="82eee98c-67dd-4f4e-aa1a-3bd4d189fa5e" providerId="ADAL" clId="{B6B5F231-509B-4C0D-B644-7A658FDA7942}" dt="2021-08-20T09:47:18.215" v="203" actId="22"/>
        <pc:sldMkLst>
          <pc:docMk/>
          <pc:sldMk cId="2087826828" sldId="2076137227"/>
        </pc:sldMkLst>
      </pc:sldChg>
      <pc:sldChg chg="modSp add mod">
        <pc:chgData name="Kinfey Lo" userId="82eee98c-67dd-4f4e-aa1a-3bd4d189fa5e" providerId="ADAL" clId="{B6B5F231-509B-4C0D-B644-7A658FDA7942}" dt="2021-08-20T13:33:59.399" v="946" actId="20577"/>
        <pc:sldMkLst>
          <pc:docMk/>
          <pc:sldMk cId="2180559867" sldId="2076137228"/>
        </pc:sldMkLst>
        <pc:spChg chg="mod">
          <ac:chgData name="Kinfey Lo" userId="82eee98c-67dd-4f4e-aa1a-3bd4d189fa5e" providerId="ADAL" clId="{B6B5F231-509B-4C0D-B644-7A658FDA7942}" dt="2021-08-20T13:33:59.399" v="946" actId="20577"/>
          <ac:spMkLst>
            <pc:docMk/>
            <pc:sldMk cId="2180559867" sldId="2076137228"/>
            <ac:spMk id="2" creationId="{00000000-0000-0000-0000-000000000000}"/>
          </ac:spMkLst>
        </pc:spChg>
      </pc:sldChg>
      <pc:sldChg chg="modSp add mod ord">
        <pc:chgData name="Kinfey Lo" userId="82eee98c-67dd-4f4e-aa1a-3bd4d189fa5e" providerId="ADAL" clId="{B6B5F231-509B-4C0D-B644-7A658FDA7942}" dt="2021-08-20T13:26:37.479" v="919" actId="20577"/>
        <pc:sldMkLst>
          <pc:docMk/>
          <pc:sldMk cId="783368742" sldId="2076137229"/>
        </pc:sldMkLst>
        <pc:spChg chg="mod">
          <ac:chgData name="Kinfey Lo" userId="82eee98c-67dd-4f4e-aa1a-3bd4d189fa5e" providerId="ADAL" clId="{B6B5F231-509B-4C0D-B644-7A658FDA7942}" dt="2021-08-20T13:26:37.479" v="919" actId="20577"/>
          <ac:spMkLst>
            <pc:docMk/>
            <pc:sldMk cId="783368742" sldId="2076137229"/>
            <ac:spMk id="2" creationId="{00000000-0000-0000-0000-000000000000}"/>
          </ac:spMkLst>
        </pc:spChg>
      </pc:sldChg>
      <pc:sldChg chg="add del">
        <pc:chgData name="Kinfey Lo" userId="82eee98c-67dd-4f4e-aa1a-3bd4d189fa5e" providerId="ADAL" clId="{B6B5F231-509B-4C0D-B644-7A658FDA7942}" dt="2021-08-20T13:41:30.289" v="951" actId="22"/>
        <pc:sldMkLst>
          <pc:docMk/>
          <pc:sldMk cId="1583558860" sldId="2076137230"/>
        </pc:sldMkLst>
      </pc:sldChg>
      <pc:sldChg chg="modSp add mod">
        <pc:chgData name="Kinfey Lo" userId="82eee98c-67dd-4f4e-aa1a-3bd4d189fa5e" providerId="ADAL" clId="{B6B5F231-509B-4C0D-B644-7A658FDA7942}" dt="2021-08-20T13:41:48.238" v="981" actId="14100"/>
        <pc:sldMkLst>
          <pc:docMk/>
          <pc:sldMk cId="2871255768" sldId="2076137230"/>
        </pc:sldMkLst>
        <pc:spChg chg="mod">
          <ac:chgData name="Kinfey Lo" userId="82eee98c-67dd-4f4e-aa1a-3bd4d189fa5e" providerId="ADAL" clId="{B6B5F231-509B-4C0D-B644-7A658FDA7942}" dt="2021-08-20T13:41:48.238" v="981" actId="14100"/>
          <ac:spMkLst>
            <pc:docMk/>
            <pc:sldMk cId="2871255768" sldId="2076137230"/>
            <ac:spMk id="2" creationId="{00000000-0000-0000-0000-000000000000}"/>
          </ac:spMkLst>
        </pc:spChg>
      </pc:sldChg>
      <pc:sldChg chg="modSp add mod">
        <pc:chgData name="Kinfey Lo" userId="82eee98c-67dd-4f4e-aa1a-3bd4d189fa5e" providerId="ADAL" clId="{B6B5F231-509B-4C0D-B644-7A658FDA7942}" dt="2021-08-21T03:10:48.554" v="1140" actId="20577"/>
        <pc:sldMkLst>
          <pc:docMk/>
          <pc:sldMk cId="2810662888" sldId="2076137231"/>
        </pc:sldMkLst>
        <pc:spChg chg="mod">
          <ac:chgData name="Kinfey Lo" userId="82eee98c-67dd-4f4e-aa1a-3bd4d189fa5e" providerId="ADAL" clId="{B6B5F231-509B-4C0D-B644-7A658FDA7942}" dt="2021-08-21T03:10:48.554" v="1140" actId="20577"/>
          <ac:spMkLst>
            <pc:docMk/>
            <pc:sldMk cId="2810662888" sldId="2076137231"/>
            <ac:spMk id="2" creationId="{00000000-0000-0000-0000-000000000000}"/>
          </ac:spMkLst>
        </pc:spChg>
      </pc:sldChg>
      <pc:sldChg chg="add del">
        <pc:chgData name="Kinfey Lo" userId="82eee98c-67dd-4f4e-aa1a-3bd4d189fa5e" providerId="ADAL" clId="{B6B5F231-509B-4C0D-B644-7A658FDA7942}" dt="2021-08-21T03:11:12.115" v="1142" actId="22"/>
        <pc:sldMkLst>
          <pc:docMk/>
          <pc:sldMk cId="598655568" sldId="2076137232"/>
        </pc:sldMkLst>
      </pc:sldChg>
      <pc:sldChg chg="addSp delSp modSp add mod">
        <pc:chgData name="Kinfey Lo" userId="82eee98c-67dd-4f4e-aa1a-3bd4d189fa5e" providerId="ADAL" clId="{B6B5F231-509B-4C0D-B644-7A658FDA7942}" dt="2021-08-21T03:25:34.559" v="1281" actId="1076"/>
        <pc:sldMkLst>
          <pc:docMk/>
          <pc:sldMk cId="1725259061" sldId="2076137232"/>
        </pc:sldMkLst>
        <pc:spChg chg="del">
          <ac:chgData name="Kinfey Lo" userId="82eee98c-67dd-4f4e-aa1a-3bd4d189fa5e" providerId="ADAL" clId="{B6B5F231-509B-4C0D-B644-7A658FDA7942}" dt="2021-08-21T03:11:29.564" v="1172" actId="478"/>
          <ac:spMkLst>
            <pc:docMk/>
            <pc:sldMk cId="1725259061" sldId="2076137232"/>
            <ac:spMk id="2" creationId="{3ADA2D28-72E9-4128-80EC-9AA412149071}"/>
          </ac:spMkLst>
        </pc:spChg>
        <pc:spChg chg="add mod">
          <ac:chgData name="Kinfey Lo" userId="82eee98c-67dd-4f4e-aa1a-3bd4d189fa5e" providerId="ADAL" clId="{B6B5F231-509B-4C0D-B644-7A658FDA7942}" dt="2021-08-21T03:25:29.618" v="1280" actId="1076"/>
          <ac:spMkLst>
            <pc:docMk/>
            <pc:sldMk cId="1725259061" sldId="2076137232"/>
            <ac:spMk id="12" creationId="{65DE0000-81C7-4C8C-A25E-6BCF3C0F79FF}"/>
          </ac:spMkLst>
        </pc:spChg>
        <pc:spChg chg="add mod">
          <ac:chgData name="Kinfey Lo" userId="82eee98c-67dd-4f4e-aa1a-3bd4d189fa5e" providerId="ADAL" clId="{B6B5F231-509B-4C0D-B644-7A658FDA7942}" dt="2021-08-21T03:25:34.559" v="1281" actId="1076"/>
          <ac:spMkLst>
            <pc:docMk/>
            <pc:sldMk cId="1725259061" sldId="2076137232"/>
            <ac:spMk id="13" creationId="{2B9EFAC4-653E-4551-8CE7-9C8DF909F5FF}"/>
          </ac:spMkLst>
        </pc:spChg>
        <pc:spChg chg="add mod">
          <ac:chgData name="Kinfey Lo" userId="82eee98c-67dd-4f4e-aa1a-3bd4d189fa5e" providerId="ADAL" clId="{B6B5F231-509B-4C0D-B644-7A658FDA7942}" dt="2021-08-21T03:25:29.618" v="1280" actId="1076"/>
          <ac:spMkLst>
            <pc:docMk/>
            <pc:sldMk cId="1725259061" sldId="2076137232"/>
            <ac:spMk id="15" creationId="{617843A8-45CB-4D21-BD3C-292DFE551805}"/>
          </ac:spMkLst>
        </pc:spChg>
        <pc:spChg chg="add mod">
          <ac:chgData name="Kinfey Lo" userId="82eee98c-67dd-4f4e-aa1a-3bd4d189fa5e" providerId="ADAL" clId="{B6B5F231-509B-4C0D-B644-7A658FDA7942}" dt="2021-08-21T03:25:29.618" v="1280" actId="1076"/>
          <ac:spMkLst>
            <pc:docMk/>
            <pc:sldMk cId="1725259061" sldId="2076137232"/>
            <ac:spMk id="16" creationId="{12283661-6139-45A7-8F36-0727AAE029D7}"/>
          </ac:spMkLst>
        </pc:spChg>
        <pc:spChg chg="mod">
          <ac:chgData name="Kinfey Lo" userId="82eee98c-67dd-4f4e-aa1a-3bd4d189fa5e" providerId="ADAL" clId="{B6B5F231-509B-4C0D-B644-7A658FDA7942}" dt="2021-08-21T03:11:24.867" v="1171" actId="20577"/>
          <ac:spMkLst>
            <pc:docMk/>
            <pc:sldMk cId="1725259061" sldId="2076137232"/>
            <ac:spMk id="17" creationId="{00000000-0000-0000-0000-000000000000}"/>
          </ac:spMkLst>
        </pc:spChg>
        <pc:spChg chg="add mod">
          <ac:chgData name="Kinfey Lo" userId="82eee98c-67dd-4f4e-aa1a-3bd4d189fa5e" providerId="ADAL" clId="{B6B5F231-509B-4C0D-B644-7A658FDA7942}" dt="2021-08-21T03:25:29.618" v="1280" actId="1076"/>
          <ac:spMkLst>
            <pc:docMk/>
            <pc:sldMk cId="1725259061" sldId="2076137232"/>
            <ac:spMk id="18" creationId="{AC15A157-0943-47CE-87CC-00FF55F3B5BC}"/>
          </ac:spMkLst>
        </pc:spChg>
        <pc:spChg chg="del">
          <ac:chgData name="Kinfey Lo" userId="82eee98c-67dd-4f4e-aa1a-3bd4d189fa5e" providerId="ADAL" clId="{B6B5F231-509B-4C0D-B644-7A658FDA7942}" dt="2021-08-21T03:11:29.564" v="1172" actId="478"/>
          <ac:spMkLst>
            <pc:docMk/>
            <pc:sldMk cId="1725259061" sldId="2076137232"/>
            <ac:spMk id="19" creationId="{D1D066A6-E945-4CDC-B127-37B2FEC6CF7E}"/>
          </ac:spMkLst>
        </pc:spChg>
        <pc:spChg chg="del">
          <ac:chgData name="Kinfey Lo" userId="82eee98c-67dd-4f4e-aa1a-3bd4d189fa5e" providerId="ADAL" clId="{B6B5F231-509B-4C0D-B644-7A658FDA7942}" dt="2021-08-21T03:11:29.564" v="1172" actId="478"/>
          <ac:spMkLst>
            <pc:docMk/>
            <pc:sldMk cId="1725259061" sldId="2076137232"/>
            <ac:spMk id="20" creationId="{D8153072-651A-4D82-BE08-9EA8FE761B30}"/>
          </ac:spMkLst>
        </pc:spChg>
        <pc:spChg chg="add mod">
          <ac:chgData name="Kinfey Lo" userId="82eee98c-67dd-4f4e-aa1a-3bd4d189fa5e" providerId="ADAL" clId="{B6B5F231-509B-4C0D-B644-7A658FDA7942}" dt="2021-08-21T03:25:29.618" v="1280" actId="1076"/>
          <ac:spMkLst>
            <pc:docMk/>
            <pc:sldMk cId="1725259061" sldId="2076137232"/>
            <ac:spMk id="24" creationId="{70DDBC83-FDE3-4E24-A4AB-B9E02C7CA157}"/>
          </ac:spMkLst>
        </pc:spChg>
        <pc:picChg chg="add mod">
          <ac:chgData name="Kinfey Lo" userId="82eee98c-67dd-4f4e-aa1a-3bd4d189fa5e" providerId="ADAL" clId="{B6B5F231-509B-4C0D-B644-7A658FDA7942}" dt="2021-08-21T03:25:29.618" v="1280" actId="1076"/>
          <ac:picMkLst>
            <pc:docMk/>
            <pc:sldMk cId="1725259061" sldId="2076137232"/>
            <ac:picMk id="4" creationId="{1F1F2EFA-1364-4CA3-BE02-633DDF3FF9A3}"/>
          </ac:picMkLst>
        </pc:picChg>
        <pc:picChg chg="add mod">
          <ac:chgData name="Kinfey Lo" userId="82eee98c-67dd-4f4e-aa1a-3bd4d189fa5e" providerId="ADAL" clId="{B6B5F231-509B-4C0D-B644-7A658FDA7942}" dt="2021-08-21T03:25:29.618" v="1280" actId="1076"/>
          <ac:picMkLst>
            <pc:docMk/>
            <pc:sldMk cId="1725259061" sldId="2076137232"/>
            <ac:picMk id="6" creationId="{16A6737B-1C2B-47FF-8EA1-B9D63BA49F4C}"/>
          </ac:picMkLst>
        </pc:picChg>
        <pc:picChg chg="add del mod">
          <ac:chgData name="Kinfey Lo" userId="82eee98c-67dd-4f4e-aa1a-3bd4d189fa5e" providerId="ADAL" clId="{B6B5F231-509B-4C0D-B644-7A658FDA7942}" dt="2021-08-21T03:19:56.598" v="1195" actId="478"/>
          <ac:picMkLst>
            <pc:docMk/>
            <pc:sldMk cId="1725259061" sldId="2076137232"/>
            <ac:picMk id="8" creationId="{91009456-EC65-4540-9162-2EB6E9BAEDAE}"/>
          </ac:picMkLst>
        </pc:picChg>
        <pc:picChg chg="add mod">
          <ac:chgData name="Kinfey Lo" userId="82eee98c-67dd-4f4e-aa1a-3bd4d189fa5e" providerId="ADAL" clId="{B6B5F231-509B-4C0D-B644-7A658FDA7942}" dt="2021-08-21T03:25:29.618" v="1280" actId="1076"/>
          <ac:picMkLst>
            <pc:docMk/>
            <pc:sldMk cId="1725259061" sldId="2076137232"/>
            <ac:picMk id="10" creationId="{0A9B5940-DFAA-40F0-9723-F5AB6370C905}"/>
          </ac:picMkLst>
        </pc:picChg>
        <pc:picChg chg="del">
          <ac:chgData name="Kinfey Lo" userId="82eee98c-67dd-4f4e-aa1a-3bd4d189fa5e" providerId="ADAL" clId="{B6B5F231-509B-4C0D-B644-7A658FDA7942}" dt="2021-08-21T03:11:33.068" v="1175" actId="478"/>
          <ac:picMkLst>
            <pc:docMk/>
            <pc:sldMk cId="1725259061" sldId="2076137232"/>
            <ac:picMk id="1026" creationId="{D4D67D4E-92BE-4EB9-9A5A-C3424FDE85DF}"/>
          </ac:picMkLst>
        </pc:picChg>
        <pc:picChg chg="del">
          <ac:chgData name="Kinfey Lo" userId="82eee98c-67dd-4f4e-aa1a-3bd4d189fa5e" providerId="ADAL" clId="{B6B5F231-509B-4C0D-B644-7A658FDA7942}" dt="2021-08-21T03:11:32.448" v="1174" actId="478"/>
          <ac:picMkLst>
            <pc:docMk/>
            <pc:sldMk cId="1725259061" sldId="2076137232"/>
            <ac:picMk id="1028" creationId="{6FF64176-DEFD-4B32-8AFA-1545F7ED023E}"/>
          </ac:picMkLst>
        </pc:picChg>
        <pc:picChg chg="del">
          <ac:chgData name="Kinfey Lo" userId="82eee98c-67dd-4f4e-aa1a-3bd4d189fa5e" providerId="ADAL" clId="{B6B5F231-509B-4C0D-B644-7A658FDA7942}" dt="2021-08-21T03:11:31.430" v="1173" actId="478"/>
          <ac:picMkLst>
            <pc:docMk/>
            <pc:sldMk cId="1725259061" sldId="2076137232"/>
            <ac:picMk id="1030" creationId="{04523F86-939F-48A8-B804-6E984A361582}"/>
          </ac:picMkLst>
        </pc:picChg>
      </pc:sldChg>
      <pc:sldMasterChg chg="addSldLayout delSldLayout modSldLayout">
        <pc:chgData name="Kinfey Lo" userId="82eee98c-67dd-4f4e-aa1a-3bd4d189fa5e" providerId="ADAL" clId="{B6B5F231-509B-4C0D-B644-7A658FDA7942}" dt="2021-08-20T13:55:53.724" v="983" actId="22"/>
        <pc:sldMasterMkLst>
          <pc:docMk/>
          <pc:sldMasterMk cId="2133080676" sldId="2147483660"/>
        </pc:sldMasterMkLst>
        <pc:sldLayoutChg chg="add del mod replId">
          <pc:chgData name="Kinfey Lo" userId="82eee98c-67dd-4f4e-aa1a-3bd4d189fa5e" providerId="ADAL" clId="{B6B5F231-509B-4C0D-B644-7A658FDA7942}" dt="2021-08-20T13:02:05.552" v="873" actId="22"/>
          <pc:sldLayoutMkLst>
            <pc:docMk/>
            <pc:sldMasterMk cId="2133080676" sldId="2147483660"/>
            <pc:sldLayoutMk cId="2408804595" sldId="2147483784"/>
          </pc:sldLayoutMkLst>
        </pc:sldLayoutChg>
        <pc:sldLayoutChg chg="add del mod replId">
          <pc:chgData name="Kinfey Lo" userId="82eee98c-67dd-4f4e-aa1a-3bd4d189fa5e" providerId="ADAL" clId="{B6B5F231-509B-4C0D-B644-7A658FDA7942}" dt="2021-08-20T13:02:05.552" v="873" actId="22"/>
          <pc:sldLayoutMkLst>
            <pc:docMk/>
            <pc:sldMasterMk cId="2133080676" sldId="2147483660"/>
            <pc:sldLayoutMk cId="1957800263" sldId="2147483785"/>
          </pc:sldLayoutMkLst>
        </pc:sldLayoutChg>
        <pc:sldLayoutChg chg="add mod replId">
          <pc:chgData name="Kinfey Lo" userId="82eee98c-67dd-4f4e-aa1a-3bd4d189fa5e" providerId="ADAL" clId="{B6B5F231-509B-4C0D-B644-7A658FDA7942}" dt="2021-08-20T13:06:57.034" v="875" actId="22"/>
          <pc:sldLayoutMkLst>
            <pc:docMk/>
            <pc:sldMasterMk cId="2133080676" sldId="2147483660"/>
            <pc:sldLayoutMk cId="3251793443" sldId="2147483806"/>
          </pc:sldLayoutMkLst>
        </pc:sldLayoutChg>
        <pc:sldLayoutChg chg="add mod replId">
          <pc:chgData name="Kinfey Lo" userId="82eee98c-67dd-4f4e-aa1a-3bd4d189fa5e" providerId="ADAL" clId="{B6B5F231-509B-4C0D-B644-7A658FDA7942}" dt="2021-08-20T13:06:57.034" v="875" actId="22"/>
          <pc:sldLayoutMkLst>
            <pc:docMk/>
            <pc:sldMasterMk cId="2133080676" sldId="2147483660"/>
            <pc:sldLayoutMk cId="3544925995" sldId="2147483807"/>
          </pc:sldLayoutMkLst>
        </pc:sldLayoutChg>
        <pc:sldLayoutChg chg="add mod replId">
          <pc:chgData name="Kinfey Lo" userId="82eee98c-67dd-4f4e-aa1a-3bd4d189fa5e" providerId="ADAL" clId="{B6B5F231-509B-4C0D-B644-7A658FDA7942}" dt="2021-08-20T13:06:57.034" v="875" actId="22"/>
          <pc:sldLayoutMkLst>
            <pc:docMk/>
            <pc:sldMasterMk cId="2133080676" sldId="2147483660"/>
            <pc:sldLayoutMk cId="2634246580" sldId="2147483808"/>
          </pc:sldLayoutMkLst>
        </pc:sldLayoutChg>
        <pc:sldLayoutChg chg="add mod">
          <pc:chgData name="Kinfey Lo" userId="82eee98c-67dd-4f4e-aa1a-3bd4d189fa5e" providerId="ADAL" clId="{B6B5F231-509B-4C0D-B644-7A658FDA7942}" dt="2021-08-20T13:55:53.724" v="983" actId="22"/>
          <pc:sldLayoutMkLst>
            <pc:docMk/>
            <pc:sldMasterMk cId="2133080676" sldId="2147483660"/>
            <pc:sldLayoutMk cId="2835110227" sldId="2147483810"/>
          </pc:sldLayoutMkLst>
        </pc:sldLayoutChg>
        <pc:sldLayoutChg chg="add mod replId">
          <pc:chgData name="Kinfey Lo" userId="82eee98c-67dd-4f4e-aa1a-3bd4d189fa5e" providerId="ADAL" clId="{B6B5F231-509B-4C0D-B644-7A658FDA7942}" dt="2021-08-20T13:55:53.724" v="983" actId="22"/>
          <pc:sldLayoutMkLst>
            <pc:docMk/>
            <pc:sldMasterMk cId="2133080676" sldId="2147483660"/>
            <pc:sldLayoutMk cId="3127978011" sldId="2147483811"/>
          </pc:sldLayoutMkLst>
        </pc:sldLayoutChg>
      </pc:sldMasterChg>
      <pc:sldMasterChg chg="addSldLayout modSldLayout">
        <pc:chgData name="Kinfey Lo" userId="82eee98c-67dd-4f4e-aa1a-3bd4d189fa5e" providerId="ADAL" clId="{B6B5F231-509B-4C0D-B644-7A658FDA7942}" dt="2021-08-21T03:10:36.300" v="1122" actId="22"/>
        <pc:sldMasterMkLst>
          <pc:docMk/>
          <pc:sldMasterMk cId="3423838818" sldId="2147483711"/>
        </pc:sldMasterMkLst>
        <pc:sldLayoutChg chg="add mod replId">
          <pc:chgData name="Kinfey Lo" userId="82eee98c-67dd-4f4e-aa1a-3bd4d189fa5e" providerId="ADAL" clId="{B6B5F231-509B-4C0D-B644-7A658FDA7942}" dt="2021-08-21T03:10:36.300" v="1122" actId="22"/>
          <pc:sldLayoutMkLst>
            <pc:docMk/>
            <pc:sldMasterMk cId="3423838818" sldId="2147483711"/>
            <pc:sldLayoutMk cId="1077583294" sldId="2147483812"/>
          </pc:sldLayoutMkLst>
        </pc:sldLayoutChg>
      </pc:sldMasterChg>
      <pc:sldMasterChg chg="addSldLayout delSldLayout modSldLayout">
        <pc:chgData name="Kinfey Lo" userId="82eee98c-67dd-4f4e-aa1a-3bd4d189fa5e" providerId="ADAL" clId="{B6B5F231-509B-4C0D-B644-7A658FDA7942}" dt="2021-08-20T14:28:01.226" v="1120" actId="22"/>
        <pc:sldMasterMkLst>
          <pc:docMk/>
          <pc:sldMasterMk cId="1590060865" sldId="2147483784"/>
        </pc:sldMasterMkLst>
        <pc:sldLayoutChg chg="add del mod replId">
          <pc:chgData name="Kinfey Lo" userId="82eee98c-67dd-4f4e-aa1a-3bd4d189fa5e" providerId="ADAL" clId="{B6B5F231-509B-4C0D-B644-7A658FDA7942}" dt="2021-08-20T14:28:01.226" v="1120" actId="22"/>
          <pc:sldLayoutMkLst>
            <pc:docMk/>
            <pc:sldMasterMk cId="1590060865" sldId="2147483784"/>
            <pc:sldLayoutMk cId="2965741020" sldId="2147483812"/>
          </pc:sldLayoutMkLst>
        </pc:sldLayoutChg>
      </pc:sldMasterChg>
    </pc:docChg>
  </pc:docChgLst>
  <pc:docChgLst>
    <pc:chgData name="Kinfey Lo" userId="82eee98c-67dd-4f4e-aa1a-3bd4d189fa5e" providerId="ADAL" clId="{9CBE99A8-421C-46D5-B027-DA8D64DAF960}"/>
    <pc:docChg chg="undo redo custSel addSld delSld modSld">
      <pc:chgData name="Kinfey Lo" userId="82eee98c-67dd-4f4e-aa1a-3bd4d189fa5e" providerId="ADAL" clId="{9CBE99A8-421C-46D5-B027-DA8D64DAF960}" dt="2021-08-18T12:30:40.212" v="790" actId="20577"/>
      <pc:docMkLst>
        <pc:docMk/>
      </pc:docMkLst>
      <pc:sldChg chg="add del">
        <pc:chgData name="Kinfey Lo" userId="82eee98c-67dd-4f4e-aa1a-3bd4d189fa5e" providerId="ADAL" clId="{9CBE99A8-421C-46D5-B027-DA8D64DAF960}" dt="2021-08-17T02:23:35.567" v="68"/>
        <pc:sldMkLst>
          <pc:docMk/>
          <pc:sldMk cId="251587958" sldId="2096"/>
        </pc:sldMkLst>
      </pc:sldChg>
      <pc:sldChg chg="add del">
        <pc:chgData name="Kinfey Lo" userId="82eee98c-67dd-4f4e-aa1a-3bd4d189fa5e" providerId="ADAL" clId="{9CBE99A8-421C-46D5-B027-DA8D64DAF960}" dt="2021-08-17T02:18:48.829" v="65"/>
        <pc:sldMkLst>
          <pc:docMk/>
          <pc:sldMk cId="660932302" sldId="4148"/>
        </pc:sldMkLst>
      </pc:sldChg>
      <pc:sldChg chg="add del">
        <pc:chgData name="Kinfey Lo" userId="82eee98c-67dd-4f4e-aa1a-3bd4d189fa5e" providerId="ADAL" clId="{9CBE99A8-421C-46D5-B027-DA8D64DAF960}" dt="2021-08-17T04:27:55.529" v="447" actId="47"/>
        <pc:sldMkLst>
          <pc:docMk/>
          <pc:sldMk cId="616342597" sldId="8646"/>
        </pc:sldMkLst>
      </pc:sldChg>
      <pc:sldChg chg="add del">
        <pc:chgData name="Kinfey Lo" userId="82eee98c-67dd-4f4e-aa1a-3bd4d189fa5e" providerId="ADAL" clId="{9CBE99A8-421C-46D5-B027-DA8D64DAF960}" dt="2021-08-17T04:27:35.616" v="446"/>
        <pc:sldMkLst>
          <pc:docMk/>
          <pc:sldMk cId="1182630412" sldId="8647"/>
        </pc:sldMkLst>
      </pc:sldChg>
      <pc:sldChg chg="modSp add del mod">
        <pc:chgData name="Kinfey Lo" userId="82eee98c-67dd-4f4e-aa1a-3bd4d189fa5e" providerId="ADAL" clId="{9CBE99A8-421C-46D5-B027-DA8D64DAF960}" dt="2021-08-17T04:27:35.616" v="446"/>
        <pc:sldMkLst>
          <pc:docMk/>
          <pc:sldMk cId="1115043770" sldId="8648"/>
        </pc:sldMkLst>
        <pc:picChg chg="mod">
          <ac:chgData name="Kinfey Lo" userId="82eee98c-67dd-4f4e-aa1a-3bd4d189fa5e" providerId="ADAL" clId="{9CBE99A8-421C-46D5-B027-DA8D64DAF960}" dt="2021-08-17T04:27:28.232" v="442" actId="1076"/>
          <ac:picMkLst>
            <pc:docMk/>
            <pc:sldMk cId="1115043770" sldId="8648"/>
            <ac:picMk id="6" creationId="{5E44767D-6F20-0C45-BA2A-32AD1EEA7389}"/>
          </ac:picMkLst>
        </pc:picChg>
      </pc:sldChg>
      <pc:sldChg chg="add del">
        <pc:chgData name="Kinfey Lo" userId="82eee98c-67dd-4f4e-aa1a-3bd4d189fa5e" providerId="ADAL" clId="{9CBE99A8-421C-46D5-B027-DA8D64DAF960}" dt="2021-08-17T04:27:59.229" v="448" actId="47"/>
        <pc:sldMkLst>
          <pc:docMk/>
          <pc:sldMk cId="3503317543" sldId="8650"/>
        </pc:sldMkLst>
      </pc:sldChg>
      <pc:sldChg chg="add del">
        <pc:chgData name="Kinfey Lo" userId="82eee98c-67dd-4f4e-aa1a-3bd4d189fa5e" providerId="ADAL" clId="{9CBE99A8-421C-46D5-B027-DA8D64DAF960}" dt="2021-08-17T04:28:02.818" v="449" actId="47"/>
        <pc:sldMkLst>
          <pc:docMk/>
          <pc:sldMk cId="3226917984" sldId="8651"/>
        </pc:sldMkLst>
      </pc:sldChg>
      <pc:sldChg chg="add">
        <pc:chgData name="Kinfey Lo" userId="82eee98c-67dd-4f4e-aa1a-3bd4d189fa5e" providerId="ADAL" clId="{9CBE99A8-421C-46D5-B027-DA8D64DAF960}" dt="2021-08-17T04:29:16.490" v="452" actId="22"/>
        <pc:sldMkLst>
          <pc:docMk/>
          <pc:sldMk cId="2625795056" sldId="8652"/>
        </pc:sldMkLst>
      </pc:sldChg>
      <pc:sldChg chg="add">
        <pc:chgData name="Kinfey Lo" userId="82eee98c-67dd-4f4e-aa1a-3bd4d189fa5e" providerId="ADAL" clId="{9CBE99A8-421C-46D5-B027-DA8D64DAF960}" dt="2021-08-17T04:29:16.490" v="452" actId="22"/>
        <pc:sldMkLst>
          <pc:docMk/>
          <pc:sldMk cId="3543183416" sldId="8653"/>
        </pc:sldMkLst>
      </pc:sldChg>
      <pc:sldChg chg="add">
        <pc:chgData name="Kinfey Lo" userId="82eee98c-67dd-4f4e-aa1a-3bd4d189fa5e" providerId="ADAL" clId="{9CBE99A8-421C-46D5-B027-DA8D64DAF960}" dt="2021-08-17T04:29:16.490" v="452" actId="22"/>
        <pc:sldMkLst>
          <pc:docMk/>
          <pc:sldMk cId="3116010517" sldId="8654"/>
        </pc:sldMkLst>
      </pc:sldChg>
      <pc:sldChg chg="modSp add mod">
        <pc:chgData name="Kinfey Lo" userId="82eee98c-67dd-4f4e-aa1a-3bd4d189fa5e" providerId="ADAL" clId="{9CBE99A8-421C-46D5-B027-DA8D64DAF960}" dt="2021-08-17T04:29:16.571" v="454" actId="27636"/>
        <pc:sldMkLst>
          <pc:docMk/>
          <pc:sldMk cId="3836192457" sldId="8655"/>
        </pc:sldMkLst>
        <pc:spChg chg="mod">
          <ac:chgData name="Kinfey Lo" userId="82eee98c-67dd-4f4e-aa1a-3bd4d189fa5e" providerId="ADAL" clId="{9CBE99A8-421C-46D5-B027-DA8D64DAF960}" dt="2021-08-17T04:29:16.571" v="454" actId="27636"/>
          <ac:spMkLst>
            <pc:docMk/>
            <pc:sldMk cId="3836192457" sldId="8655"/>
            <ac:spMk id="6" creationId="{5D4882FA-B15E-AC48-8E18-30560397ECA1}"/>
          </ac:spMkLst>
        </pc:spChg>
      </pc:sldChg>
      <pc:sldChg chg="add">
        <pc:chgData name="Kinfey Lo" userId="82eee98c-67dd-4f4e-aa1a-3bd4d189fa5e" providerId="ADAL" clId="{9CBE99A8-421C-46D5-B027-DA8D64DAF960}" dt="2021-08-17T04:29:16.490" v="452" actId="22"/>
        <pc:sldMkLst>
          <pc:docMk/>
          <pc:sldMk cId="3016815565" sldId="8656"/>
        </pc:sldMkLst>
      </pc:sldChg>
      <pc:sldChg chg="add">
        <pc:chgData name="Kinfey Lo" userId="82eee98c-67dd-4f4e-aa1a-3bd4d189fa5e" providerId="ADAL" clId="{9CBE99A8-421C-46D5-B027-DA8D64DAF960}" dt="2021-08-17T04:29:16.490" v="452" actId="22"/>
        <pc:sldMkLst>
          <pc:docMk/>
          <pc:sldMk cId="2954206764" sldId="8657"/>
        </pc:sldMkLst>
      </pc:sldChg>
      <pc:sldChg chg="add">
        <pc:chgData name="Kinfey Lo" userId="82eee98c-67dd-4f4e-aa1a-3bd4d189fa5e" providerId="ADAL" clId="{9CBE99A8-421C-46D5-B027-DA8D64DAF960}" dt="2021-08-17T04:29:16.490" v="452" actId="22"/>
        <pc:sldMkLst>
          <pc:docMk/>
          <pc:sldMk cId="531391635" sldId="8658"/>
        </pc:sldMkLst>
      </pc:sldChg>
      <pc:sldChg chg="add">
        <pc:chgData name="Kinfey Lo" userId="82eee98c-67dd-4f4e-aa1a-3bd4d189fa5e" providerId="ADAL" clId="{9CBE99A8-421C-46D5-B027-DA8D64DAF960}" dt="2021-08-17T04:29:16.490" v="452" actId="22"/>
        <pc:sldMkLst>
          <pc:docMk/>
          <pc:sldMk cId="1191012637" sldId="8659"/>
        </pc:sldMkLst>
      </pc:sldChg>
      <pc:sldChg chg="add">
        <pc:chgData name="Kinfey Lo" userId="82eee98c-67dd-4f4e-aa1a-3bd4d189fa5e" providerId="ADAL" clId="{9CBE99A8-421C-46D5-B027-DA8D64DAF960}" dt="2021-08-17T04:29:16.490" v="452" actId="22"/>
        <pc:sldMkLst>
          <pc:docMk/>
          <pc:sldMk cId="1867847827" sldId="8660"/>
        </pc:sldMkLst>
      </pc:sldChg>
      <pc:sldChg chg="add">
        <pc:chgData name="Kinfey Lo" userId="82eee98c-67dd-4f4e-aa1a-3bd4d189fa5e" providerId="ADAL" clId="{9CBE99A8-421C-46D5-B027-DA8D64DAF960}" dt="2021-08-17T04:29:16.490" v="452" actId="22"/>
        <pc:sldMkLst>
          <pc:docMk/>
          <pc:sldMk cId="16743826" sldId="8661"/>
        </pc:sldMkLst>
      </pc:sldChg>
      <pc:sldChg chg="add">
        <pc:chgData name="Kinfey Lo" userId="82eee98c-67dd-4f4e-aa1a-3bd4d189fa5e" providerId="ADAL" clId="{9CBE99A8-421C-46D5-B027-DA8D64DAF960}" dt="2021-08-17T04:29:16.490" v="452" actId="22"/>
        <pc:sldMkLst>
          <pc:docMk/>
          <pc:sldMk cId="2844717347" sldId="8662"/>
        </pc:sldMkLst>
      </pc:sldChg>
      <pc:sldChg chg="add">
        <pc:chgData name="Kinfey Lo" userId="82eee98c-67dd-4f4e-aa1a-3bd4d189fa5e" providerId="ADAL" clId="{9CBE99A8-421C-46D5-B027-DA8D64DAF960}" dt="2021-08-17T04:29:16.490" v="452" actId="22"/>
        <pc:sldMkLst>
          <pc:docMk/>
          <pc:sldMk cId="2301015510" sldId="8663"/>
        </pc:sldMkLst>
      </pc:sldChg>
      <pc:sldChg chg="add">
        <pc:chgData name="Kinfey Lo" userId="82eee98c-67dd-4f4e-aa1a-3bd4d189fa5e" providerId="ADAL" clId="{9CBE99A8-421C-46D5-B027-DA8D64DAF960}" dt="2021-08-17T04:29:16.490" v="452" actId="22"/>
        <pc:sldMkLst>
          <pc:docMk/>
          <pc:sldMk cId="2256093256" sldId="8664"/>
        </pc:sldMkLst>
      </pc:sldChg>
      <pc:sldChg chg="add">
        <pc:chgData name="Kinfey Lo" userId="82eee98c-67dd-4f4e-aa1a-3bd4d189fa5e" providerId="ADAL" clId="{9CBE99A8-421C-46D5-B027-DA8D64DAF960}" dt="2021-08-17T04:29:16.490" v="452" actId="22"/>
        <pc:sldMkLst>
          <pc:docMk/>
          <pc:sldMk cId="287012823" sldId="8665"/>
        </pc:sldMkLst>
      </pc:sldChg>
      <pc:sldChg chg="modSp add mod">
        <pc:chgData name="Kinfey Lo" userId="82eee98c-67dd-4f4e-aa1a-3bd4d189fa5e" providerId="ADAL" clId="{9CBE99A8-421C-46D5-B027-DA8D64DAF960}" dt="2021-08-17T04:29:16.563" v="453" actId="27636"/>
        <pc:sldMkLst>
          <pc:docMk/>
          <pc:sldMk cId="1169806528" sldId="8666"/>
        </pc:sldMkLst>
        <pc:spChg chg="mod">
          <ac:chgData name="Kinfey Lo" userId="82eee98c-67dd-4f4e-aa1a-3bd4d189fa5e" providerId="ADAL" clId="{9CBE99A8-421C-46D5-B027-DA8D64DAF960}" dt="2021-08-17T04:29:16.563" v="453" actId="27636"/>
          <ac:spMkLst>
            <pc:docMk/>
            <pc:sldMk cId="1169806528" sldId="8666"/>
            <ac:spMk id="2" creationId="{D674B094-93FC-3744-83EC-D6B60E694AEF}"/>
          </ac:spMkLst>
        </pc:spChg>
      </pc:sldChg>
      <pc:sldChg chg="add">
        <pc:chgData name="Kinfey Lo" userId="82eee98c-67dd-4f4e-aa1a-3bd4d189fa5e" providerId="ADAL" clId="{9CBE99A8-421C-46D5-B027-DA8D64DAF960}" dt="2021-08-17T04:29:16.490" v="452" actId="22"/>
        <pc:sldMkLst>
          <pc:docMk/>
          <pc:sldMk cId="1090230119" sldId="8667"/>
        </pc:sldMkLst>
      </pc:sldChg>
      <pc:sldChg chg="addSp delSp modSp add mod">
        <pc:chgData name="Kinfey Lo" userId="82eee98c-67dd-4f4e-aa1a-3bd4d189fa5e" providerId="ADAL" clId="{9CBE99A8-421C-46D5-B027-DA8D64DAF960}" dt="2021-08-17T05:16:16.654" v="540" actId="1076"/>
        <pc:sldMkLst>
          <pc:docMk/>
          <pc:sldMk cId="570709009" sldId="8668"/>
        </pc:sldMkLst>
        <pc:spChg chg="mod">
          <ac:chgData name="Kinfey Lo" userId="82eee98c-67dd-4f4e-aa1a-3bd4d189fa5e" providerId="ADAL" clId="{9CBE99A8-421C-46D5-B027-DA8D64DAF960}" dt="2021-08-17T05:16:08.074" v="537" actId="1076"/>
          <ac:spMkLst>
            <pc:docMk/>
            <pc:sldMk cId="570709009" sldId="8668"/>
            <ac:spMk id="4" creationId="{03479A50-A1E3-EB4D-8D8F-5527A2970613}"/>
          </ac:spMkLst>
        </pc:spChg>
        <pc:picChg chg="del">
          <ac:chgData name="Kinfey Lo" userId="82eee98c-67dd-4f4e-aa1a-3bd4d189fa5e" providerId="ADAL" clId="{9CBE99A8-421C-46D5-B027-DA8D64DAF960}" dt="2021-08-17T05:15:11.974" v="502" actId="478"/>
          <ac:picMkLst>
            <pc:docMk/>
            <pc:sldMk cId="570709009" sldId="8668"/>
            <ac:picMk id="3" creationId="{563CE9C4-AACA-8D47-AE18-6AC7850D1D6C}"/>
          </ac:picMkLst>
        </pc:picChg>
        <pc:picChg chg="del">
          <ac:chgData name="Kinfey Lo" userId="82eee98c-67dd-4f4e-aa1a-3bd4d189fa5e" providerId="ADAL" clId="{9CBE99A8-421C-46D5-B027-DA8D64DAF960}" dt="2021-08-17T04:32:22.873" v="456" actId="478"/>
          <ac:picMkLst>
            <pc:docMk/>
            <pc:sldMk cId="570709009" sldId="8668"/>
            <ac:picMk id="5" creationId="{222CC3F1-63DE-F447-B078-2832AFC9ECBB}"/>
          </ac:picMkLst>
        </pc:picChg>
        <pc:picChg chg="add mod">
          <ac:chgData name="Kinfey Lo" userId="82eee98c-67dd-4f4e-aa1a-3bd4d189fa5e" providerId="ADAL" clId="{9CBE99A8-421C-46D5-B027-DA8D64DAF960}" dt="2021-08-17T05:16:16.654" v="540" actId="1076"/>
          <ac:picMkLst>
            <pc:docMk/>
            <pc:sldMk cId="570709009" sldId="8668"/>
            <ac:picMk id="6" creationId="{3C5B22BA-FE76-4699-AE9F-EF60F45067FD}"/>
          </ac:picMkLst>
        </pc:picChg>
      </pc:sldChg>
      <pc:sldChg chg="modSp mod">
        <pc:chgData name="Kinfey Lo" userId="82eee98c-67dd-4f4e-aa1a-3bd4d189fa5e" providerId="ADAL" clId="{9CBE99A8-421C-46D5-B027-DA8D64DAF960}" dt="2021-08-17T02:18:12.682" v="62" actId="20577"/>
        <pc:sldMkLst>
          <pc:docMk/>
          <pc:sldMk cId="280485907" sldId="2076137126"/>
        </pc:sldMkLst>
        <pc:spChg chg="mod">
          <ac:chgData name="Kinfey Lo" userId="82eee98c-67dd-4f4e-aa1a-3bd4d189fa5e" providerId="ADAL" clId="{9CBE99A8-421C-46D5-B027-DA8D64DAF960}" dt="2021-08-17T02:18:12.682" v="62" actId="20577"/>
          <ac:spMkLst>
            <pc:docMk/>
            <pc:sldMk cId="280485907" sldId="2076137126"/>
            <ac:spMk id="4" creationId="{B15F0E40-CB2C-45A9-8481-91F276E83071}"/>
          </ac:spMkLst>
        </pc:spChg>
      </pc:sldChg>
      <pc:sldChg chg="add del">
        <pc:chgData name="Kinfey Lo" userId="82eee98c-67dd-4f4e-aa1a-3bd4d189fa5e" providerId="ADAL" clId="{9CBE99A8-421C-46D5-B027-DA8D64DAF960}" dt="2021-08-17T02:26:44.918" v="71"/>
        <pc:sldMkLst>
          <pc:docMk/>
          <pc:sldMk cId="1723363709" sldId="2076137146"/>
        </pc:sldMkLst>
      </pc:sldChg>
      <pc:sldChg chg="modSp mod">
        <pc:chgData name="Kinfey Lo" userId="82eee98c-67dd-4f4e-aa1a-3bd4d189fa5e" providerId="ADAL" clId="{9CBE99A8-421C-46D5-B027-DA8D64DAF960}" dt="2021-08-18T12:30:40.212" v="790" actId="20577"/>
        <pc:sldMkLst>
          <pc:docMk/>
          <pc:sldMk cId="836782053" sldId="2076137156"/>
        </pc:sldMkLst>
        <pc:spChg chg="mod">
          <ac:chgData name="Kinfey Lo" userId="82eee98c-67dd-4f4e-aa1a-3bd4d189fa5e" providerId="ADAL" clId="{9CBE99A8-421C-46D5-B027-DA8D64DAF960}" dt="2021-08-18T12:30:40.212" v="790" actId="20577"/>
          <ac:spMkLst>
            <pc:docMk/>
            <pc:sldMk cId="836782053" sldId="2076137156"/>
            <ac:spMk id="13" creationId="{613FD3AB-AE1C-4732-881A-1324C61ACE1F}"/>
          </ac:spMkLst>
        </pc:spChg>
      </pc:sldChg>
      <pc:sldChg chg="add del">
        <pc:chgData name="Kinfey Lo" userId="82eee98c-67dd-4f4e-aa1a-3bd4d189fa5e" providerId="ADAL" clId="{9CBE99A8-421C-46D5-B027-DA8D64DAF960}" dt="2021-08-17T05:50:24.077" v="719"/>
        <pc:sldMkLst>
          <pc:docMk/>
          <pc:sldMk cId="47251105" sldId="2076137159"/>
        </pc:sldMkLst>
      </pc:sldChg>
      <pc:sldChg chg="add del">
        <pc:chgData name="Kinfey Lo" userId="82eee98c-67dd-4f4e-aa1a-3bd4d189fa5e" providerId="ADAL" clId="{9CBE99A8-421C-46D5-B027-DA8D64DAF960}" dt="2021-08-17T02:23:35.567" v="68"/>
        <pc:sldMkLst>
          <pc:docMk/>
          <pc:sldMk cId="2628568846" sldId="2076137163"/>
        </pc:sldMkLst>
      </pc:sldChg>
      <pc:sldChg chg="add">
        <pc:chgData name="Kinfey Lo" userId="82eee98c-67dd-4f4e-aa1a-3bd4d189fa5e" providerId="ADAL" clId="{9CBE99A8-421C-46D5-B027-DA8D64DAF960}" dt="2021-08-17T05:14:02.235" v="501" actId="22"/>
        <pc:sldMkLst>
          <pc:docMk/>
          <pc:sldMk cId="591233367" sldId="2076137164"/>
        </pc:sldMkLst>
      </pc:sldChg>
      <pc:sldChg chg="add">
        <pc:chgData name="Kinfey Lo" userId="82eee98c-67dd-4f4e-aa1a-3bd4d189fa5e" providerId="ADAL" clId="{9CBE99A8-421C-46D5-B027-DA8D64DAF960}" dt="2021-08-17T05:14:02.235" v="501" actId="22"/>
        <pc:sldMkLst>
          <pc:docMk/>
          <pc:sldMk cId="1777122584" sldId="2076137165"/>
        </pc:sldMkLst>
      </pc:sldChg>
      <pc:sldChg chg="modSp add del mod">
        <pc:chgData name="Kinfey Lo" userId="82eee98c-67dd-4f4e-aa1a-3bd4d189fa5e" providerId="ADAL" clId="{9CBE99A8-421C-46D5-B027-DA8D64DAF960}" dt="2021-08-17T02:29:02.469" v="108" actId="20577"/>
        <pc:sldMkLst>
          <pc:docMk/>
          <pc:sldMk cId="1647469960" sldId="2076137166"/>
        </pc:sldMkLst>
        <pc:spChg chg="mod">
          <ac:chgData name="Kinfey Lo" userId="82eee98c-67dd-4f4e-aa1a-3bd4d189fa5e" providerId="ADAL" clId="{9CBE99A8-421C-46D5-B027-DA8D64DAF960}" dt="2021-08-17T02:29:02.469" v="108" actId="20577"/>
          <ac:spMkLst>
            <pc:docMk/>
            <pc:sldMk cId="1647469960" sldId="2076137166"/>
            <ac:spMk id="2" creationId="{00000000-0000-0000-0000-000000000000}"/>
          </ac:spMkLst>
        </pc:spChg>
      </pc:sldChg>
      <pc:sldChg chg="add del">
        <pc:chgData name="Kinfey Lo" userId="82eee98c-67dd-4f4e-aa1a-3bd4d189fa5e" providerId="ADAL" clId="{9CBE99A8-421C-46D5-B027-DA8D64DAF960}" dt="2021-08-17T04:22:59.820" v="439"/>
        <pc:sldMkLst>
          <pc:docMk/>
          <pc:sldMk cId="814485628" sldId="2076137167"/>
        </pc:sldMkLst>
      </pc:sldChg>
      <pc:sldChg chg="add">
        <pc:chgData name="Kinfey Lo" userId="82eee98c-67dd-4f4e-aa1a-3bd4d189fa5e" providerId="ADAL" clId="{9CBE99A8-421C-46D5-B027-DA8D64DAF960}" dt="2021-08-17T05:14:02.235" v="501" actId="22"/>
        <pc:sldMkLst>
          <pc:docMk/>
          <pc:sldMk cId="1455591688" sldId="2076137169"/>
        </pc:sldMkLst>
      </pc:sldChg>
      <pc:sldChg chg="add">
        <pc:chgData name="Kinfey Lo" userId="82eee98c-67dd-4f4e-aa1a-3bd4d189fa5e" providerId="ADAL" clId="{9CBE99A8-421C-46D5-B027-DA8D64DAF960}" dt="2021-08-17T05:14:02.235" v="501" actId="22"/>
        <pc:sldMkLst>
          <pc:docMk/>
          <pc:sldMk cId="360588242" sldId="2076137170"/>
        </pc:sldMkLst>
      </pc:sldChg>
      <pc:sldChg chg="add">
        <pc:chgData name="Kinfey Lo" userId="82eee98c-67dd-4f4e-aa1a-3bd4d189fa5e" providerId="ADAL" clId="{9CBE99A8-421C-46D5-B027-DA8D64DAF960}" dt="2021-08-17T05:47:25.511" v="711" actId="22"/>
        <pc:sldMkLst>
          <pc:docMk/>
          <pc:sldMk cId="2352805341" sldId="2076137171"/>
        </pc:sldMkLst>
      </pc:sldChg>
      <pc:sldChg chg="add del">
        <pc:chgData name="Kinfey Lo" userId="82eee98c-67dd-4f4e-aa1a-3bd4d189fa5e" providerId="ADAL" clId="{9CBE99A8-421C-46D5-B027-DA8D64DAF960}" dt="2021-08-17T04:22:59.820" v="439"/>
        <pc:sldMkLst>
          <pc:docMk/>
          <pc:sldMk cId="1363787723" sldId="2076137193"/>
        </pc:sldMkLst>
      </pc:sldChg>
      <pc:sldChg chg="add del">
        <pc:chgData name="Kinfey Lo" userId="82eee98c-67dd-4f4e-aa1a-3bd4d189fa5e" providerId="ADAL" clId="{9CBE99A8-421C-46D5-B027-DA8D64DAF960}" dt="2021-08-17T04:22:59.820" v="439"/>
        <pc:sldMkLst>
          <pc:docMk/>
          <pc:sldMk cId="612611783" sldId="2076137194"/>
        </pc:sldMkLst>
      </pc:sldChg>
      <pc:sldChg chg="modSp add del mod">
        <pc:chgData name="Kinfey Lo" userId="82eee98c-67dd-4f4e-aa1a-3bd4d189fa5e" providerId="ADAL" clId="{9CBE99A8-421C-46D5-B027-DA8D64DAF960}" dt="2021-08-17T05:50:32.844" v="723" actId="20577"/>
        <pc:sldMkLst>
          <pc:docMk/>
          <pc:sldMk cId="1580947863" sldId="2076137195"/>
        </pc:sldMkLst>
        <pc:spChg chg="mod">
          <ac:chgData name="Kinfey Lo" userId="82eee98c-67dd-4f4e-aa1a-3bd4d189fa5e" providerId="ADAL" clId="{9CBE99A8-421C-46D5-B027-DA8D64DAF960}" dt="2021-08-17T05:50:32.844" v="723" actId="20577"/>
          <ac:spMkLst>
            <pc:docMk/>
            <pc:sldMk cId="1580947863" sldId="2076137195"/>
            <ac:spMk id="2" creationId="{00000000-0000-0000-0000-000000000000}"/>
          </ac:spMkLst>
        </pc:spChg>
      </pc:sldChg>
      <pc:sldChg chg="add del">
        <pc:chgData name="Kinfey Lo" userId="82eee98c-67dd-4f4e-aa1a-3bd4d189fa5e" providerId="ADAL" clId="{9CBE99A8-421C-46D5-B027-DA8D64DAF960}" dt="2021-08-17T04:22:59.820" v="439"/>
        <pc:sldMkLst>
          <pc:docMk/>
          <pc:sldMk cId="2346852374" sldId="2076137196"/>
        </pc:sldMkLst>
      </pc:sldChg>
      <pc:sldChg chg="del">
        <pc:chgData name="Kinfey Lo" userId="82eee98c-67dd-4f4e-aa1a-3bd4d189fa5e" providerId="ADAL" clId="{9CBE99A8-421C-46D5-B027-DA8D64DAF960}" dt="2021-08-17T01:55:30.342" v="0" actId="2696"/>
        <pc:sldMkLst>
          <pc:docMk/>
          <pc:sldMk cId="3553145802" sldId="2076137196"/>
        </pc:sldMkLst>
      </pc:sldChg>
      <pc:sldChg chg="del">
        <pc:chgData name="Kinfey Lo" userId="82eee98c-67dd-4f4e-aa1a-3bd4d189fa5e" providerId="ADAL" clId="{9CBE99A8-421C-46D5-B027-DA8D64DAF960}" dt="2021-08-17T01:55:30.342" v="0" actId="2696"/>
        <pc:sldMkLst>
          <pc:docMk/>
          <pc:sldMk cId="486618588" sldId="2076137197"/>
        </pc:sldMkLst>
      </pc:sldChg>
      <pc:sldChg chg="add del">
        <pc:chgData name="Kinfey Lo" userId="82eee98c-67dd-4f4e-aa1a-3bd4d189fa5e" providerId="ADAL" clId="{9CBE99A8-421C-46D5-B027-DA8D64DAF960}" dt="2021-08-17T04:22:59.820" v="439"/>
        <pc:sldMkLst>
          <pc:docMk/>
          <pc:sldMk cId="853306365" sldId="2076137197"/>
        </pc:sldMkLst>
      </pc:sldChg>
      <pc:sldChg chg="del">
        <pc:chgData name="Kinfey Lo" userId="82eee98c-67dd-4f4e-aa1a-3bd4d189fa5e" providerId="ADAL" clId="{9CBE99A8-421C-46D5-B027-DA8D64DAF960}" dt="2021-08-17T01:55:30.342" v="0" actId="2696"/>
        <pc:sldMkLst>
          <pc:docMk/>
          <pc:sldMk cId="2051154393" sldId="2076137198"/>
        </pc:sldMkLst>
      </pc:sldChg>
      <pc:sldChg chg="del">
        <pc:chgData name="Kinfey Lo" userId="82eee98c-67dd-4f4e-aa1a-3bd4d189fa5e" providerId="ADAL" clId="{9CBE99A8-421C-46D5-B027-DA8D64DAF960}" dt="2021-08-17T01:55:30.342" v="0" actId="2696"/>
        <pc:sldMkLst>
          <pc:docMk/>
          <pc:sldMk cId="652992392" sldId="2076137199"/>
        </pc:sldMkLst>
      </pc:sldChg>
      <pc:sldChg chg="add del">
        <pc:chgData name="Kinfey Lo" userId="82eee98c-67dd-4f4e-aa1a-3bd4d189fa5e" providerId="ADAL" clId="{9CBE99A8-421C-46D5-B027-DA8D64DAF960}" dt="2021-08-17T04:22:59.820" v="439"/>
        <pc:sldMkLst>
          <pc:docMk/>
          <pc:sldMk cId="3785087095" sldId="2076137199"/>
        </pc:sldMkLst>
      </pc:sldChg>
      <pc:sldChg chg="del">
        <pc:chgData name="Kinfey Lo" userId="82eee98c-67dd-4f4e-aa1a-3bd4d189fa5e" providerId="ADAL" clId="{9CBE99A8-421C-46D5-B027-DA8D64DAF960}" dt="2021-08-17T01:55:30.342" v="0" actId="2696"/>
        <pc:sldMkLst>
          <pc:docMk/>
          <pc:sldMk cId="4084642469" sldId="2076137200"/>
        </pc:sldMkLst>
      </pc:sldChg>
      <pc:sldChg chg="del">
        <pc:chgData name="Kinfey Lo" userId="82eee98c-67dd-4f4e-aa1a-3bd4d189fa5e" providerId="ADAL" clId="{9CBE99A8-421C-46D5-B027-DA8D64DAF960}" dt="2021-08-17T01:55:30.342" v="0" actId="2696"/>
        <pc:sldMkLst>
          <pc:docMk/>
          <pc:sldMk cId="3426640307" sldId="2076137201"/>
        </pc:sldMkLst>
      </pc:sldChg>
      <pc:sldChg chg="del">
        <pc:chgData name="Kinfey Lo" userId="82eee98c-67dd-4f4e-aa1a-3bd4d189fa5e" providerId="ADAL" clId="{9CBE99A8-421C-46D5-B027-DA8D64DAF960}" dt="2021-08-17T01:55:30.342" v="0" actId="2696"/>
        <pc:sldMkLst>
          <pc:docMk/>
          <pc:sldMk cId="825075839" sldId="2076137202"/>
        </pc:sldMkLst>
      </pc:sldChg>
      <pc:sldChg chg="del">
        <pc:chgData name="Kinfey Lo" userId="82eee98c-67dd-4f4e-aa1a-3bd4d189fa5e" providerId="ADAL" clId="{9CBE99A8-421C-46D5-B027-DA8D64DAF960}" dt="2021-08-17T01:55:30.342" v="0" actId="2696"/>
        <pc:sldMkLst>
          <pc:docMk/>
          <pc:sldMk cId="2530286858" sldId="2076137203"/>
        </pc:sldMkLst>
      </pc:sldChg>
      <pc:sldChg chg="del">
        <pc:chgData name="Kinfey Lo" userId="82eee98c-67dd-4f4e-aa1a-3bd4d189fa5e" providerId="ADAL" clId="{9CBE99A8-421C-46D5-B027-DA8D64DAF960}" dt="2021-08-17T01:55:30.342" v="0" actId="2696"/>
        <pc:sldMkLst>
          <pc:docMk/>
          <pc:sldMk cId="1260974282" sldId="2076137204"/>
        </pc:sldMkLst>
      </pc:sldChg>
      <pc:sldChg chg="del">
        <pc:chgData name="Kinfey Lo" userId="82eee98c-67dd-4f4e-aa1a-3bd4d189fa5e" providerId="ADAL" clId="{9CBE99A8-421C-46D5-B027-DA8D64DAF960}" dt="2021-08-17T01:55:30.342" v="0" actId="2696"/>
        <pc:sldMkLst>
          <pc:docMk/>
          <pc:sldMk cId="2346852374" sldId="2076137205"/>
        </pc:sldMkLst>
      </pc:sldChg>
      <pc:sldChg chg="del">
        <pc:chgData name="Kinfey Lo" userId="82eee98c-67dd-4f4e-aa1a-3bd4d189fa5e" providerId="ADAL" clId="{9CBE99A8-421C-46D5-B027-DA8D64DAF960}" dt="2021-08-17T01:55:30.342" v="0" actId="2696"/>
        <pc:sldMkLst>
          <pc:docMk/>
          <pc:sldMk cId="853306365" sldId="2076137206"/>
        </pc:sldMkLst>
      </pc:sldChg>
      <pc:sldChg chg="del">
        <pc:chgData name="Kinfey Lo" userId="82eee98c-67dd-4f4e-aa1a-3bd4d189fa5e" providerId="ADAL" clId="{9CBE99A8-421C-46D5-B027-DA8D64DAF960}" dt="2021-08-17T01:55:30.342" v="0" actId="2696"/>
        <pc:sldMkLst>
          <pc:docMk/>
          <pc:sldMk cId="4211205834" sldId="2076137207"/>
        </pc:sldMkLst>
      </pc:sldChg>
      <pc:sldChg chg="modSp del mod">
        <pc:chgData name="Kinfey Lo" userId="82eee98c-67dd-4f4e-aa1a-3bd4d189fa5e" providerId="ADAL" clId="{9CBE99A8-421C-46D5-B027-DA8D64DAF960}" dt="2021-08-17T04:28:05.838" v="450" actId="47"/>
        <pc:sldMkLst>
          <pc:docMk/>
          <pc:sldMk cId="3774604828" sldId="2076137208"/>
        </pc:sldMkLst>
        <pc:spChg chg="mod">
          <ac:chgData name="Kinfey Lo" userId="82eee98c-67dd-4f4e-aa1a-3bd4d189fa5e" providerId="ADAL" clId="{9CBE99A8-421C-46D5-B027-DA8D64DAF960}" dt="2021-08-17T02:02:08.530" v="40" actId="20577"/>
          <ac:spMkLst>
            <pc:docMk/>
            <pc:sldMk cId="3774604828" sldId="2076137208"/>
            <ac:spMk id="2" creationId="{00000000-0000-0000-0000-000000000000}"/>
          </ac:spMkLst>
        </pc:spChg>
      </pc:sldChg>
      <pc:sldChg chg="del">
        <pc:chgData name="Kinfey Lo" userId="82eee98c-67dd-4f4e-aa1a-3bd4d189fa5e" providerId="ADAL" clId="{9CBE99A8-421C-46D5-B027-DA8D64DAF960}" dt="2021-08-17T04:27:55.529" v="447" actId="47"/>
        <pc:sldMkLst>
          <pc:docMk/>
          <pc:sldMk cId="4030898768" sldId="2076137209"/>
        </pc:sldMkLst>
      </pc:sldChg>
      <pc:sldChg chg="del">
        <pc:chgData name="Kinfey Lo" userId="82eee98c-67dd-4f4e-aa1a-3bd4d189fa5e" providerId="ADAL" clId="{9CBE99A8-421C-46D5-B027-DA8D64DAF960}" dt="2021-08-17T01:55:30.342" v="0" actId="2696"/>
        <pc:sldMkLst>
          <pc:docMk/>
          <pc:sldMk cId="3453167678" sldId="2076137210"/>
        </pc:sldMkLst>
      </pc:sldChg>
      <pc:sldChg chg="del">
        <pc:chgData name="Kinfey Lo" userId="82eee98c-67dd-4f4e-aa1a-3bd4d189fa5e" providerId="ADAL" clId="{9CBE99A8-421C-46D5-B027-DA8D64DAF960}" dt="2021-08-17T01:55:30.342" v="0" actId="2696"/>
        <pc:sldMkLst>
          <pc:docMk/>
          <pc:sldMk cId="1314268362" sldId="2076137211"/>
        </pc:sldMkLst>
      </pc:sldChg>
      <pc:sldChg chg="del">
        <pc:chgData name="Kinfey Lo" userId="82eee98c-67dd-4f4e-aa1a-3bd4d189fa5e" providerId="ADAL" clId="{9CBE99A8-421C-46D5-B027-DA8D64DAF960}" dt="2021-08-17T01:55:30.342" v="0" actId="2696"/>
        <pc:sldMkLst>
          <pc:docMk/>
          <pc:sldMk cId="1726700933" sldId="2076137212"/>
        </pc:sldMkLst>
      </pc:sldChg>
      <pc:sldChg chg="del">
        <pc:chgData name="Kinfey Lo" userId="82eee98c-67dd-4f4e-aa1a-3bd4d189fa5e" providerId="ADAL" clId="{9CBE99A8-421C-46D5-B027-DA8D64DAF960}" dt="2021-08-17T04:28:08.512" v="451" actId="47"/>
        <pc:sldMkLst>
          <pc:docMk/>
          <pc:sldMk cId="2678652162" sldId="2076137213"/>
        </pc:sldMkLst>
      </pc:sldChg>
      <pc:sldChg chg="addSp delSp modSp add mod">
        <pc:chgData name="Kinfey Lo" userId="82eee98c-67dd-4f4e-aa1a-3bd4d189fa5e" providerId="ADAL" clId="{9CBE99A8-421C-46D5-B027-DA8D64DAF960}" dt="2021-08-17T04:21:34.516" v="436"/>
        <pc:sldMkLst>
          <pc:docMk/>
          <pc:sldMk cId="2657416256" sldId="2076137214"/>
        </pc:sldMkLst>
        <pc:spChg chg="add del mod">
          <ac:chgData name="Kinfey Lo" userId="82eee98c-67dd-4f4e-aa1a-3bd4d189fa5e" providerId="ADAL" clId="{9CBE99A8-421C-46D5-B027-DA8D64DAF960}" dt="2021-08-17T04:21:16.586" v="433" actId="21"/>
          <ac:spMkLst>
            <pc:docMk/>
            <pc:sldMk cId="2657416256" sldId="2076137214"/>
            <ac:spMk id="4" creationId="{00000000-0000-0000-0000-000000000000}"/>
          </ac:spMkLst>
        </pc:spChg>
        <pc:spChg chg="add mod">
          <ac:chgData name="Kinfey Lo" userId="82eee98c-67dd-4f4e-aa1a-3bd4d189fa5e" providerId="ADAL" clId="{9CBE99A8-421C-46D5-B027-DA8D64DAF960}" dt="2021-08-17T02:49:21.795" v="194" actId="113"/>
          <ac:spMkLst>
            <pc:docMk/>
            <pc:sldMk cId="2657416256" sldId="2076137214"/>
            <ac:spMk id="5" creationId="{E81C2DF8-88CB-4FEF-8272-E3C238F00A1E}"/>
          </ac:spMkLst>
        </pc:spChg>
        <pc:spChg chg="add mod">
          <ac:chgData name="Kinfey Lo" userId="82eee98c-67dd-4f4e-aa1a-3bd4d189fa5e" providerId="ADAL" clId="{9CBE99A8-421C-46D5-B027-DA8D64DAF960}" dt="2021-08-17T02:50:47.274" v="270" actId="1076"/>
          <ac:spMkLst>
            <pc:docMk/>
            <pc:sldMk cId="2657416256" sldId="2076137214"/>
            <ac:spMk id="6" creationId="{0F71C23A-4C9F-4F7A-B13F-9DC21B29645C}"/>
          </ac:spMkLst>
        </pc:spChg>
        <pc:spChg chg="add mod">
          <ac:chgData name="Kinfey Lo" userId="82eee98c-67dd-4f4e-aa1a-3bd4d189fa5e" providerId="ADAL" clId="{9CBE99A8-421C-46D5-B027-DA8D64DAF960}" dt="2021-08-17T02:51:13.792" v="273" actId="207"/>
          <ac:spMkLst>
            <pc:docMk/>
            <pc:sldMk cId="2657416256" sldId="2076137214"/>
            <ac:spMk id="15" creationId="{DD99726D-DBC3-4EED-8E2C-A666E73013E7}"/>
          </ac:spMkLst>
        </pc:spChg>
        <pc:spChg chg="add mod">
          <ac:chgData name="Kinfey Lo" userId="82eee98c-67dd-4f4e-aa1a-3bd4d189fa5e" providerId="ADAL" clId="{9CBE99A8-421C-46D5-B027-DA8D64DAF960}" dt="2021-08-17T02:51:59.763" v="278" actId="1076"/>
          <ac:spMkLst>
            <pc:docMk/>
            <pc:sldMk cId="2657416256" sldId="2076137214"/>
            <ac:spMk id="16" creationId="{9A27280B-6183-4192-92A1-B80AB7C41DEA}"/>
          </ac:spMkLst>
        </pc:spChg>
        <pc:spChg chg="add mod">
          <ac:chgData name="Kinfey Lo" userId="82eee98c-67dd-4f4e-aa1a-3bd4d189fa5e" providerId="ADAL" clId="{9CBE99A8-421C-46D5-B027-DA8D64DAF960}" dt="2021-08-17T02:52:03.888" v="279" actId="1076"/>
          <ac:spMkLst>
            <pc:docMk/>
            <pc:sldMk cId="2657416256" sldId="2076137214"/>
            <ac:spMk id="18" creationId="{9E93B6D3-150D-4280-8DAD-6AEF0078E84D}"/>
          </ac:spMkLst>
        </pc:spChg>
        <pc:spChg chg="add mod">
          <ac:chgData name="Kinfey Lo" userId="82eee98c-67dd-4f4e-aa1a-3bd4d189fa5e" providerId="ADAL" clId="{9CBE99A8-421C-46D5-B027-DA8D64DAF960}" dt="2021-08-17T02:52:31.830" v="281" actId="207"/>
          <ac:spMkLst>
            <pc:docMk/>
            <pc:sldMk cId="2657416256" sldId="2076137214"/>
            <ac:spMk id="19" creationId="{25FCA088-EB97-4F34-A1C8-9ACD9F48D2EE}"/>
          </ac:spMkLst>
        </pc:spChg>
        <pc:spChg chg="add mod">
          <ac:chgData name="Kinfey Lo" userId="82eee98c-67dd-4f4e-aa1a-3bd4d189fa5e" providerId="ADAL" clId="{9CBE99A8-421C-46D5-B027-DA8D64DAF960}" dt="2021-08-17T04:16:21.768" v="375" actId="113"/>
          <ac:spMkLst>
            <pc:docMk/>
            <pc:sldMk cId="2657416256" sldId="2076137214"/>
            <ac:spMk id="20" creationId="{390F82D3-DAC4-45D4-9619-083C1F17240E}"/>
          </ac:spMkLst>
        </pc:spChg>
        <pc:spChg chg="add mod">
          <ac:chgData name="Kinfey Lo" userId="82eee98c-67dd-4f4e-aa1a-3bd4d189fa5e" providerId="ADAL" clId="{9CBE99A8-421C-46D5-B027-DA8D64DAF960}" dt="2021-08-17T04:16:19.014" v="374" actId="113"/>
          <ac:spMkLst>
            <pc:docMk/>
            <pc:sldMk cId="2657416256" sldId="2076137214"/>
            <ac:spMk id="22" creationId="{0A385599-F67B-47B9-8383-165ECC624733}"/>
          </ac:spMkLst>
        </pc:spChg>
        <pc:spChg chg="add mod">
          <ac:chgData name="Kinfey Lo" userId="82eee98c-67dd-4f4e-aa1a-3bd4d189fa5e" providerId="ADAL" clId="{9CBE99A8-421C-46D5-B027-DA8D64DAF960}" dt="2021-08-17T04:16:15.685" v="373" actId="113"/>
          <ac:spMkLst>
            <pc:docMk/>
            <pc:sldMk cId="2657416256" sldId="2076137214"/>
            <ac:spMk id="24" creationId="{652F4612-3B73-4CC0-974F-F4F469FE54B4}"/>
          </ac:spMkLst>
        </pc:spChg>
        <pc:spChg chg="add mod">
          <ac:chgData name="Kinfey Lo" userId="82eee98c-67dd-4f4e-aa1a-3bd4d189fa5e" providerId="ADAL" clId="{9CBE99A8-421C-46D5-B027-DA8D64DAF960}" dt="2021-08-17T04:17:28.507" v="377" actId="207"/>
          <ac:spMkLst>
            <pc:docMk/>
            <pc:sldMk cId="2657416256" sldId="2076137214"/>
            <ac:spMk id="25" creationId="{6F693760-2E5F-49F5-90A1-26351723F31D}"/>
          </ac:spMkLst>
        </pc:spChg>
        <pc:spChg chg="add mod">
          <ac:chgData name="Kinfey Lo" userId="82eee98c-67dd-4f4e-aa1a-3bd4d189fa5e" providerId="ADAL" clId="{9CBE99A8-421C-46D5-B027-DA8D64DAF960}" dt="2021-08-17T04:17:37.187" v="379" actId="1076"/>
          <ac:spMkLst>
            <pc:docMk/>
            <pc:sldMk cId="2657416256" sldId="2076137214"/>
            <ac:spMk id="27" creationId="{2D078864-205D-45D6-B7B7-23E01D680313}"/>
          </ac:spMkLst>
        </pc:spChg>
        <pc:spChg chg="add mod">
          <ac:chgData name="Kinfey Lo" userId="82eee98c-67dd-4f4e-aa1a-3bd4d189fa5e" providerId="ADAL" clId="{9CBE99A8-421C-46D5-B027-DA8D64DAF960}" dt="2021-08-17T04:19:09.116" v="402" actId="113"/>
          <ac:spMkLst>
            <pc:docMk/>
            <pc:sldMk cId="2657416256" sldId="2076137214"/>
            <ac:spMk id="28" creationId="{107BD189-E52C-4E3B-B86B-B7E07B55FB51}"/>
          </ac:spMkLst>
        </pc:spChg>
        <pc:spChg chg="add mod">
          <ac:chgData name="Kinfey Lo" userId="82eee98c-67dd-4f4e-aa1a-3bd4d189fa5e" providerId="ADAL" clId="{9CBE99A8-421C-46D5-B027-DA8D64DAF960}" dt="2021-08-17T04:21:04.968" v="428" actId="113"/>
          <ac:spMkLst>
            <pc:docMk/>
            <pc:sldMk cId="2657416256" sldId="2076137214"/>
            <ac:spMk id="29" creationId="{D8306F94-D339-4379-8EF4-AA33AC4436D8}"/>
          </ac:spMkLst>
        </pc:spChg>
        <pc:spChg chg="add mod">
          <ac:chgData name="Kinfey Lo" userId="82eee98c-67dd-4f4e-aa1a-3bd4d189fa5e" providerId="ADAL" clId="{9CBE99A8-421C-46D5-B027-DA8D64DAF960}" dt="2021-08-17T04:21:02.240" v="427" actId="113"/>
          <ac:spMkLst>
            <pc:docMk/>
            <pc:sldMk cId="2657416256" sldId="2076137214"/>
            <ac:spMk id="31" creationId="{C28F5412-F296-4C24-97AD-5589DAD7B7D3}"/>
          </ac:spMkLst>
        </pc:spChg>
        <pc:spChg chg="add del mod">
          <ac:chgData name="Kinfey Lo" userId="82eee98c-67dd-4f4e-aa1a-3bd4d189fa5e" providerId="ADAL" clId="{9CBE99A8-421C-46D5-B027-DA8D64DAF960}" dt="2021-08-17T04:21:14.342" v="432" actId="478"/>
          <ac:spMkLst>
            <pc:docMk/>
            <pc:sldMk cId="2657416256" sldId="2076137214"/>
            <ac:spMk id="33" creationId="{95A2FD7D-0D69-4DB9-BE8F-66CB5C665488}"/>
          </ac:spMkLst>
        </pc:spChg>
        <pc:spChg chg="add del mod">
          <ac:chgData name="Kinfey Lo" userId="82eee98c-67dd-4f4e-aa1a-3bd4d189fa5e" providerId="ADAL" clId="{9CBE99A8-421C-46D5-B027-DA8D64DAF960}" dt="2021-08-17T04:21:34.516" v="436"/>
          <ac:spMkLst>
            <pc:docMk/>
            <pc:sldMk cId="2657416256" sldId="2076137214"/>
            <ac:spMk id="35" creationId="{444CF352-F8E5-4EAB-84B5-092553906F96}"/>
          </ac:spMkLst>
        </pc:spChg>
        <pc:spChg chg="add mod">
          <ac:chgData name="Kinfey Lo" userId="82eee98c-67dd-4f4e-aa1a-3bd4d189fa5e" providerId="ADAL" clId="{9CBE99A8-421C-46D5-B027-DA8D64DAF960}" dt="2021-08-17T04:21:34.516" v="436"/>
          <ac:spMkLst>
            <pc:docMk/>
            <pc:sldMk cId="2657416256" sldId="2076137214"/>
            <ac:spMk id="37" creationId="{2DEE247C-4B45-4F6C-A1FB-1BFB0C94DD27}"/>
          </ac:spMkLst>
        </pc:spChg>
        <pc:grpChg chg="del">
          <ac:chgData name="Kinfey Lo" userId="82eee98c-67dd-4f4e-aa1a-3bd4d189fa5e" providerId="ADAL" clId="{9CBE99A8-421C-46D5-B027-DA8D64DAF960}" dt="2021-08-17T02:46:09.644" v="110" actId="478"/>
          <ac:grpSpMkLst>
            <pc:docMk/>
            <pc:sldMk cId="2657416256" sldId="2076137214"/>
            <ac:grpSpMk id="7" creationId="{B8E2C80F-9128-2942-8562-CA816EB1FA89}"/>
          </ac:grpSpMkLst>
        </pc:grpChg>
        <pc:grpChg chg="add mod">
          <ac:chgData name="Kinfey Lo" userId="82eee98c-67dd-4f4e-aa1a-3bd4d189fa5e" providerId="ADAL" clId="{9CBE99A8-421C-46D5-B027-DA8D64DAF960}" dt="2021-08-17T04:21:32.324" v="435" actId="1076"/>
          <ac:grpSpMkLst>
            <pc:docMk/>
            <pc:sldMk cId="2657416256" sldId="2076137214"/>
            <ac:grpSpMk id="36" creationId="{356348FB-E774-4A92-885A-B0F5751B0DFB}"/>
          </ac:grpSpMkLst>
        </pc:grpChg>
        <pc:picChg chg="add mod">
          <ac:chgData name="Kinfey Lo" userId="82eee98c-67dd-4f4e-aa1a-3bd4d189fa5e" providerId="ADAL" clId="{9CBE99A8-421C-46D5-B027-DA8D64DAF960}" dt="2021-08-17T04:20:41.864" v="416" actId="1076"/>
          <ac:picMkLst>
            <pc:docMk/>
            <pc:sldMk cId="2657416256" sldId="2076137214"/>
            <ac:picMk id="3" creationId="{DAEFC968-660A-43C2-B31A-56122D1C22D5}"/>
          </ac:picMkLst>
        </pc:picChg>
      </pc:sldChg>
      <pc:sldChg chg="modSp add mod">
        <pc:chgData name="Kinfey Lo" userId="82eee98c-67dd-4f4e-aa1a-3bd4d189fa5e" providerId="ADAL" clId="{9CBE99A8-421C-46D5-B027-DA8D64DAF960}" dt="2021-08-17T04:32:50.603" v="473" actId="20577"/>
        <pc:sldMkLst>
          <pc:docMk/>
          <pc:sldMk cId="625079212" sldId="2076137215"/>
        </pc:sldMkLst>
        <pc:spChg chg="mod">
          <ac:chgData name="Kinfey Lo" userId="82eee98c-67dd-4f4e-aa1a-3bd4d189fa5e" providerId="ADAL" clId="{9CBE99A8-421C-46D5-B027-DA8D64DAF960}" dt="2021-08-17T04:32:50.603" v="473" actId="20577"/>
          <ac:spMkLst>
            <pc:docMk/>
            <pc:sldMk cId="625079212" sldId="2076137215"/>
            <ac:spMk id="2" creationId="{00000000-0000-0000-0000-000000000000}"/>
          </ac:spMkLst>
        </pc:spChg>
      </pc:sldChg>
      <pc:sldChg chg="modSp add mod">
        <pc:chgData name="Kinfey Lo" userId="82eee98c-67dd-4f4e-aa1a-3bd4d189fa5e" providerId="ADAL" clId="{9CBE99A8-421C-46D5-B027-DA8D64DAF960}" dt="2021-08-17T05:11:30.783" v="500" actId="20577"/>
        <pc:sldMkLst>
          <pc:docMk/>
          <pc:sldMk cId="935629695" sldId="2076137216"/>
        </pc:sldMkLst>
        <pc:spChg chg="mod">
          <ac:chgData name="Kinfey Lo" userId="82eee98c-67dd-4f4e-aa1a-3bd4d189fa5e" providerId="ADAL" clId="{9CBE99A8-421C-46D5-B027-DA8D64DAF960}" dt="2021-08-17T05:11:30.783" v="500" actId="20577"/>
          <ac:spMkLst>
            <pc:docMk/>
            <pc:sldMk cId="935629695" sldId="2076137216"/>
            <ac:spMk id="2" creationId="{00000000-0000-0000-0000-000000000000}"/>
          </ac:spMkLst>
        </pc:spChg>
      </pc:sldChg>
      <pc:sldChg chg="modSp add mod">
        <pc:chgData name="Kinfey Lo" userId="82eee98c-67dd-4f4e-aa1a-3bd4d189fa5e" providerId="ADAL" clId="{9CBE99A8-421C-46D5-B027-DA8D64DAF960}" dt="2021-08-17T05:16:52.898" v="554" actId="20577"/>
        <pc:sldMkLst>
          <pc:docMk/>
          <pc:sldMk cId="982818376" sldId="2076137217"/>
        </pc:sldMkLst>
        <pc:spChg chg="mod">
          <ac:chgData name="Kinfey Lo" userId="82eee98c-67dd-4f4e-aa1a-3bd4d189fa5e" providerId="ADAL" clId="{9CBE99A8-421C-46D5-B027-DA8D64DAF960}" dt="2021-08-17T05:16:52.898" v="554" actId="20577"/>
          <ac:spMkLst>
            <pc:docMk/>
            <pc:sldMk cId="982818376" sldId="2076137217"/>
            <ac:spMk id="2" creationId="{00000000-0000-0000-0000-000000000000}"/>
          </ac:spMkLst>
        </pc:spChg>
      </pc:sldChg>
      <pc:sldChg chg="addSp delSp modSp add mod">
        <pc:chgData name="Kinfey Lo" userId="82eee98c-67dd-4f4e-aa1a-3bd4d189fa5e" providerId="ADAL" clId="{9CBE99A8-421C-46D5-B027-DA8D64DAF960}" dt="2021-08-17T05:32:50.159" v="606" actId="20577"/>
        <pc:sldMkLst>
          <pc:docMk/>
          <pc:sldMk cId="3339878821" sldId="2076137218"/>
        </pc:sldMkLst>
        <pc:spChg chg="del">
          <ac:chgData name="Kinfey Lo" userId="82eee98c-67dd-4f4e-aa1a-3bd4d189fa5e" providerId="ADAL" clId="{9CBE99A8-421C-46D5-B027-DA8D64DAF960}" dt="2021-08-17T05:20:19.906" v="556" actId="478"/>
          <ac:spMkLst>
            <pc:docMk/>
            <pc:sldMk cId="3339878821" sldId="2076137218"/>
            <ac:spMk id="2" creationId="{E1C601A7-8BEE-2649-B441-739CB0549548}"/>
          </ac:spMkLst>
        </pc:spChg>
        <pc:spChg chg="del">
          <ac:chgData name="Kinfey Lo" userId="82eee98c-67dd-4f4e-aa1a-3bd4d189fa5e" providerId="ADAL" clId="{9CBE99A8-421C-46D5-B027-DA8D64DAF960}" dt="2021-08-17T05:20:19.906" v="556" actId="478"/>
          <ac:spMkLst>
            <pc:docMk/>
            <pc:sldMk cId="3339878821" sldId="2076137218"/>
            <ac:spMk id="3" creationId="{CBCF3A82-7202-4F47-9367-75FA52FEC603}"/>
          </ac:spMkLst>
        </pc:spChg>
        <pc:spChg chg="del">
          <ac:chgData name="Kinfey Lo" userId="82eee98c-67dd-4f4e-aa1a-3bd4d189fa5e" providerId="ADAL" clId="{9CBE99A8-421C-46D5-B027-DA8D64DAF960}" dt="2021-08-17T05:20:19.906" v="556" actId="478"/>
          <ac:spMkLst>
            <pc:docMk/>
            <pc:sldMk cId="3339878821" sldId="2076137218"/>
            <ac:spMk id="4" creationId="{FAED8B9C-1C81-3D45-B52B-548AB1AD567F}"/>
          </ac:spMkLst>
        </pc:spChg>
        <pc:spChg chg="add mod">
          <ac:chgData name="Kinfey Lo" userId="82eee98c-67dd-4f4e-aa1a-3bd4d189fa5e" providerId="ADAL" clId="{9CBE99A8-421C-46D5-B027-DA8D64DAF960}" dt="2021-08-17T05:22:28.964" v="583" actId="207"/>
          <ac:spMkLst>
            <pc:docMk/>
            <pc:sldMk cId="3339878821" sldId="2076137218"/>
            <ac:spMk id="7" creationId="{CFF516E8-A854-4FC5-BCCF-D1FE8D90AAB8}"/>
          </ac:spMkLst>
        </pc:spChg>
        <pc:spChg chg="add mod">
          <ac:chgData name="Kinfey Lo" userId="82eee98c-67dd-4f4e-aa1a-3bd4d189fa5e" providerId="ADAL" clId="{9CBE99A8-421C-46D5-B027-DA8D64DAF960}" dt="2021-08-17T05:22:47.501" v="585" actId="207"/>
          <ac:spMkLst>
            <pc:docMk/>
            <pc:sldMk cId="3339878821" sldId="2076137218"/>
            <ac:spMk id="9" creationId="{3A8699CA-157E-42C6-BCD9-4BED407C1EDB}"/>
          </ac:spMkLst>
        </pc:spChg>
        <pc:spChg chg="del">
          <ac:chgData name="Kinfey Lo" userId="82eee98c-67dd-4f4e-aa1a-3bd4d189fa5e" providerId="ADAL" clId="{9CBE99A8-421C-46D5-B027-DA8D64DAF960}" dt="2021-08-17T05:20:19.906" v="556" actId="478"/>
          <ac:spMkLst>
            <pc:docMk/>
            <pc:sldMk cId="3339878821" sldId="2076137218"/>
            <ac:spMk id="12" creationId="{D82345E0-3AFA-9347-B1C1-6A4D62E38632}"/>
          </ac:spMkLst>
        </pc:spChg>
        <pc:spChg chg="add mod">
          <ac:chgData name="Kinfey Lo" userId="82eee98c-67dd-4f4e-aa1a-3bd4d189fa5e" providerId="ADAL" clId="{9CBE99A8-421C-46D5-B027-DA8D64DAF960}" dt="2021-08-17T05:29:31.214" v="602" actId="1076"/>
          <ac:spMkLst>
            <pc:docMk/>
            <pc:sldMk cId="3339878821" sldId="2076137218"/>
            <ac:spMk id="14" creationId="{5CBB50B6-BF79-433C-B67D-802BDA59B1E6}"/>
          </ac:spMkLst>
        </pc:spChg>
        <pc:spChg chg="add mod">
          <ac:chgData name="Kinfey Lo" userId="82eee98c-67dd-4f4e-aa1a-3bd4d189fa5e" providerId="ADAL" clId="{9CBE99A8-421C-46D5-B027-DA8D64DAF960}" dt="2021-08-17T05:32:50.159" v="606" actId="20577"/>
          <ac:spMkLst>
            <pc:docMk/>
            <pc:sldMk cId="3339878821" sldId="2076137218"/>
            <ac:spMk id="16" creationId="{F8214C92-8F52-45FB-9AD3-8C4F363BFCA4}"/>
          </ac:spMkLst>
        </pc:spChg>
        <pc:spChg chg="mod">
          <ac:chgData name="Kinfey Lo" userId="82eee98c-67dd-4f4e-aa1a-3bd4d189fa5e" providerId="ADAL" clId="{9CBE99A8-421C-46D5-B027-DA8D64DAF960}" dt="2021-08-17T05:20:31.816" v="576" actId="20577"/>
          <ac:spMkLst>
            <pc:docMk/>
            <pc:sldMk cId="3339878821" sldId="2076137218"/>
            <ac:spMk id="57" creationId="{9A8C9C1A-5D28-BF45-89E8-93983201FB22}"/>
          </ac:spMkLst>
        </pc:spChg>
        <pc:grpChg chg="add mod">
          <ac:chgData name="Kinfey Lo" userId="82eee98c-67dd-4f4e-aa1a-3bd4d189fa5e" providerId="ADAL" clId="{9CBE99A8-421C-46D5-B027-DA8D64DAF960}" dt="2021-08-17T05:27:15.452" v="594" actId="1076"/>
          <ac:grpSpMkLst>
            <pc:docMk/>
            <pc:sldMk cId="3339878821" sldId="2076137218"/>
            <ac:grpSpMk id="10" creationId="{7F77551E-6BA4-49F4-A51B-5FCDB21B0471}"/>
          </ac:grpSpMkLst>
        </pc:grpChg>
        <pc:graphicFrameChg chg="del">
          <ac:chgData name="Kinfey Lo" userId="82eee98c-67dd-4f4e-aa1a-3bd4d189fa5e" providerId="ADAL" clId="{9CBE99A8-421C-46D5-B027-DA8D64DAF960}" dt="2021-08-17T05:20:19.906" v="556" actId="478"/>
          <ac:graphicFrameMkLst>
            <pc:docMk/>
            <pc:sldMk cId="3339878821" sldId="2076137218"/>
            <ac:graphicFrameMk id="8" creationId="{05B0077F-A9FA-3742-B287-C5EC821300B2}"/>
          </ac:graphicFrameMkLst>
        </pc:graphicFrameChg>
        <pc:picChg chg="add mod">
          <ac:chgData name="Kinfey Lo" userId="82eee98c-67dd-4f4e-aa1a-3bd4d189fa5e" providerId="ADAL" clId="{9CBE99A8-421C-46D5-B027-DA8D64DAF960}" dt="2021-08-17T05:22:08.923" v="581" actId="1076"/>
          <ac:picMkLst>
            <pc:docMk/>
            <pc:sldMk cId="3339878821" sldId="2076137218"/>
            <ac:picMk id="6" creationId="{10184D47-D31A-44BD-B610-19A21FEF4D6B}"/>
          </ac:picMkLst>
        </pc:picChg>
      </pc:sldChg>
      <pc:sldChg chg="add del">
        <pc:chgData name="Kinfey Lo" userId="82eee98c-67dd-4f4e-aa1a-3bd4d189fa5e" providerId="ADAL" clId="{9CBE99A8-421C-46D5-B027-DA8D64DAF960}" dt="2021-08-17T05:33:14.297" v="608" actId="22"/>
        <pc:sldMkLst>
          <pc:docMk/>
          <pc:sldMk cId="1428621697" sldId="2076137219"/>
        </pc:sldMkLst>
      </pc:sldChg>
      <pc:sldChg chg="addSp delSp modSp add mod">
        <pc:chgData name="Kinfey Lo" userId="82eee98c-67dd-4f4e-aa1a-3bd4d189fa5e" providerId="ADAL" clId="{9CBE99A8-421C-46D5-B027-DA8D64DAF960}" dt="2021-08-17T05:35:41.284" v="672" actId="1076"/>
        <pc:sldMkLst>
          <pc:docMk/>
          <pc:sldMk cId="1873383270" sldId="2076137219"/>
        </pc:sldMkLst>
        <pc:spChg chg="del">
          <ac:chgData name="Kinfey Lo" userId="82eee98c-67dd-4f4e-aa1a-3bd4d189fa5e" providerId="ADAL" clId="{9CBE99A8-421C-46D5-B027-DA8D64DAF960}" dt="2021-08-17T05:33:17.525" v="611" actId="478"/>
          <ac:spMkLst>
            <pc:docMk/>
            <pc:sldMk cId="1873383270" sldId="2076137219"/>
            <ac:spMk id="14" creationId="{5CBB50B6-BF79-433C-B67D-802BDA59B1E6}"/>
          </ac:spMkLst>
        </pc:spChg>
        <pc:spChg chg="del">
          <ac:chgData name="Kinfey Lo" userId="82eee98c-67dd-4f4e-aa1a-3bd4d189fa5e" providerId="ADAL" clId="{9CBE99A8-421C-46D5-B027-DA8D64DAF960}" dt="2021-08-17T05:33:18.371" v="612" actId="478"/>
          <ac:spMkLst>
            <pc:docMk/>
            <pc:sldMk cId="1873383270" sldId="2076137219"/>
            <ac:spMk id="16" creationId="{F8214C92-8F52-45FB-9AD3-8C4F363BFCA4}"/>
          </ac:spMkLst>
        </pc:spChg>
        <pc:spChg chg="mod">
          <ac:chgData name="Kinfey Lo" userId="82eee98c-67dd-4f4e-aa1a-3bd4d189fa5e" providerId="ADAL" clId="{9CBE99A8-421C-46D5-B027-DA8D64DAF960}" dt="2021-08-17T05:35:11.492" v="667" actId="20577"/>
          <ac:spMkLst>
            <pc:docMk/>
            <pc:sldMk cId="1873383270" sldId="2076137219"/>
            <ac:spMk id="57" creationId="{9A8C9C1A-5D28-BF45-89E8-93983201FB22}"/>
          </ac:spMkLst>
        </pc:spChg>
        <pc:grpChg chg="del">
          <ac:chgData name="Kinfey Lo" userId="82eee98c-67dd-4f4e-aa1a-3bd4d189fa5e" providerId="ADAL" clId="{9CBE99A8-421C-46D5-B027-DA8D64DAF960}" dt="2021-08-17T05:33:15.990" v="610" actId="478"/>
          <ac:grpSpMkLst>
            <pc:docMk/>
            <pc:sldMk cId="1873383270" sldId="2076137219"/>
            <ac:grpSpMk id="10" creationId="{7F77551E-6BA4-49F4-A51B-5FCDB21B0471}"/>
          </ac:grpSpMkLst>
        </pc:grpChg>
        <pc:picChg chg="add mod">
          <ac:chgData name="Kinfey Lo" userId="82eee98c-67dd-4f4e-aa1a-3bd4d189fa5e" providerId="ADAL" clId="{9CBE99A8-421C-46D5-B027-DA8D64DAF960}" dt="2021-08-17T05:35:41.284" v="672" actId="1076"/>
          <ac:picMkLst>
            <pc:docMk/>
            <pc:sldMk cId="1873383270" sldId="2076137219"/>
            <ac:picMk id="3" creationId="{FEA581AB-4082-408B-AFAD-BC1A8C3D994B}"/>
          </ac:picMkLst>
        </pc:picChg>
      </pc:sldChg>
      <pc:sldChg chg="addSp delSp modSp add mod">
        <pc:chgData name="Kinfey Lo" userId="82eee98c-67dd-4f4e-aa1a-3bd4d189fa5e" providerId="ADAL" clId="{9CBE99A8-421C-46D5-B027-DA8D64DAF960}" dt="2021-08-17T05:46:54.428" v="710" actId="1076"/>
        <pc:sldMkLst>
          <pc:docMk/>
          <pc:sldMk cId="4286191888" sldId="2076137220"/>
        </pc:sldMkLst>
        <pc:spChg chg="add mod">
          <ac:chgData name="Kinfey Lo" userId="82eee98c-67dd-4f4e-aa1a-3bd4d189fa5e" providerId="ADAL" clId="{9CBE99A8-421C-46D5-B027-DA8D64DAF960}" dt="2021-08-17T05:46:54.428" v="710" actId="1076"/>
          <ac:spMkLst>
            <pc:docMk/>
            <pc:sldMk cId="4286191888" sldId="2076137220"/>
            <ac:spMk id="12" creationId="{481EEA14-A442-4D39-BFE9-4F6B5DF99449}"/>
          </ac:spMkLst>
        </pc:spChg>
        <pc:spChg chg="del">
          <ac:chgData name="Kinfey Lo" userId="82eee98c-67dd-4f4e-aa1a-3bd4d189fa5e" providerId="ADAL" clId="{9CBE99A8-421C-46D5-B027-DA8D64DAF960}" dt="2021-08-17T05:38:55.871" v="674" actId="478"/>
          <ac:spMkLst>
            <pc:docMk/>
            <pc:sldMk cId="4286191888" sldId="2076137220"/>
            <ac:spMk id="14" creationId="{5CBB50B6-BF79-433C-B67D-802BDA59B1E6}"/>
          </ac:spMkLst>
        </pc:spChg>
        <pc:spChg chg="del">
          <ac:chgData name="Kinfey Lo" userId="82eee98c-67dd-4f4e-aa1a-3bd4d189fa5e" providerId="ADAL" clId="{9CBE99A8-421C-46D5-B027-DA8D64DAF960}" dt="2021-08-17T05:38:55.871" v="674" actId="478"/>
          <ac:spMkLst>
            <pc:docMk/>
            <pc:sldMk cId="4286191888" sldId="2076137220"/>
            <ac:spMk id="16" creationId="{F8214C92-8F52-45FB-9AD3-8C4F363BFCA4}"/>
          </ac:spMkLst>
        </pc:spChg>
        <pc:spChg chg="mod">
          <ac:chgData name="Kinfey Lo" userId="82eee98c-67dd-4f4e-aa1a-3bd4d189fa5e" providerId="ADAL" clId="{9CBE99A8-421C-46D5-B027-DA8D64DAF960}" dt="2021-08-17T05:43:14.697" v="698" actId="20577"/>
          <ac:spMkLst>
            <pc:docMk/>
            <pc:sldMk cId="4286191888" sldId="2076137220"/>
            <ac:spMk id="57" creationId="{9A8C9C1A-5D28-BF45-89E8-93983201FB22}"/>
          </ac:spMkLst>
        </pc:spChg>
        <pc:grpChg chg="del">
          <ac:chgData name="Kinfey Lo" userId="82eee98c-67dd-4f4e-aa1a-3bd4d189fa5e" providerId="ADAL" clId="{9CBE99A8-421C-46D5-B027-DA8D64DAF960}" dt="2021-08-17T05:38:55.871" v="674" actId="478"/>
          <ac:grpSpMkLst>
            <pc:docMk/>
            <pc:sldMk cId="4286191888" sldId="2076137220"/>
            <ac:grpSpMk id="10" creationId="{7F77551E-6BA4-49F4-A51B-5FCDB21B0471}"/>
          </ac:grpSpMkLst>
        </pc:grpChg>
        <pc:picChg chg="add mod">
          <ac:chgData name="Kinfey Lo" userId="82eee98c-67dd-4f4e-aa1a-3bd4d189fa5e" providerId="ADAL" clId="{9CBE99A8-421C-46D5-B027-DA8D64DAF960}" dt="2021-08-17T05:45:57.126" v="705" actId="1076"/>
          <ac:picMkLst>
            <pc:docMk/>
            <pc:sldMk cId="4286191888" sldId="2076137220"/>
            <ac:picMk id="3" creationId="{4E8CCE93-4C4B-43B3-B903-CF2BCDFCF03B}"/>
          </ac:picMkLst>
        </pc:picChg>
      </pc:sldChg>
      <pc:sldChg chg="add">
        <pc:chgData name="Kinfey Lo" userId="82eee98c-67dd-4f4e-aa1a-3bd4d189fa5e" providerId="ADAL" clId="{9CBE99A8-421C-46D5-B027-DA8D64DAF960}" dt="2021-08-17T05:47:34.189" v="712" actId="22"/>
        <pc:sldMkLst>
          <pc:docMk/>
          <pc:sldMk cId="338279185" sldId="2076137221"/>
        </pc:sldMkLst>
      </pc:sldChg>
      <pc:sldChg chg="add">
        <pc:chgData name="Kinfey Lo" userId="82eee98c-67dd-4f4e-aa1a-3bd4d189fa5e" providerId="ADAL" clId="{9CBE99A8-421C-46D5-B027-DA8D64DAF960}" dt="2021-08-17T05:47:43.885" v="713" actId="22"/>
        <pc:sldMkLst>
          <pc:docMk/>
          <pc:sldMk cId="4205814937" sldId="2076137222"/>
        </pc:sldMkLst>
      </pc:sldChg>
      <pc:sldChg chg="add">
        <pc:chgData name="Kinfey Lo" userId="82eee98c-67dd-4f4e-aa1a-3bd4d189fa5e" providerId="ADAL" clId="{9CBE99A8-421C-46D5-B027-DA8D64DAF960}" dt="2021-08-17T05:47:56.974" v="716"/>
        <pc:sldMkLst>
          <pc:docMk/>
          <pc:sldMk cId="967782248" sldId="2076137223"/>
        </pc:sldMkLst>
      </pc:sldChg>
      <pc:sldChg chg="add del">
        <pc:chgData name="Kinfey Lo" userId="82eee98c-67dd-4f4e-aa1a-3bd4d189fa5e" providerId="ADAL" clId="{9CBE99A8-421C-46D5-B027-DA8D64DAF960}" dt="2021-08-17T05:47:56.961" v="715" actId="22"/>
        <pc:sldMkLst>
          <pc:docMk/>
          <pc:sldMk cId="1320440720" sldId="2076137223"/>
        </pc:sldMkLst>
      </pc:sldChg>
      <pc:sldChg chg="addSp">
        <pc:chgData name="Kinfey Lo" userId="82eee98c-67dd-4f4e-aa1a-3bd4d189fa5e" providerId="ADAL" clId="{9CBE99A8-421C-46D5-B027-DA8D64DAF960}" dt="2021-08-18T09:34:44.867" v="772"/>
        <pc:sldMkLst>
          <pc:docMk/>
          <pc:sldMk cId="2842126259" sldId="2076137224"/>
        </pc:sldMkLst>
        <pc:spChg chg="add">
          <ac:chgData name="Kinfey Lo" userId="82eee98c-67dd-4f4e-aa1a-3bd4d189fa5e" providerId="ADAL" clId="{9CBE99A8-421C-46D5-B027-DA8D64DAF960}" dt="2021-08-18T09:34:44.867" v="772"/>
          <ac:spMkLst>
            <pc:docMk/>
            <pc:sldMk cId="2842126259" sldId="2076137224"/>
            <ac:spMk id="2" creationId="{A803312C-2D8E-45C6-9D34-6B4C04D48C2F}"/>
          </ac:spMkLst>
        </pc:spChg>
      </pc:sldChg>
      <pc:sldChg chg="addSp modSp add del mod">
        <pc:chgData name="Kinfey Lo" userId="82eee98c-67dd-4f4e-aa1a-3bd4d189fa5e" providerId="ADAL" clId="{9CBE99A8-421C-46D5-B027-DA8D64DAF960}" dt="2021-08-18T09:36:11.316" v="788" actId="1076"/>
        <pc:sldMkLst>
          <pc:docMk/>
          <pc:sldMk cId="3078636350" sldId="2076137224"/>
        </pc:sldMkLst>
        <pc:spChg chg="mod">
          <ac:chgData name="Kinfey Lo" userId="82eee98c-67dd-4f4e-aa1a-3bd4d189fa5e" providerId="ADAL" clId="{9CBE99A8-421C-46D5-B027-DA8D64DAF960}" dt="2021-08-18T09:35:39.594" v="781" actId="1076"/>
          <ac:spMkLst>
            <pc:docMk/>
            <pc:sldMk cId="3078636350" sldId="2076137224"/>
            <ac:spMk id="2" creationId="{A803312C-2D8E-45C6-9D34-6B4C04D48C2F}"/>
          </ac:spMkLst>
        </pc:spChg>
        <pc:spChg chg="mod">
          <ac:chgData name="Kinfey Lo" userId="82eee98c-67dd-4f4e-aa1a-3bd4d189fa5e" providerId="ADAL" clId="{9CBE99A8-421C-46D5-B027-DA8D64DAF960}" dt="2021-08-18T09:34:02.384" v="764" actId="20577"/>
          <ac:spMkLst>
            <pc:docMk/>
            <pc:sldMk cId="3078636350" sldId="2076137224"/>
            <ac:spMk id="4" creationId="{02687CC1-D5BC-9641-96FC-E271135F5329}"/>
          </ac:spMkLst>
        </pc:spChg>
        <pc:picChg chg="add mod">
          <ac:chgData name="Kinfey Lo" userId="82eee98c-67dd-4f4e-aa1a-3bd4d189fa5e" providerId="ADAL" clId="{9CBE99A8-421C-46D5-B027-DA8D64DAF960}" dt="2021-08-18T09:35:46.049" v="783" actId="1076"/>
          <ac:picMkLst>
            <pc:docMk/>
            <pc:sldMk cId="3078636350" sldId="2076137224"/>
            <ac:picMk id="3" creationId="{1BFAA0EC-BC5C-476A-B2FC-B502BA530F20}"/>
          </ac:picMkLst>
        </pc:picChg>
        <pc:picChg chg="add mod">
          <ac:chgData name="Kinfey Lo" userId="82eee98c-67dd-4f4e-aa1a-3bd4d189fa5e" providerId="ADAL" clId="{9CBE99A8-421C-46D5-B027-DA8D64DAF960}" dt="2021-08-18T09:36:11.316" v="788" actId="1076"/>
          <ac:picMkLst>
            <pc:docMk/>
            <pc:sldMk cId="3078636350" sldId="2076137224"/>
            <ac:picMk id="6" creationId="{C58E5A87-3C86-47CE-8554-FDD7F0A0045B}"/>
          </ac:picMkLst>
        </pc:picChg>
      </pc:sldChg>
      <pc:sldMasterChg chg="addSldLayout delSldLayout modSldLayout">
        <pc:chgData name="Kinfey Lo" userId="82eee98c-67dd-4f4e-aa1a-3bd4d189fa5e" providerId="ADAL" clId="{9CBE99A8-421C-46D5-B027-DA8D64DAF960}" dt="2021-08-17T04:29:16.490" v="452" actId="22"/>
        <pc:sldMasterMkLst>
          <pc:docMk/>
          <pc:sldMasterMk cId="2133080676" sldId="2147483660"/>
        </pc:sldMasterMkLst>
        <pc:sldLayoutChg chg="add mod replId">
          <pc:chgData name="Kinfey Lo" userId="82eee98c-67dd-4f4e-aa1a-3bd4d189fa5e" providerId="ADAL" clId="{9CBE99A8-421C-46D5-B027-DA8D64DAF960}" dt="2021-08-17T04:29:16.490" v="452" actId="22"/>
          <pc:sldLayoutMkLst>
            <pc:docMk/>
            <pc:sldMasterMk cId="2133080676" sldId="2147483660"/>
            <pc:sldLayoutMk cId="2073928218" sldId="2147483782"/>
          </pc:sldLayoutMkLst>
        </pc:sldLayoutChg>
        <pc:sldLayoutChg chg="del">
          <pc:chgData name="Kinfey Lo" userId="82eee98c-67dd-4f4e-aa1a-3bd4d189fa5e" providerId="ADAL" clId="{9CBE99A8-421C-46D5-B027-DA8D64DAF960}" dt="2021-08-17T04:27:59.229" v="448" actId="47"/>
          <pc:sldLayoutMkLst>
            <pc:docMk/>
            <pc:sldMasterMk cId="2133080676" sldId="2147483660"/>
            <pc:sldLayoutMk cId="2699804808" sldId="2147483782"/>
          </pc:sldLayoutMkLst>
        </pc:sldLayoutChg>
        <pc:sldLayoutChg chg="add del mod">
          <pc:chgData name="Kinfey Lo" userId="82eee98c-67dd-4f4e-aa1a-3bd4d189fa5e" providerId="ADAL" clId="{9CBE99A8-421C-46D5-B027-DA8D64DAF960}" dt="2021-08-17T04:27:30.986" v="443" actId="22"/>
          <pc:sldLayoutMkLst>
            <pc:docMk/>
            <pc:sldMasterMk cId="2133080676" sldId="2147483660"/>
            <pc:sldLayoutMk cId="136688909" sldId="2147483783"/>
          </pc:sldLayoutMkLst>
        </pc:sldLayoutChg>
        <pc:sldLayoutChg chg="add del mod">
          <pc:chgData name="Kinfey Lo" userId="82eee98c-67dd-4f4e-aa1a-3bd4d189fa5e" providerId="ADAL" clId="{9CBE99A8-421C-46D5-B027-DA8D64DAF960}" dt="2021-08-17T02:23:35.537" v="67" actId="22"/>
          <pc:sldLayoutMkLst>
            <pc:docMk/>
            <pc:sldMasterMk cId="2133080676" sldId="2147483660"/>
            <pc:sldLayoutMk cId="658678258" sldId="2147483783"/>
          </pc:sldLayoutMkLst>
        </pc:sldLayoutChg>
        <pc:sldLayoutChg chg="add del mod">
          <pc:chgData name="Kinfey Lo" userId="82eee98c-67dd-4f4e-aa1a-3bd4d189fa5e" providerId="ADAL" clId="{9CBE99A8-421C-46D5-B027-DA8D64DAF960}" dt="2021-08-17T02:18:48.805" v="64" actId="22"/>
          <pc:sldLayoutMkLst>
            <pc:docMk/>
            <pc:sldMasterMk cId="2133080676" sldId="2147483660"/>
            <pc:sldLayoutMk cId="2374472784" sldId="2147483783"/>
          </pc:sldLayoutMkLst>
        </pc:sldLayoutChg>
        <pc:sldLayoutChg chg="add del mod">
          <pc:chgData name="Kinfey Lo" userId="82eee98c-67dd-4f4e-aa1a-3bd4d189fa5e" providerId="ADAL" clId="{9CBE99A8-421C-46D5-B027-DA8D64DAF960}" dt="2021-08-17T04:27:35.596" v="445" actId="22"/>
          <pc:sldLayoutMkLst>
            <pc:docMk/>
            <pc:sldMasterMk cId="2133080676" sldId="2147483660"/>
            <pc:sldLayoutMk cId="2907625178" sldId="2147483783"/>
          </pc:sldLayoutMkLst>
        </pc:sldLayoutChg>
      </pc:sldMasterChg>
      <pc:sldMasterChg chg="addSldLayout modSldLayout">
        <pc:chgData name="Kinfey Lo" userId="82eee98c-67dd-4f4e-aa1a-3bd4d189fa5e" providerId="ADAL" clId="{9CBE99A8-421C-46D5-B027-DA8D64DAF960}" dt="2021-08-17T04:32:40.842" v="457" actId="22"/>
        <pc:sldMasterMkLst>
          <pc:docMk/>
          <pc:sldMasterMk cId="3601144948" sldId="2147483756"/>
        </pc:sldMasterMkLst>
        <pc:sldLayoutChg chg="add mod replId">
          <pc:chgData name="Kinfey Lo" userId="82eee98c-67dd-4f4e-aa1a-3bd4d189fa5e" providerId="ADAL" clId="{9CBE99A8-421C-46D5-B027-DA8D64DAF960}" dt="2021-08-17T04:32:40.842" v="457" actId="22"/>
          <pc:sldLayoutMkLst>
            <pc:docMk/>
            <pc:sldMasterMk cId="3601144948" sldId="2147483756"/>
            <pc:sldLayoutMk cId="443245295" sldId="2147483783"/>
          </pc:sldLayoutMkLst>
        </pc:sldLayoutChg>
      </pc:sldMasterChg>
    </pc:docChg>
  </pc:docChgLst>
  <pc:docChgLst>
    <pc:chgData name="Kinfey Lo" userId="82eee98c-67dd-4f4e-aa1a-3bd4d189fa5e" providerId="ADAL" clId="{91CA2C33-ABE2-C14E-AE58-CAEBC62FBDC7}"/>
    <pc:docChg chg="modSld">
      <pc:chgData name="Kinfey Lo" userId="82eee98c-67dd-4f4e-aa1a-3bd4d189fa5e" providerId="ADAL" clId="{91CA2C33-ABE2-C14E-AE58-CAEBC62FBDC7}" dt="2021-11-11T06:50:09.069" v="10" actId="20577"/>
      <pc:docMkLst>
        <pc:docMk/>
      </pc:docMkLst>
      <pc:sldChg chg="modSp mod">
        <pc:chgData name="Kinfey Lo" userId="82eee98c-67dd-4f4e-aa1a-3bd4d189fa5e" providerId="ADAL" clId="{91CA2C33-ABE2-C14E-AE58-CAEBC62FBDC7}" dt="2021-11-11T06:50:09.069" v="10" actId="20577"/>
        <pc:sldMkLst>
          <pc:docMk/>
          <pc:sldMk cId="864266319" sldId="2076137157"/>
        </pc:sldMkLst>
        <pc:spChg chg="mod">
          <ac:chgData name="Kinfey Lo" userId="82eee98c-67dd-4f4e-aa1a-3bd4d189fa5e" providerId="ADAL" clId="{91CA2C33-ABE2-C14E-AE58-CAEBC62FBDC7}" dt="2021-11-11T06:50:09.069" v="10" actId="20577"/>
          <ac:spMkLst>
            <pc:docMk/>
            <pc:sldMk cId="864266319" sldId="2076137157"/>
            <ac:spMk id="2"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F626-468A-BB23-F841013D1327}"/>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F626-468A-BB23-F841013D132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626-468A-BB23-F841013D132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626-468A-BB23-F841013D1327}"/>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F626-468A-BB23-F841013D1327}"/>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57D2-4166-A462-80259EB4D630}"/>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57D2-4166-A462-80259EB4D63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7D2-4166-A462-80259EB4D63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7D2-4166-A462-80259EB4D630}"/>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57D2-4166-A462-80259EB4D630}"/>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04A8-4DEB-87A4-13B013CCA2E1}"/>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04A8-4DEB-87A4-13B013CCA2E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4A8-4DEB-87A4-13B013CCA2E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4A8-4DEB-87A4-13B013CCA2E1}"/>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04A8-4DEB-87A4-13B013CCA2E1}"/>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00A9-4FD9-870C-D6C0D88D2B23}"/>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00A9-4FD9-870C-D6C0D88D2B2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0A9-4FD9-870C-D6C0D88D2B2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0A9-4FD9-870C-D6C0D88D2B23}"/>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00A9-4FD9-870C-D6C0D88D2B23}"/>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00BCF3"/>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819-4239-AB69-9A98A627C419}"/>
            </c:ext>
          </c:extLst>
        </c:ser>
        <c:ser>
          <c:idx val="1"/>
          <c:order val="1"/>
          <c:tx>
            <c:strRef>
              <c:f>Sheet1!$C$1</c:f>
              <c:strCache>
                <c:ptCount val="1"/>
                <c:pt idx="0">
                  <c:v>Series 2</c:v>
                </c:pt>
              </c:strCache>
            </c:strRef>
          </c:tx>
          <c:spPr>
            <a:solidFill>
              <a:srgbClr val="0088D0"/>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819-4239-AB69-9A98A627C419}"/>
            </c:ext>
          </c:extLst>
        </c:ser>
        <c:dLbls>
          <c:showLegendKey val="0"/>
          <c:showVal val="0"/>
          <c:showCatName val="0"/>
          <c:showSerName val="0"/>
          <c:showPercent val="0"/>
          <c:showBubbleSize val="0"/>
        </c:dLbls>
        <c:gapWidth val="219"/>
        <c:overlap val="-27"/>
        <c:axId val="-122833344"/>
        <c:axId val="-122993616"/>
      </c:barChart>
      <c:catAx>
        <c:axId val="-122833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CN"/>
          </a:p>
        </c:txPr>
        <c:crossAx val="-122993616"/>
        <c:crosses val="autoZero"/>
        <c:auto val="1"/>
        <c:lblAlgn val="ctr"/>
        <c:lblOffset val="100"/>
        <c:noMultiLvlLbl val="0"/>
      </c:catAx>
      <c:valAx>
        <c:axId val="-1229936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CN"/>
          </a:p>
        </c:txPr>
        <c:crossAx val="-12283334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E0DF3A-8A70-0241-80BE-ED51F1826B05}" type="datetimeFigureOut">
              <a:rPr lang="en-US" smtClean="0"/>
              <a:t>11/11/21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F95792-B08D-F246-B172-1311205253D6}" type="slidenum">
              <a:rPr lang="en-US" smtClean="0"/>
              <a:t>‹#›</a:t>
            </a:fld>
            <a:endParaRPr lang="en-US"/>
          </a:p>
        </p:txBody>
      </p:sp>
    </p:spTree>
    <p:extLst>
      <p:ext uri="{BB962C8B-B14F-4D97-AF65-F5344CB8AC3E}">
        <p14:creationId xmlns:p14="http://schemas.microsoft.com/office/powerpoint/2010/main" val="13254846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63CE64-876D-3D42-82DA-6E261DF78C3E}" type="datetimeFigureOut">
              <a:rPr lang="en-US" smtClean="0"/>
              <a:t>11/11/21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8B30A2-B2EC-EB45-96A6-4ADB444348B5}" type="slidenum">
              <a:rPr lang="en-US" smtClean="0"/>
              <a:t>‹#›</a:t>
            </a:fld>
            <a:endParaRPr lang="en-US"/>
          </a:p>
        </p:txBody>
      </p:sp>
    </p:spTree>
    <p:extLst>
      <p:ext uri="{BB962C8B-B14F-4D97-AF65-F5344CB8AC3E}">
        <p14:creationId xmlns:p14="http://schemas.microsoft.com/office/powerpoint/2010/main" val="2052904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11/11/21 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09498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icrosoft YaHei"/>
              <a:cs typeface="+mn-cs"/>
            </a:endParaRPr>
          </a:p>
        </p:txBody>
      </p:sp>
      <p:sp>
        <p:nvSpPr>
          <p:cNvPr id="5" name="Footer Placeholder 4"/>
          <p:cNvSpPr>
            <a:spLocks noGrp="1"/>
          </p:cNvSpPr>
          <p:nvPr>
            <p:ph type="ftr" sz="quarter" idx="11"/>
          </p:nvPr>
        </p:nvSpPr>
        <p:spPr/>
        <p:txBody>
          <a:bodyPr/>
          <a:lstStyle/>
          <a:p>
            <a:pPr marL="0" marR="0" lvl="0" indent="0" algn="l" defTabSz="94328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11/11/21 2:47 PM</a:t>
            </a:fld>
            <a:endParaRPr kumimoji="0" lang="en-US" sz="1200" b="0" i="0" u="none" strike="noStrike" kern="1200" cap="none" spc="0" normalizeH="0" baseline="0" noProof="0">
              <a:ln>
                <a:noFill/>
              </a:ln>
              <a:solidFill>
                <a:prstClr val="black"/>
              </a:solidFill>
              <a:effectLst/>
              <a:uLnTx/>
              <a:uFillTx/>
              <a:latin typeface="Calibri" panose="020F0502020204030204"/>
              <a:ea typeface="Microsoft YaHei"/>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icrosoft YaHei"/>
              <a:cs typeface="+mn-cs"/>
            </a:endParaRPr>
          </a:p>
        </p:txBody>
      </p:sp>
    </p:spTree>
    <p:extLst>
      <p:ext uri="{BB962C8B-B14F-4D97-AF65-F5344CB8AC3E}">
        <p14:creationId xmlns:p14="http://schemas.microsoft.com/office/powerpoint/2010/main" val="1693905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Microsoft innovations in AI</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icrosoft YaHei"/>
                <a:cs typeface="+mn-cs"/>
              </a:rPr>
              <a:pPr marL="0" marR="0" lvl="0" indent="0" algn="r" defTabSz="932688"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icrosoft YaHei"/>
              <a:cs typeface="+mn-cs"/>
            </a:endParaRPr>
          </a:p>
        </p:txBody>
      </p:sp>
    </p:spTree>
    <p:extLst>
      <p:ext uri="{BB962C8B-B14F-4D97-AF65-F5344CB8AC3E}">
        <p14:creationId xmlns:p14="http://schemas.microsoft.com/office/powerpoint/2010/main" val="5941687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1083299"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icrosoft YaHei"/>
              <a:cs typeface="+mn-cs"/>
            </a:endParaRPr>
          </a:p>
        </p:txBody>
      </p:sp>
      <p:sp>
        <p:nvSpPr>
          <p:cNvPr id="5" name="Footer Placeholder 4"/>
          <p:cNvSpPr>
            <a:spLocks noGrp="1"/>
          </p:cNvSpPr>
          <p:nvPr>
            <p:ph type="ftr" sz="quarter" idx="11"/>
          </p:nvPr>
        </p:nvSpPr>
        <p:spPr/>
        <p:txBody>
          <a:bodyPr/>
          <a:lstStyle/>
          <a:p>
            <a:pPr marL="676308" marR="0" lvl="0" indent="0" algn="l" defTabSz="11103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083299"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300" b="0" i="0" u="none" strike="noStrike" kern="1200" cap="none" spc="0" normalizeH="0" baseline="0" noProof="0">
                <a:ln>
                  <a:noFill/>
                </a:ln>
                <a:solidFill>
                  <a:prstClr val="black"/>
                </a:solidFill>
                <a:effectLst/>
                <a:uLnTx/>
                <a:uFillTx/>
                <a:latin typeface="Segoe UI" pitchFamily="34" charset="0"/>
                <a:ea typeface="Microsoft YaHei"/>
                <a:cs typeface="+mn-cs"/>
              </a:rPr>
              <a:pPr marL="0" marR="0" lvl="0" indent="0" algn="r" defTabSz="1083299" rtl="0" eaLnBrk="1" fontAlgn="auto" latinLnBrk="0" hangingPunct="1">
                <a:lnSpc>
                  <a:spcPct val="100000"/>
                </a:lnSpc>
                <a:spcBef>
                  <a:spcPts val="0"/>
                </a:spcBef>
                <a:spcAft>
                  <a:spcPts val="0"/>
                </a:spcAft>
                <a:buClrTx/>
                <a:buSzTx/>
                <a:buFontTx/>
                <a:buNone/>
                <a:tabLst/>
                <a:defRPr/>
              </a:pPr>
              <a:t>11/11/21 2:47 PM</a:t>
            </a:fld>
            <a:endParaRPr kumimoji="0" lang="en-US" sz="1300" b="0" i="0" u="none" strike="noStrike" kern="1200" cap="none" spc="0" normalizeH="0" baseline="0" noProof="0">
              <a:ln>
                <a:noFill/>
              </a:ln>
              <a:solidFill>
                <a:prstClr val="black"/>
              </a:solidFill>
              <a:effectLst/>
              <a:uLnTx/>
              <a:uFillTx/>
              <a:latin typeface="Segoe UI" pitchFamily="34" charset="0"/>
              <a:ea typeface="Microsoft YaHei"/>
              <a:cs typeface="+mn-cs"/>
            </a:endParaRPr>
          </a:p>
        </p:txBody>
      </p:sp>
      <p:sp>
        <p:nvSpPr>
          <p:cNvPr id="7" name="Slide Number Placeholder 6"/>
          <p:cNvSpPr>
            <a:spLocks noGrp="1"/>
          </p:cNvSpPr>
          <p:nvPr>
            <p:ph type="sldNum" sz="quarter" idx="13"/>
          </p:nvPr>
        </p:nvSpPr>
        <p:spPr/>
        <p:txBody>
          <a:bodyPr/>
          <a:lstStyle/>
          <a:p>
            <a:pPr marL="0" marR="0" lvl="0" indent="0" algn="r" defTabSz="108329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icrosoft YaHei"/>
                <a:cs typeface="+mn-cs"/>
              </a:rPr>
              <a:pPr marL="0" marR="0" lvl="0" indent="0" algn="r" defTabSz="1083299" rtl="0" eaLnBrk="1" fontAlgn="auto" latinLnBrk="0" hangingPunct="1">
                <a:lnSpc>
                  <a:spcPct val="100000"/>
                </a:lnSpc>
                <a:spcBef>
                  <a:spcPts val="0"/>
                </a:spcBef>
                <a:spcAft>
                  <a:spcPts val="0"/>
                </a:spcAft>
                <a:buClrTx/>
                <a:buSzTx/>
                <a:buFontTx/>
                <a:buNone/>
                <a:tabLst/>
                <a:defRPr/>
              </a:pPr>
              <a:t>16</a:t>
            </a:fld>
            <a:endParaRPr kumimoji="0" lang="en-US" sz="1300" b="0" i="0" u="none" strike="noStrike" kern="1200" cap="none" spc="0" normalizeH="0" baseline="0" noProof="0">
              <a:ln>
                <a:noFill/>
              </a:ln>
              <a:solidFill>
                <a:prstClr val="black"/>
              </a:solidFill>
              <a:effectLst/>
              <a:uLnTx/>
              <a:uFillTx/>
              <a:latin typeface="Segoe UI" pitchFamily="34" charset="0"/>
              <a:ea typeface="Microsoft YaHei"/>
              <a:cs typeface="+mn-cs"/>
            </a:endParaRPr>
          </a:p>
        </p:txBody>
      </p:sp>
    </p:spTree>
    <p:extLst>
      <p:ext uri="{BB962C8B-B14F-4D97-AF65-F5344CB8AC3E}">
        <p14:creationId xmlns:p14="http://schemas.microsoft.com/office/powerpoint/2010/main" val="3127873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83C99B-A649-4073-8857-71480A84C7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icrosoft YaHei"/>
              <a:cs typeface="+mn-cs"/>
            </a:endParaRPr>
          </a:p>
        </p:txBody>
      </p:sp>
    </p:spTree>
    <p:extLst>
      <p:ext uri="{BB962C8B-B14F-4D97-AF65-F5344CB8AC3E}">
        <p14:creationId xmlns:p14="http://schemas.microsoft.com/office/powerpoint/2010/main" val="2541750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229100"/>
            <a:ext cx="5486400" cy="3600450"/>
          </a:xfrm>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11/11/21 2:47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a:cs typeface="+mn-cs"/>
            </a:endParaRPr>
          </a:p>
        </p:txBody>
      </p:sp>
    </p:spTree>
    <p:extLst>
      <p:ext uri="{BB962C8B-B14F-4D97-AF65-F5344CB8AC3E}">
        <p14:creationId xmlns:p14="http://schemas.microsoft.com/office/powerpoint/2010/main" val="22127015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Microsoft AI platform now offers comprehensive cloud-based, on-premises, and edge support – all the infrastructure, tools, frameworks, services and solutions needed for developers, data scientists and businesses to infuse AI into their products and services.</a:t>
            </a:r>
          </a:p>
          <a:p>
            <a:endParaRPr lang="en-US" dirty="0"/>
          </a:p>
          <a:p>
            <a:r>
              <a:rPr lang="en-US" dirty="0"/>
              <a:t>Our customers are using the AI platform to help augment human ingenuity in new ways -- our AI platform allows people to extend their capabilities and tap into even greater potential. </a:t>
            </a:r>
          </a:p>
          <a:p>
            <a:endParaRPr lang="en-US" dirty="0"/>
          </a:p>
          <a:p>
            <a:r>
              <a:rPr lang="en-US" dirty="0"/>
              <a:t>An example is the Helpicto application (Figure 5) developed by a French startup called </a:t>
            </a:r>
            <a:r>
              <a:rPr lang="en-US" dirty="0" err="1"/>
              <a:t>Equadex</a:t>
            </a:r>
            <a:r>
              <a:rPr lang="en-US" dirty="0"/>
              <a:t>. </a:t>
            </a:r>
          </a:p>
          <a:p>
            <a:r>
              <a:rPr lang="en-US" dirty="0"/>
              <a:t>Helpicto provides an innovative solution to help children with autism communicate more easily with their environment, based on pictograms and associated keywords.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EF0368-D2F8-4F6A-B891-2FB8C2373D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icrosoft YaHei"/>
              <a:cs typeface="+mn-cs"/>
            </a:endParaRPr>
          </a:p>
        </p:txBody>
      </p:sp>
    </p:spTree>
    <p:extLst>
      <p:ext uri="{BB962C8B-B14F-4D97-AF65-F5344CB8AC3E}">
        <p14:creationId xmlns:p14="http://schemas.microsoft.com/office/powerpoint/2010/main" val="3743322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zh-cn" sz="900" b="1" dirty="0"/>
              <a:t>为什么选择 API？</a:t>
            </a:r>
            <a:r>
              <a:rPr lang="zh-cn" sz="900" dirty="0"/>
              <a:t>它们有用，而且非常简单。 </a:t>
            </a:r>
          </a:p>
          <a:p>
            <a:pPr rtl="0"/>
            <a:endParaRPr lang="en-US" sz="900" dirty="0"/>
          </a:p>
          <a:p>
            <a:pPr rtl="0"/>
            <a:r>
              <a:rPr lang="zh-cn" sz="900" b="0" dirty="0"/>
              <a:t>简单：  借</a:t>
            </a:r>
            <a:r>
              <a:rPr lang="zh-cn" sz="900" dirty="0"/>
              <a:t>助简单的 REST 调用，API 很容易实现。  可以通过常见的方式实现 REST API，你可以访问网站 www.microsoft.com/cognitive，免费开始使用所有这些 API。  （无需四处寻找。）  </a:t>
            </a:r>
          </a:p>
          <a:p>
            <a:pPr rtl="0"/>
            <a:endParaRPr lang="en-US" sz="900" dirty="0"/>
          </a:p>
          <a:p>
            <a:pPr rtl="0"/>
            <a:r>
              <a:rPr lang="zh-cn" sz="900" b="0" dirty="0"/>
              <a:t>灵活：  </a:t>
            </a:r>
            <a:r>
              <a:rPr lang="zh-cn" sz="900" dirty="0"/>
              <a:t>我们提供广泛的智能和知识 API，因此开发人员将能够找到所需的智能功能；重要的是，它们适用于开发人员选择的任何语言、框架或平台。因此，开发人员可以使用他们熟悉和喜爱的工具（例如 python 或 node.js 等）将其集成到应用程序（iOS、Android 和 Windows）中。</a:t>
            </a:r>
          </a:p>
          <a:p>
            <a:pPr rtl="0"/>
            <a:endParaRPr lang="en-US" sz="900" dirty="0"/>
          </a:p>
          <a:p>
            <a:pPr marL="0" marR="0" indent="0" algn="l" defTabSz="914400" rtl="0" eaLnBrk="1" fontAlgn="auto" latinLnBrk="0" hangingPunct="1">
              <a:lnSpc>
                <a:spcPct val="100000"/>
              </a:lnSpc>
              <a:spcBef>
                <a:spcPts val="0"/>
              </a:spcBef>
              <a:spcAft>
                <a:spcPts val="0"/>
              </a:spcAft>
              <a:buClrTx/>
              <a:buSzTx/>
              <a:buFontTx/>
              <a:buNone/>
              <a:tabLst/>
              <a:defRPr/>
            </a:pPr>
            <a:r>
              <a:rPr lang="zh-cn" sz="900" b="0" dirty="0"/>
              <a:t>经过考验：利用</a:t>
            </a:r>
            <a:r>
              <a:rPr lang="zh-cn" sz="900" dirty="0"/>
              <a:t>由专家开发的不断增加的一系列强大 AI 算法。开发人员可以信任来自 Microsoft 的研究组织、必应和 Azure 机器学习领域的专家所提供的质量和专业知识，这些功能用于许多 Microsoft 的第一方产品（如 Cortana、必应和 Skype）。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p:txBody>
      </p:sp>
      <p:sp>
        <p:nvSpPr>
          <p:cNvPr id="4" name="Header Placeholder 3"/>
          <p:cNvSpPr>
            <a:spLocks noGrp="1"/>
          </p:cNvSpPr>
          <p:nvPr>
            <p:ph type="hdr" sz="quarter" idx="10"/>
          </p:nvPr>
        </p:nvSpPr>
        <p:spPr/>
        <p:txBody>
          <a:bodyPr rtlCol="0"/>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Microsoft Build 2016</a:t>
            </a:r>
          </a:p>
        </p:txBody>
      </p:sp>
      <p:sp>
        <p:nvSpPr>
          <p:cNvPr id="5" name="Footer Placeholder 4"/>
          <p:cNvSpPr>
            <a:spLocks noGrp="1"/>
          </p:cNvSpPr>
          <p:nvPr>
            <p:ph type="ftr" sz="quarter" idx="11"/>
          </p:nvPr>
        </p:nvSpPr>
        <p:spPr/>
        <p:txBody>
          <a:bodyPr rtlCol="0"/>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altLang="zh-CN"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a:t>
            </a:r>
            <a:r>
              <a:rPr kumimoji="0" lang="zh-cn" alt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保留所有权利。</a:t>
            </a:r>
            <a:r>
              <a:rPr kumimoji="0" lang="en-US" altLang="zh-CN"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a:t>
            </a:r>
            <a:r>
              <a:rPr kumimoji="0" lang="zh-cn" alt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对本演示文稿中的信息不作任何明示、默示或法定的担保。</a:t>
            </a:r>
          </a:p>
        </p:txBody>
      </p:sp>
      <p:sp>
        <p:nvSpPr>
          <p:cNvPr id="6" name="Date Placeholder 5"/>
          <p:cNvSpPr>
            <a:spLocks noGrp="1"/>
          </p:cNvSpPr>
          <p:nvPr>
            <p:ph type="dt" idx="12"/>
          </p:nvPr>
        </p:nvSpPr>
        <p:spPr/>
        <p:txBody>
          <a:bodyPr rtlCol="0"/>
          <a:lstStyle/>
          <a:p>
            <a:pPr marL="0" marR="0" lvl="0" indent="0" algn="r" defTabSz="9326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19/11/28 下午 3:21</a:t>
            </a:r>
          </a:p>
        </p:txBody>
      </p:sp>
      <p:sp>
        <p:nvSpPr>
          <p:cNvPr id="7" name="Slide Number Placeholder 6"/>
          <p:cNvSpPr>
            <a:spLocks noGrp="1"/>
          </p:cNvSpPr>
          <p:nvPr>
            <p:ph type="sldNum" sz="quarter" idx="13"/>
          </p:nvPr>
        </p:nvSpPr>
        <p:spPr/>
        <p:txBody>
          <a:bodyPr rtlCol="0"/>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3925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11/11/21 2:46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0878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11/11/21 2:46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5348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5CD2277-7C1A-43CA-8676-87B24AD584B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11/11/21 2:46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8158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11/11/21 2:47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5748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11/11/21 2:47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1089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11/11/21 2:47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6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D08F7CFC-B5DB-460C-9D61-1BE996B02007}" type="slidenum">
              <a:rPr kumimoji="0" lang="en-US" sz="1200" b="0" i="0" u="none" strike="noStrike" kern="1200" cap="none" spc="0" normalizeH="0" baseline="0" noProof="0">
                <a:ln>
                  <a:noFill/>
                </a:ln>
                <a:solidFill>
                  <a:prstClr val="black"/>
                </a:solidFill>
                <a:effectLst/>
                <a:uLnTx/>
                <a:uFillTx/>
                <a:latin typeface="Calibri" panose="020F0502020204030204"/>
                <a:ea typeface="Microsoft YaHei"/>
                <a:cs typeface="+mn-cs"/>
              </a:rPr>
              <a:pPr marL="0" marR="0" lvl="0" indent="0" algn="r" defTabSz="94947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icrosoft YaHei"/>
              <a:cs typeface="+mn-cs"/>
            </a:endParaRPr>
          </a:p>
        </p:txBody>
      </p:sp>
    </p:spTree>
    <p:extLst>
      <p:ext uri="{BB962C8B-B14F-4D97-AF65-F5344CB8AC3E}">
        <p14:creationId xmlns:p14="http://schemas.microsoft.com/office/powerpoint/2010/main" val="2300194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a:cs typeface="+mn-cs"/>
            </a:endParaRPr>
          </a:p>
        </p:txBody>
      </p:sp>
      <p:sp>
        <p:nvSpPr>
          <p:cNvPr id="5" name="Footer Placeholder 4"/>
          <p:cNvSpPr>
            <a:spLocks noGrp="1"/>
          </p:cNvSpPr>
          <p:nvPr>
            <p:ph type="ftr" sz="quarter" idx="11"/>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11/11/21 2:47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a:cs typeface="+mn-cs"/>
            </a:endParaRPr>
          </a:p>
        </p:txBody>
      </p:sp>
    </p:spTree>
    <p:extLst>
      <p:ext uri="{BB962C8B-B14F-4D97-AF65-F5344CB8AC3E}">
        <p14:creationId xmlns:p14="http://schemas.microsoft.com/office/powerpoint/2010/main" val="6999795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Master" Target="../slideMasters/slideMaster5.xml"/><Relationship Id="rId4" Type="http://schemas.openxmlformats.org/officeDocument/2006/relationships/image" Target="../media/image47.jpe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51.png"/><Relationship Id="rId1" Type="http://schemas.openxmlformats.org/officeDocument/2006/relationships/slideMaster" Target="../slideMasters/slideMaster6.xml"/><Relationship Id="rId4" Type="http://schemas.openxmlformats.org/officeDocument/2006/relationships/image" Target="../media/image52.png"/></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Layouts/_rels/slideLayout1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9.jpeg"/><Relationship Id="rId4" Type="http://schemas.openxmlformats.org/officeDocument/2006/relationships/image" Target="../media/image8.jpe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8.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e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8.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8.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e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8.emf"/></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8.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jpe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8.emf"/></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Master" Target="../slideMasters/slideMaster3.xml"/><Relationship Id="rId6" Type="http://schemas.openxmlformats.org/officeDocument/2006/relationships/image" Target="../media/image17.png"/><Relationship Id="rId5" Type="http://schemas.openxmlformats.org/officeDocument/2006/relationships/image" Target="../media/image18.emf"/><Relationship Id="rId4" Type="http://schemas.openxmlformats.org/officeDocument/2006/relationships/image" Target="../media/image20.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jpe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8.emf"/></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jpe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8.emf"/></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jpe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8.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0.jpe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8.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1.jpe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8.emf"/></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2.jpe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8.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3.jpe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8.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4.jpe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8.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5.jpe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8.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6.jpe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8.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39.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Walkin (event name)">
    <p:bg>
      <p:bgPr>
        <a:solidFill>
          <a:schemeClr val="tx1"/>
        </a:solidFill>
        <a:effectLst/>
      </p:bgPr>
    </p:bg>
    <p:spTree>
      <p:nvGrpSpPr>
        <p:cNvPr id="1" name=""/>
        <p:cNvGrpSpPr/>
        <p:nvPr/>
      </p:nvGrpSpPr>
      <p:grpSpPr>
        <a:xfrm>
          <a:off x="0" y="0"/>
          <a:ext cx="0" cy="0"/>
          <a:chOff x="0" y="0"/>
          <a:chExt cx="0" cy="0"/>
        </a:xfrm>
      </p:grpSpPr>
      <p:pic>
        <p:nvPicPr>
          <p:cNvPr id="6" name="Picture 5"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1"/>
          <p:cNvSpPr>
            <a:spLocks noGrp="1"/>
          </p:cNvSpPr>
          <p:nvPr>
            <p:ph type="title" hasCustomPrompt="1"/>
          </p:nvPr>
        </p:nvSpPr>
        <p:spPr>
          <a:xfrm>
            <a:off x="269302" y="2629243"/>
            <a:ext cx="8964185" cy="1793104"/>
          </a:xfrm>
          <a:noFill/>
        </p:spPr>
        <p:txBody>
          <a:bodyPr lIns="146304" tIns="91440" rIns="146304" bIns="91440" anchor="t" anchorCtr="0"/>
          <a:lstStyle>
            <a:lvl1pPr>
              <a:defRPr sz="5294" spc="-98" baseline="0">
                <a:solidFill>
                  <a:srgbClr val="00B0F0"/>
                </a:solidFill>
              </a:defRPr>
            </a:lvl1pPr>
          </a:lstStyle>
          <a:p>
            <a:r>
              <a:rPr lang="en-US"/>
              <a:t>Title Page</a:t>
            </a:r>
          </a:p>
        </p:txBody>
      </p:sp>
    </p:spTree>
    <p:extLst>
      <p:ext uri="{BB962C8B-B14F-4D97-AF65-F5344CB8AC3E}">
        <p14:creationId xmlns:p14="http://schemas.microsoft.com/office/powerpoint/2010/main" val="1591113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0BCF3"/>
        </a:solidFill>
        <a:effectLst/>
      </p:bgPr>
    </p:bg>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spTree>
    <p:extLst>
      <p:ext uri="{BB962C8B-B14F-4D97-AF65-F5344CB8AC3E}">
        <p14:creationId xmlns:p14="http://schemas.microsoft.com/office/powerpoint/2010/main" val="379451843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1" r="34724"/>
          <a:stretch/>
        </p:blipFill>
        <p:spPr>
          <a:xfrm flipH="1">
            <a:off x="4058653" y="0"/>
            <a:ext cx="8133347" cy="6854148"/>
          </a:xfrm>
          <a:prstGeom prst="rect">
            <a:avLst/>
          </a:prstGeom>
        </p:spPr>
      </p:pic>
      <p:pic>
        <p:nvPicPr>
          <p:cNvPr id="5" name="Picture 4"/>
          <p:cNvPicPr>
            <a:picLocks noChangeAspect="1"/>
          </p:cNvPicPr>
          <p:nvPr userDrawn="1"/>
        </p:nvPicPr>
        <p:blipFill rotWithShape="1">
          <a:blip r:embed="rId3">
            <a:extLst>
              <a:ext uri="{28A0092B-C50C-407E-A947-70E740481C1C}">
                <a14:useLocalDpi xmlns:a14="http://schemas.microsoft.com/office/drawing/2010/main" val="0"/>
              </a:ext>
            </a:extLst>
          </a:blip>
          <a:srcRect r="3290"/>
          <a:stretch/>
        </p:blipFill>
        <p:spPr>
          <a:xfrm>
            <a:off x="0" y="0"/>
            <a:ext cx="11790947" cy="6858000"/>
          </a:xfrm>
          <a:prstGeom prst="rect">
            <a:avLst/>
          </a:prstGeom>
        </p:spPr>
      </p:pic>
      <p:sp>
        <p:nvSpPr>
          <p:cNvPr id="4" name="Title 1"/>
          <p:cNvSpPr>
            <a:spLocks noGrp="1"/>
          </p:cNvSpPr>
          <p:nvPr>
            <p:ph type="title" hasCustomPrompt="1"/>
          </p:nvPr>
        </p:nvSpPr>
        <p:spPr>
          <a:xfrm>
            <a:off x="269303" y="2629243"/>
            <a:ext cx="6644844" cy="1793104"/>
          </a:xfrm>
          <a:noFill/>
        </p:spPr>
        <p:txBody>
          <a:bodyPr lIns="146304" tIns="91440" rIns="146304" bIns="91440" anchor="t" anchorCtr="0"/>
          <a:lstStyle>
            <a:lvl1pPr>
              <a:defRPr sz="5294" spc="-98" baseline="0">
                <a:solidFill>
                  <a:srgbClr val="00B0F0"/>
                </a:solidFill>
              </a:defRPr>
            </a:lvl1pPr>
          </a:lstStyle>
          <a:p>
            <a:r>
              <a:rPr lang="en-US"/>
              <a:t>Title Page</a:t>
            </a:r>
          </a:p>
        </p:txBody>
      </p:sp>
    </p:spTree>
    <p:extLst>
      <p:ext uri="{BB962C8B-B14F-4D97-AF65-F5344CB8AC3E}">
        <p14:creationId xmlns:p14="http://schemas.microsoft.com/office/powerpoint/2010/main" val="443245295"/>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4139439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010970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dirty="0"/>
              <a:t>Microsoft Azure</a:t>
            </a:r>
            <a:br>
              <a:rPr lang="en-US" dirty="0"/>
            </a:br>
            <a:r>
              <a:rPr lang="en-US" dirty="0"/>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dirty="0"/>
              <a:t>Author name</a:t>
            </a:r>
          </a:p>
          <a:p>
            <a:pPr lvl="0"/>
            <a:r>
              <a:rPr lang="en-US" dirty="0"/>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85497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Tree>
    <p:extLst>
      <p:ext uri="{BB962C8B-B14F-4D97-AF65-F5344CB8AC3E}">
        <p14:creationId xmlns:p14="http://schemas.microsoft.com/office/powerpoint/2010/main" val="179381659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Tree>
    <p:extLst>
      <p:ext uri="{BB962C8B-B14F-4D97-AF65-F5344CB8AC3E}">
        <p14:creationId xmlns:p14="http://schemas.microsoft.com/office/powerpoint/2010/main" val="393007252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dirty="0"/>
              <a:t>Subtitle Segoe UI</a:t>
            </a:r>
          </a:p>
        </p:txBody>
      </p:sp>
    </p:spTree>
    <p:extLst>
      <p:ext uri="{BB962C8B-B14F-4D97-AF65-F5344CB8AC3E}">
        <p14:creationId xmlns:p14="http://schemas.microsoft.com/office/powerpoint/2010/main" val="173053618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Title</a:t>
            </a:r>
          </a:p>
        </p:txBody>
      </p:sp>
    </p:spTree>
    <p:extLst>
      <p:ext uri="{BB962C8B-B14F-4D97-AF65-F5344CB8AC3E}">
        <p14:creationId xmlns:p14="http://schemas.microsoft.com/office/powerpoint/2010/main" val="183799156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dirty="0"/>
              <a:t>Photo layout 2</a:t>
            </a:r>
          </a:p>
        </p:txBody>
      </p:sp>
    </p:spTree>
    <p:extLst>
      <p:ext uri="{BB962C8B-B14F-4D97-AF65-F5344CB8AC3E}">
        <p14:creationId xmlns:p14="http://schemas.microsoft.com/office/powerpoint/2010/main" val="302196448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 Segoe UI 26pt</a:t>
            </a:r>
          </a:p>
          <a:p>
            <a:pPr lvl="0"/>
            <a:r>
              <a:rPr lang="pt-BR" dirty="0"/>
              <a:t>Subhead Segoe UI 26pt</a:t>
            </a:r>
          </a:p>
          <a:p>
            <a:pPr lvl="0"/>
            <a:r>
              <a:rPr lang="pt-BR" dirty="0"/>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Device layout</a:t>
            </a:r>
          </a:p>
        </p:txBody>
      </p:sp>
    </p:spTree>
    <p:extLst>
      <p:ext uri="{BB962C8B-B14F-4D97-AF65-F5344CB8AC3E}">
        <p14:creationId xmlns:p14="http://schemas.microsoft.com/office/powerpoint/2010/main" val="230036465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269239" y="2084172"/>
            <a:ext cx="11653523" cy="724246"/>
          </a:xfrm>
          <a:noFill/>
        </p:spPr>
        <p:txBody>
          <a:bodyPr tIns="91440" bIns="91440" anchor="t" anchorCtr="0">
            <a:spAutoFit/>
          </a:bodyPr>
          <a:lstStyle>
            <a:lvl1pPr>
              <a:defRPr sz="392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6773745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Tree>
    <p:extLst>
      <p:ext uri="{BB962C8B-B14F-4D97-AF65-F5344CB8AC3E}">
        <p14:creationId xmlns:p14="http://schemas.microsoft.com/office/powerpoint/2010/main" val="311418447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dirty="0"/>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Tree>
    <p:extLst>
      <p:ext uri="{BB962C8B-B14F-4D97-AF65-F5344CB8AC3E}">
        <p14:creationId xmlns:p14="http://schemas.microsoft.com/office/powerpoint/2010/main" val="2074068626"/>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Table layout</a:t>
            </a:r>
          </a:p>
        </p:txBody>
      </p:sp>
    </p:spTree>
    <p:extLst>
      <p:ext uri="{BB962C8B-B14F-4D97-AF65-F5344CB8AC3E}">
        <p14:creationId xmlns:p14="http://schemas.microsoft.com/office/powerpoint/2010/main" val="427639124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408088477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1026361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109940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402593711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204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dirty="0"/>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05271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dirty="0"/>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443718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269239" y="2084172"/>
            <a:ext cx="11653523" cy="724246"/>
          </a:xfrm>
          <a:noFill/>
        </p:spPr>
        <p:txBody>
          <a:bodyPr tIns="91440" bIns="91440" anchor="t" anchorCtr="0">
            <a:spAutoFit/>
          </a:bodyPr>
          <a:lstStyle>
            <a:lvl1pPr>
              <a:defRPr sz="392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2597720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29" name="Picture 28" descr="Learning event illustration light">
            <a:extLst>
              <a:ext uri="{FF2B5EF4-FFF2-40B4-BE49-F238E27FC236}">
                <a16:creationId xmlns:a16="http://schemas.microsoft.com/office/drawing/2014/main" id="{2C2973FC-5D95-41B9-9BE2-450F71DD563A}"/>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pic>
        <p:nvPicPr>
          <p:cNvPr id="28" name="Picture 27" descr="Microsoft Build logo black version">
            <a:extLst>
              <a:ext uri="{FF2B5EF4-FFF2-40B4-BE49-F238E27FC236}">
                <a16:creationId xmlns:a16="http://schemas.microsoft.com/office/drawing/2014/main" id="{0DB1A4B2-6165-44C5-805B-622D70B49996}"/>
              </a:ext>
            </a:extLst>
          </p:cNvPr>
          <p:cNvPicPr>
            <a:picLocks noChangeAspect="1"/>
          </p:cNvPicPr>
          <p:nvPr userDrawn="1"/>
        </p:nvPicPr>
        <p:blipFill>
          <a:blip r:embed="rId4"/>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2402849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28746C4F-C4EC-4C6F-8768-2BD0BD02B97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722132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29683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67398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96747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19337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61904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21064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40295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0820248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5" name="Picture 4"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 Placeholder 2"/>
          <p:cNvSpPr>
            <a:spLocks noGrp="1"/>
          </p:cNvSpPr>
          <p:nvPr>
            <p:ph type="body" sz="quarter" idx="10" hasCustomPrompt="1"/>
          </p:nvPr>
        </p:nvSpPr>
        <p:spPr>
          <a:xfrm>
            <a:off x="294577" y="1071059"/>
            <a:ext cx="11655078" cy="974626"/>
          </a:xfrm>
        </p:spPr>
        <p:txBody>
          <a:bodyPr/>
          <a:lstStyle>
            <a:lvl1pPr marL="0" indent="0">
              <a:spcBef>
                <a:spcPts val="1200"/>
              </a:spcBef>
              <a:spcAft>
                <a:spcPts val="1000"/>
              </a:spcAft>
              <a:buNone/>
              <a:defRPr sz="2800" b="0" i="0">
                <a:solidFill>
                  <a:schemeClr val="bg1"/>
                </a:solidFill>
                <a:latin typeface="Segoe UI Light" charset="0"/>
                <a:ea typeface="Segoe UI Light" charset="0"/>
                <a:cs typeface="Segoe UI Light" charset="0"/>
              </a:defRPr>
            </a:lvl1pPr>
            <a:lvl2pPr marL="224096" indent="0">
              <a:lnSpc>
                <a:spcPts val="1800"/>
              </a:lnSpc>
              <a:spcAft>
                <a:spcPts val="1000"/>
              </a:spcAft>
              <a:buNone/>
              <a:defRPr sz="1400" b="1" i="0">
                <a:solidFill>
                  <a:srgbClr val="00BCF3"/>
                </a:solidFill>
                <a:latin typeface="Segoe UI Semibold" charset="0"/>
                <a:ea typeface="Segoe UI Semibold" charset="0"/>
                <a:cs typeface="Segoe UI Semibold"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467468696"/>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4016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445869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2279801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4453725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5323355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898652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541823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72892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378494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16272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Break">
    <p:spTree>
      <p:nvGrpSpPr>
        <p:cNvPr id="1" name=""/>
        <p:cNvGrpSpPr/>
        <p:nvPr/>
      </p:nvGrpSpPr>
      <p:grpSpPr>
        <a:xfrm>
          <a:off x="0" y="0"/>
          <a:ext cx="0" cy="0"/>
          <a:chOff x="0" y="0"/>
          <a:chExt cx="0" cy="0"/>
        </a:xfrm>
      </p:grpSpPr>
      <p:pic>
        <p:nvPicPr>
          <p:cNvPr id="3" name="Picture 2"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p:cNvSpPr>
            <a:spLocks noGrp="1"/>
          </p:cNvSpPr>
          <p:nvPr>
            <p:ph type="title" hasCustomPrompt="1"/>
          </p:nvPr>
        </p:nvSpPr>
        <p:spPr>
          <a:xfrm>
            <a:off x="269302" y="2339875"/>
            <a:ext cx="8964185" cy="958909"/>
          </a:xfrm>
          <a:noFill/>
        </p:spPr>
        <p:txBody>
          <a:bodyPr lIns="146304" tIns="91440" rIns="146304" bIns="91440" anchor="t" anchorCtr="0"/>
          <a:lstStyle>
            <a:lvl1pPr>
              <a:defRPr sz="5294" spc="-98" baseline="0">
                <a:solidFill>
                  <a:srgbClr val="00B0F0"/>
                </a:solidFill>
              </a:defRPr>
            </a:lvl1pPr>
          </a:lstStyle>
          <a:p>
            <a:r>
              <a:rPr lang="en-US"/>
              <a:t>Demo Title</a:t>
            </a:r>
          </a:p>
        </p:txBody>
      </p:sp>
      <p:sp>
        <p:nvSpPr>
          <p:cNvPr id="5" name="Text Placeholder 2"/>
          <p:cNvSpPr>
            <a:spLocks noGrp="1"/>
          </p:cNvSpPr>
          <p:nvPr>
            <p:ph type="body" sz="quarter" idx="10" hasCustomPrompt="1"/>
          </p:nvPr>
        </p:nvSpPr>
        <p:spPr>
          <a:xfrm>
            <a:off x="294577" y="3490168"/>
            <a:ext cx="11569474" cy="572464"/>
          </a:xfrm>
        </p:spPr>
        <p:txBody>
          <a:bodyPr/>
          <a:lstStyle>
            <a:lvl1pPr marL="0" indent="0">
              <a:spcBef>
                <a:spcPts val="1200"/>
              </a:spcBef>
              <a:spcAft>
                <a:spcPts val="1000"/>
              </a:spcAft>
              <a:buNone/>
              <a:defRPr sz="2800" b="0" i="0">
                <a:solidFill>
                  <a:schemeClr val="bg1"/>
                </a:solidFill>
                <a:latin typeface="Segoe UI Light" charset="0"/>
                <a:ea typeface="Segoe UI Light" charset="0"/>
                <a:cs typeface="Segoe UI Light" charset="0"/>
              </a:defRPr>
            </a:lvl1pPr>
            <a:lvl2pPr marL="224096" indent="0">
              <a:lnSpc>
                <a:spcPts val="1800"/>
              </a:lnSpc>
              <a:spcAft>
                <a:spcPts val="1000"/>
              </a:spcAft>
              <a:buNone/>
              <a:defRPr sz="1400" b="1" i="0">
                <a:solidFill>
                  <a:srgbClr val="00BCF3"/>
                </a:solidFill>
                <a:latin typeface="Segoe UI Semibold" charset="0"/>
                <a:ea typeface="Segoe UI Semibold" charset="0"/>
                <a:cs typeface="Segoe UI Semibold"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Demo description</a:t>
            </a:r>
          </a:p>
        </p:txBody>
      </p:sp>
    </p:spTree>
    <p:extLst>
      <p:ext uri="{BB962C8B-B14F-4D97-AF65-F5344CB8AC3E}">
        <p14:creationId xmlns:p14="http://schemas.microsoft.com/office/powerpoint/2010/main" val="208880358"/>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5373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0656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14771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20653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20286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4726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16535051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Microsoft Learn Slide">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6DF053E2-9B89-4AE1-AB8D-C364031707E5}"/>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7124C455-9DAF-44A6-BD06-505BDDAC68A8}"/>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B5A2B9E5-11B7-430F-8D4D-BE321E90BAE1}"/>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2C73EB76-9812-4991-A599-8E2FBA25962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1801906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3E47C34B-863A-456C-A81E-4B30C9899CC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56747010-294A-420E-856B-7C7DCB2B1356}"/>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7A3EFB90-D5E4-4EED-BE9B-BE3BBE9F0F34}"/>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TextBox 6">
            <a:extLst>
              <a:ext uri="{FF2B5EF4-FFF2-40B4-BE49-F238E27FC236}">
                <a16:creationId xmlns:a16="http://schemas.microsoft.com/office/drawing/2014/main" id="{12281E87-65CF-44A3-8E34-1E57696566CA}"/>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Tree>
    <p:extLst>
      <p:ext uri="{BB962C8B-B14F-4D97-AF65-F5344CB8AC3E}">
        <p14:creationId xmlns:p14="http://schemas.microsoft.com/office/powerpoint/2010/main" val="24481222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36">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96602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sp>
        <p:nvSpPr>
          <p:cNvPr id="5" name="Text Placeholder 4"/>
          <p:cNvSpPr>
            <a:spLocks noGrp="1"/>
          </p:cNvSpPr>
          <p:nvPr>
            <p:ph type="body" sz="quarter" idx="10" hasCustomPrompt="1"/>
          </p:nvPr>
        </p:nvSpPr>
        <p:spPr>
          <a:xfrm>
            <a:off x="319460" y="1222838"/>
            <a:ext cx="11544589" cy="3431895"/>
          </a:xfrm>
        </p:spPr>
        <p:txBody>
          <a:bodyPr/>
          <a:lstStyle>
            <a:lvl1pPr marL="0" indent="0">
              <a:spcAft>
                <a:spcPts val="1000"/>
              </a:spcAft>
              <a:buNone/>
              <a:defRPr sz="1600" b="0" i="0">
                <a:latin typeface="Consolas" charset="0"/>
                <a:ea typeface="Consolas" charset="0"/>
                <a:cs typeface="Consolas" charset="0"/>
              </a:defRPr>
            </a:lvl1pPr>
            <a:lvl2pPr marL="509846" indent="-285750">
              <a:spcAft>
                <a:spcPts val="1000"/>
              </a:spcAft>
              <a:buFont typeface="Arial" charset="0"/>
              <a:buChar char="•"/>
              <a:defRPr sz="1600" b="0" i="0">
                <a:latin typeface="Consolas" charset="0"/>
                <a:ea typeface="Consolas" charset="0"/>
                <a:cs typeface="Consolas" charset="0"/>
              </a:defRPr>
            </a:lvl2pPr>
          </a:lstStyle>
          <a:p>
            <a:r>
              <a:rPr lang="en-US"/>
              <a:t>This slide layout uses Consolas</a:t>
            </a:r>
          </a:p>
          <a:p>
            <a:r>
              <a:rPr lang="en-US" b="1"/>
              <a:t>Tips:</a:t>
            </a:r>
          </a:p>
          <a:p>
            <a:r>
              <a:rPr lang="en-US"/>
              <a:t>Copy and paste from Visual Studio, keeping formatting, to include color coding</a:t>
            </a:r>
          </a:p>
          <a:p>
            <a:r>
              <a:rPr lang="en-US"/>
              <a:t>To disable reformatting of quotes - " and '</a:t>
            </a:r>
          </a:p>
          <a:p>
            <a:pPr lvl="1"/>
            <a:r>
              <a:rPr lang="en-US"/>
              <a:t>In PowerPoint, click </a:t>
            </a:r>
            <a:r>
              <a:rPr lang="en-US" b="1"/>
              <a:t>File</a:t>
            </a:r>
            <a:r>
              <a:rPr lang="en-US"/>
              <a:t> &gt; </a:t>
            </a:r>
            <a:r>
              <a:rPr lang="en-US" b="1"/>
              <a:t>Options</a:t>
            </a:r>
          </a:p>
          <a:p>
            <a:pPr lvl="1"/>
            <a:r>
              <a:rPr lang="en-US"/>
              <a:t>Choose </a:t>
            </a:r>
            <a:r>
              <a:rPr lang="en-US" b="1"/>
              <a:t>Proofing</a:t>
            </a:r>
            <a:r>
              <a:rPr lang="en-US"/>
              <a:t> &gt; </a:t>
            </a:r>
            <a:r>
              <a:rPr lang="en-US" b="1"/>
              <a:t>Autocorrect Options</a:t>
            </a:r>
          </a:p>
          <a:p>
            <a:pPr lvl="1"/>
            <a:r>
              <a:rPr lang="en-US"/>
              <a:t>Remove the check from </a:t>
            </a:r>
            <a:r>
              <a:rPr lang="en-US" b="1"/>
              <a:t>"Straight quotes" with "Smart quotes"</a:t>
            </a:r>
          </a:p>
          <a:p>
            <a:r>
              <a:rPr lang="en-US"/>
              <a:t>Consider using </a:t>
            </a:r>
            <a:r>
              <a:rPr lang="en-US" b="1"/>
              <a:t>Code Presenter Pro</a:t>
            </a:r>
            <a:r>
              <a:rPr lang="en-US"/>
              <a:t> from the Office Store</a:t>
            </a:r>
          </a:p>
        </p:txBody>
      </p:sp>
    </p:spTree>
    <p:extLst>
      <p:ext uri="{BB962C8B-B14F-4D97-AF65-F5344CB8AC3E}">
        <p14:creationId xmlns:p14="http://schemas.microsoft.com/office/powerpoint/2010/main" val="914464798"/>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572790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354681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11/11/21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42120661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zh-CN" altLang="en-US"/>
              <a:t>单击此处编辑母版标题样式</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5" name="Picture 2">
            <a:extLst>
              <a:ext uri="{FF2B5EF4-FFF2-40B4-BE49-F238E27FC236}">
                <a16:creationId xmlns:a16="http://schemas.microsoft.com/office/drawing/2014/main" id="{BCF00CFC-A45A-428D-BCDC-9A821B21B483}"/>
              </a:ext>
            </a:extLst>
          </p:cNvPr>
          <p:cNvPicPr>
            <a:picLocks noChangeAspect="1"/>
          </p:cNvPicPr>
          <p:nvPr userDrawn="1"/>
        </p:nvPicPr>
        <p:blipFill>
          <a:blip r:embed="rId2"/>
          <a:stretch>
            <a:fillRect/>
          </a:stretch>
        </p:blipFill>
        <p:spPr>
          <a:xfrm flipV="1">
            <a:off x="616383" y="1038573"/>
            <a:ext cx="5849453" cy="65755"/>
          </a:xfrm>
          <a:prstGeom prst="rect">
            <a:avLst/>
          </a:prstGeom>
        </p:spPr>
      </p:pic>
      <p:pic>
        <p:nvPicPr>
          <p:cNvPr id="8" name="Picture 7" descr="A close up of a logo&#10;&#10;Description automatically generated">
            <a:extLst>
              <a:ext uri="{FF2B5EF4-FFF2-40B4-BE49-F238E27FC236}">
                <a16:creationId xmlns:a16="http://schemas.microsoft.com/office/drawing/2014/main" id="{69FF7913-1CA2-48C4-92C5-1FE8AFDC6660}"/>
              </a:ext>
            </a:extLst>
          </p:cNvPr>
          <p:cNvPicPr>
            <a:picLocks noChangeAspect="1"/>
          </p:cNvPicPr>
          <p:nvPr userDrawn="1"/>
        </p:nvPicPr>
        <p:blipFill>
          <a:blip r:embed="rId3"/>
          <a:stretch>
            <a:fillRect/>
          </a:stretch>
        </p:blipFill>
        <p:spPr>
          <a:xfrm>
            <a:off x="0" y="5635158"/>
            <a:ext cx="12192000" cy="1222842"/>
          </a:xfrm>
          <a:prstGeom prst="rect">
            <a:avLst/>
          </a:prstGeom>
        </p:spPr>
      </p:pic>
    </p:spTree>
    <p:extLst>
      <p:ext uri="{BB962C8B-B14F-4D97-AF65-F5344CB8AC3E}">
        <p14:creationId xmlns:p14="http://schemas.microsoft.com/office/powerpoint/2010/main" val="3181948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11/11/21</a:t>
            </a:fld>
            <a:endParaRPr lang="en-US"/>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207441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ircle Graph">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graphicFrame>
        <p:nvGraphicFramePr>
          <p:cNvPr id="5" name="Chart 4"/>
          <p:cNvGraphicFramePr/>
          <p:nvPr userDrawn="1">
            <p:extLst>
              <p:ext uri="{D42A27DB-BD31-4B8C-83A1-F6EECF244321}">
                <p14:modId xmlns:p14="http://schemas.microsoft.com/office/powerpoint/2010/main" val="818024331"/>
              </p:ext>
            </p:extLst>
          </p:nvPr>
        </p:nvGraphicFramePr>
        <p:xfrm>
          <a:off x="306209" y="2214946"/>
          <a:ext cx="2743199" cy="31311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p:nvPr userDrawn="1">
            <p:extLst>
              <p:ext uri="{D42A27DB-BD31-4B8C-83A1-F6EECF244321}">
                <p14:modId xmlns:p14="http://schemas.microsoft.com/office/powerpoint/2010/main" val="315751602"/>
              </p:ext>
            </p:extLst>
          </p:nvPr>
        </p:nvGraphicFramePr>
        <p:xfrm>
          <a:off x="3252488" y="2214946"/>
          <a:ext cx="2743199" cy="313115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p:cNvGraphicFramePr/>
          <p:nvPr userDrawn="1">
            <p:extLst>
              <p:ext uri="{D42A27DB-BD31-4B8C-83A1-F6EECF244321}">
                <p14:modId xmlns:p14="http://schemas.microsoft.com/office/powerpoint/2010/main" val="708114149"/>
              </p:ext>
            </p:extLst>
          </p:nvPr>
        </p:nvGraphicFramePr>
        <p:xfrm>
          <a:off x="9074552" y="2214946"/>
          <a:ext cx="2743199" cy="313115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Chart 7"/>
          <p:cNvGraphicFramePr/>
          <p:nvPr userDrawn="1">
            <p:extLst>
              <p:ext uri="{D42A27DB-BD31-4B8C-83A1-F6EECF244321}">
                <p14:modId xmlns:p14="http://schemas.microsoft.com/office/powerpoint/2010/main" val="405083077"/>
              </p:ext>
            </p:extLst>
          </p:nvPr>
        </p:nvGraphicFramePr>
        <p:xfrm>
          <a:off x="6169307" y="2214946"/>
          <a:ext cx="2743199" cy="3131155"/>
        </p:xfrm>
        <a:graphic>
          <a:graphicData uri="http://schemas.openxmlformats.org/drawingml/2006/chart">
            <c:chart xmlns:c="http://schemas.openxmlformats.org/drawingml/2006/chart" xmlns:r="http://schemas.openxmlformats.org/officeDocument/2006/relationships" r:id="rId6"/>
          </a:graphicData>
        </a:graphic>
      </p:graphicFrame>
      <p:sp>
        <p:nvSpPr>
          <p:cNvPr id="9" name="Text Placeholder 2"/>
          <p:cNvSpPr>
            <a:spLocks noGrp="1"/>
          </p:cNvSpPr>
          <p:nvPr>
            <p:ph type="body" sz="quarter" idx="10" hasCustomPrompt="1"/>
          </p:nvPr>
        </p:nvSpPr>
        <p:spPr>
          <a:xfrm>
            <a:off x="1179699" y="3468892"/>
            <a:ext cx="973193" cy="572464"/>
          </a:xfrm>
        </p:spPr>
        <p:txBody>
          <a:bodyPr/>
          <a:lstStyle>
            <a:lvl1pPr marL="0" indent="0" algn="ctr">
              <a:spcAft>
                <a:spcPts val="1000"/>
              </a:spcAft>
              <a:buNone/>
              <a:defRPr sz="28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25%</a:t>
            </a:r>
          </a:p>
        </p:txBody>
      </p:sp>
      <p:sp>
        <p:nvSpPr>
          <p:cNvPr id="10" name="Text Placeholder 2"/>
          <p:cNvSpPr>
            <a:spLocks noGrp="1"/>
          </p:cNvSpPr>
          <p:nvPr>
            <p:ph type="body" sz="quarter" idx="11" hasCustomPrompt="1"/>
          </p:nvPr>
        </p:nvSpPr>
        <p:spPr>
          <a:xfrm>
            <a:off x="4142818" y="3468892"/>
            <a:ext cx="973193" cy="572464"/>
          </a:xfrm>
        </p:spPr>
        <p:txBody>
          <a:bodyPr/>
          <a:lstStyle>
            <a:lvl1pPr marL="0" indent="0" algn="ctr">
              <a:spcAft>
                <a:spcPts val="1000"/>
              </a:spcAft>
              <a:buNone/>
              <a:defRPr sz="28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25%</a:t>
            </a:r>
          </a:p>
        </p:txBody>
      </p:sp>
      <p:sp>
        <p:nvSpPr>
          <p:cNvPr id="11" name="Text Placeholder 2"/>
          <p:cNvSpPr>
            <a:spLocks noGrp="1"/>
          </p:cNvSpPr>
          <p:nvPr>
            <p:ph type="body" sz="quarter" idx="12" hasCustomPrompt="1"/>
          </p:nvPr>
        </p:nvSpPr>
        <p:spPr>
          <a:xfrm>
            <a:off x="7036488" y="3468892"/>
            <a:ext cx="973193" cy="572464"/>
          </a:xfrm>
        </p:spPr>
        <p:txBody>
          <a:bodyPr/>
          <a:lstStyle>
            <a:lvl1pPr marL="0" indent="0" algn="ctr">
              <a:spcAft>
                <a:spcPts val="1000"/>
              </a:spcAft>
              <a:buNone/>
              <a:defRPr sz="28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25%</a:t>
            </a:r>
          </a:p>
        </p:txBody>
      </p:sp>
      <p:sp>
        <p:nvSpPr>
          <p:cNvPr id="12" name="Text Placeholder 2"/>
          <p:cNvSpPr>
            <a:spLocks noGrp="1"/>
          </p:cNvSpPr>
          <p:nvPr>
            <p:ph type="body" sz="quarter" idx="13" hasCustomPrompt="1"/>
          </p:nvPr>
        </p:nvSpPr>
        <p:spPr>
          <a:xfrm>
            <a:off x="9976458" y="3468892"/>
            <a:ext cx="973193" cy="572464"/>
          </a:xfrm>
        </p:spPr>
        <p:txBody>
          <a:bodyPr/>
          <a:lstStyle>
            <a:lvl1pPr marL="0" indent="0" algn="ctr">
              <a:spcAft>
                <a:spcPts val="1000"/>
              </a:spcAft>
              <a:buNone/>
              <a:defRPr sz="28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25%</a:t>
            </a:r>
          </a:p>
        </p:txBody>
      </p:sp>
      <p:sp>
        <p:nvSpPr>
          <p:cNvPr id="13" name="TextBox 12"/>
          <p:cNvSpPr txBox="1"/>
          <p:nvPr userDrawn="1"/>
        </p:nvSpPr>
        <p:spPr>
          <a:xfrm>
            <a:off x="474562" y="5081287"/>
            <a:ext cx="239596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01</a:t>
            </a:r>
          </a:p>
        </p:txBody>
      </p:sp>
      <p:sp>
        <p:nvSpPr>
          <p:cNvPr id="14" name="TextBox 13"/>
          <p:cNvSpPr txBox="1"/>
          <p:nvPr userDrawn="1"/>
        </p:nvSpPr>
        <p:spPr>
          <a:xfrm>
            <a:off x="3414531" y="5081287"/>
            <a:ext cx="239596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02</a:t>
            </a:r>
          </a:p>
        </p:txBody>
      </p:sp>
      <p:sp>
        <p:nvSpPr>
          <p:cNvPr id="15" name="TextBox 14"/>
          <p:cNvSpPr txBox="1"/>
          <p:nvPr userDrawn="1"/>
        </p:nvSpPr>
        <p:spPr>
          <a:xfrm>
            <a:off x="6366074" y="5081287"/>
            <a:ext cx="239596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03</a:t>
            </a:r>
          </a:p>
        </p:txBody>
      </p:sp>
      <p:sp>
        <p:nvSpPr>
          <p:cNvPr id="16" name="TextBox 15"/>
          <p:cNvSpPr txBox="1"/>
          <p:nvPr userDrawn="1"/>
        </p:nvSpPr>
        <p:spPr>
          <a:xfrm>
            <a:off x="9236597" y="5081287"/>
            <a:ext cx="239596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04</a:t>
            </a:r>
          </a:p>
        </p:txBody>
      </p:sp>
    </p:spTree>
    <p:extLst>
      <p:ext uri="{BB962C8B-B14F-4D97-AF65-F5344CB8AC3E}">
        <p14:creationId xmlns:p14="http://schemas.microsoft.com/office/powerpoint/2010/main" val="180411659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ar Graph">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4071266"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a:t>
            </a:r>
          </a:p>
        </p:txBody>
      </p:sp>
      <p:sp>
        <p:nvSpPr>
          <p:cNvPr id="5" name="Text Placeholder 2"/>
          <p:cNvSpPr>
            <a:spLocks noGrp="1"/>
          </p:cNvSpPr>
          <p:nvPr>
            <p:ph type="body" sz="quarter" idx="10" hasCustomPrompt="1"/>
          </p:nvPr>
        </p:nvSpPr>
        <p:spPr>
          <a:xfrm>
            <a:off x="267683" y="1084506"/>
            <a:ext cx="4072824" cy="1317284"/>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graphicFrame>
        <p:nvGraphicFramePr>
          <p:cNvPr id="6" name="Chart 5"/>
          <p:cNvGraphicFramePr/>
          <p:nvPr userDrawn="1">
            <p:extLst>
              <p:ext uri="{D42A27DB-BD31-4B8C-83A1-F6EECF244321}">
                <p14:modId xmlns:p14="http://schemas.microsoft.com/office/powerpoint/2010/main" val="1350045900"/>
              </p:ext>
            </p:extLst>
          </p:nvPr>
        </p:nvGraphicFramePr>
        <p:xfrm>
          <a:off x="4566856" y="729205"/>
          <a:ext cx="7349763" cy="489984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7761638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Boxes">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sp>
        <p:nvSpPr>
          <p:cNvPr id="6" name="Rectangle 5"/>
          <p:cNvSpPr/>
          <p:nvPr userDrawn="1"/>
        </p:nvSpPr>
        <p:spPr bwMode="auto">
          <a:xfrm>
            <a:off x="457200" y="1713052"/>
            <a:ext cx="2738441"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3304228" y="1713052"/>
            <a:ext cx="2738441"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6151258" y="1713052"/>
            <a:ext cx="2738441"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8998288" y="1713052"/>
            <a:ext cx="2738441"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457200" y="5521126"/>
            <a:ext cx="2738441"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userDrawn="1"/>
        </p:nvSpPr>
        <p:spPr bwMode="auto">
          <a:xfrm>
            <a:off x="3304228" y="5521126"/>
            <a:ext cx="2738441"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userDrawn="1"/>
        </p:nvSpPr>
        <p:spPr bwMode="auto">
          <a:xfrm>
            <a:off x="6151258" y="5521126"/>
            <a:ext cx="2738441"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userDrawn="1"/>
        </p:nvSpPr>
        <p:spPr bwMode="auto">
          <a:xfrm>
            <a:off x="8998288" y="5521126"/>
            <a:ext cx="2738441"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4956807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graphicFrame>
        <p:nvGraphicFramePr>
          <p:cNvPr id="5" name="Table 4"/>
          <p:cNvGraphicFramePr>
            <a:graphicFrameLocks noGrp="1"/>
          </p:cNvGraphicFramePr>
          <p:nvPr userDrawn="1">
            <p:extLst>
              <p:ext uri="{D42A27DB-BD31-4B8C-83A1-F6EECF244321}">
                <p14:modId xmlns:p14="http://schemas.microsoft.com/office/powerpoint/2010/main" val="1795511793"/>
              </p:ext>
            </p:extLst>
          </p:nvPr>
        </p:nvGraphicFramePr>
        <p:xfrm>
          <a:off x="457200" y="1351677"/>
          <a:ext cx="11335870" cy="4269193"/>
        </p:xfrm>
        <a:graphic>
          <a:graphicData uri="http://schemas.openxmlformats.org/drawingml/2006/table">
            <a:tbl>
              <a:tblPr firstRow="1" bandRow="1">
                <a:tableStyleId>{5C22544A-7EE6-4342-B048-85BDC9FD1C3A}</a:tableStyleId>
              </a:tblPr>
              <a:tblGrid>
                <a:gridCol w="1619410">
                  <a:extLst>
                    <a:ext uri="{9D8B030D-6E8A-4147-A177-3AD203B41FA5}">
                      <a16:colId xmlns:a16="http://schemas.microsoft.com/office/drawing/2014/main" val="20000"/>
                    </a:ext>
                  </a:extLst>
                </a:gridCol>
                <a:gridCol w="1619410">
                  <a:extLst>
                    <a:ext uri="{9D8B030D-6E8A-4147-A177-3AD203B41FA5}">
                      <a16:colId xmlns:a16="http://schemas.microsoft.com/office/drawing/2014/main" val="20001"/>
                    </a:ext>
                  </a:extLst>
                </a:gridCol>
                <a:gridCol w="1619410">
                  <a:extLst>
                    <a:ext uri="{9D8B030D-6E8A-4147-A177-3AD203B41FA5}">
                      <a16:colId xmlns:a16="http://schemas.microsoft.com/office/drawing/2014/main" val="20002"/>
                    </a:ext>
                  </a:extLst>
                </a:gridCol>
                <a:gridCol w="1619410">
                  <a:extLst>
                    <a:ext uri="{9D8B030D-6E8A-4147-A177-3AD203B41FA5}">
                      <a16:colId xmlns:a16="http://schemas.microsoft.com/office/drawing/2014/main" val="20003"/>
                    </a:ext>
                  </a:extLst>
                </a:gridCol>
                <a:gridCol w="1619410">
                  <a:extLst>
                    <a:ext uri="{9D8B030D-6E8A-4147-A177-3AD203B41FA5}">
                      <a16:colId xmlns:a16="http://schemas.microsoft.com/office/drawing/2014/main" val="20004"/>
                    </a:ext>
                  </a:extLst>
                </a:gridCol>
                <a:gridCol w="1619410">
                  <a:extLst>
                    <a:ext uri="{9D8B030D-6E8A-4147-A177-3AD203B41FA5}">
                      <a16:colId xmlns:a16="http://schemas.microsoft.com/office/drawing/2014/main" val="20005"/>
                    </a:ext>
                  </a:extLst>
                </a:gridCol>
                <a:gridCol w="1619410">
                  <a:extLst>
                    <a:ext uri="{9D8B030D-6E8A-4147-A177-3AD203B41FA5}">
                      <a16:colId xmlns:a16="http://schemas.microsoft.com/office/drawing/2014/main" val="20006"/>
                    </a:ext>
                  </a:extLst>
                </a:gridCol>
              </a:tblGrid>
              <a:tr h="651935">
                <a:tc>
                  <a:txBody>
                    <a:bodyPr/>
                    <a:lstStyle/>
                    <a:p>
                      <a:pPr algn="ctr"/>
                      <a:r>
                        <a:rPr lang="en-US" sz="1400" b="1" i="0">
                          <a:latin typeface="Segoe UI Semibold" charset="0"/>
                          <a:ea typeface="Segoe UI Semibold" charset="0"/>
                          <a:cs typeface="Segoe UI Semibold" charset="0"/>
                        </a:rPr>
                        <a:t>Column 1</a:t>
                      </a:r>
                    </a:p>
                  </a:txBody>
                  <a:tcPr anchor="ctr">
                    <a:lnL w="12700" cmpd="sng">
                      <a:noFill/>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2</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3</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4</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5</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6</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7</a:t>
                      </a:r>
                    </a:p>
                  </a:txBody>
                  <a:tcPr anchor="ctr">
                    <a:lnL w="3175" cap="flat" cmpd="sng" algn="ctr">
                      <a:solidFill>
                        <a:schemeClr val="bg1">
                          <a:lumMod val="85000"/>
                        </a:schemeClr>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0000"/>
                  </a:ext>
                </a:extLst>
              </a:tr>
              <a:tr h="753035">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712694">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726141">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712694">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712694">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152542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1" r="34724"/>
          <a:stretch/>
        </p:blipFill>
        <p:spPr>
          <a:xfrm flipH="1">
            <a:off x="4058653" y="0"/>
            <a:ext cx="8133347" cy="6854148"/>
          </a:xfrm>
          <a:prstGeom prst="rect">
            <a:avLst/>
          </a:prstGeom>
        </p:spPr>
      </p:pic>
      <p:pic>
        <p:nvPicPr>
          <p:cNvPr id="5" name="Picture 4"/>
          <p:cNvPicPr>
            <a:picLocks noChangeAspect="1"/>
          </p:cNvPicPr>
          <p:nvPr userDrawn="1"/>
        </p:nvPicPr>
        <p:blipFill rotWithShape="1">
          <a:blip r:embed="rId3">
            <a:extLst>
              <a:ext uri="{28A0092B-C50C-407E-A947-70E740481C1C}">
                <a14:useLocalDpi xmlns:a14="http://schemas.microsoft.com/office/drawing/2010/main" val="0"/>
              </a:ext>
            </a:extLst>
          </a:blip>
          <a:srcRect r="3290"/>
          <a:stretch/>
        </p:blipFill>
        <p:spPr>
          <a:xfrm>
            <a:off x="0" y="0"/>
            <a:ext cx="11790947" cy="6858000"/>
          </a:xfrm>
          <a:prstGeom prst="rect">
            <a:avLst/>
          </a:prstGeom>
        </p:spPr>
      </p:pic>
      <p:sp>
        <p:nvSpPr>
          <p:cNvPr id="4" name="Title 1"/>
          <p:cNvSpPr>
            <a:spLocks noGrp="1"/>
          </p:cNvSpPr>
          <p:nvPr>
            <p:ph type="title" hasCustomPrompt="1"/>
          </p:nvPr>
        </p:nvSpPr>
        <p:spPr>
          <a:xfrm>
            <a:off x="269303" y="2629243"/>
            <a:ext cx="6644844" cy="1793104"/>
          </a:xfrm>
          <a:noFill/>
        </p:spPr>
        <p:txBody>
          <a:bodyPr lIns="146304" tIns="91440" rIns="146304" bIns="91440" anchor="t" anchorCtr="0"/>
          <a:lstStyle>
            <a:lvl1pPr>
              <a:defRPr sz="5294" spc="-98" baseline="0">
                <a:solidFill>
                  <a:srgbClr val="00B0F0"/>
                </a:solidFill>
              </a:defRPr>
            </a:lvl1pPr>
          </a:lstStyle>
          <a:p>
            <a:r>
              <a:rPr lang="en-US"/>
              <a:t>Title Page</a:t>
            </a:r>
          </a:p>
        </p:txBody>
      </p:sp>
    </p:spTree>
    <p:extLst>
      <p:ext uri="{BB962C8B-B14F-4D97-AF65-F5344CB8AC3E}">
        <p14:creationId xmlns:p14="http://schemas.microsoft.com/office/powerpoint/2010/main" val="532847147"/>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pic>
        <p:nvPicPr>
          <p:cNvPr id="8" name="Picture 7"/>
          <p:cNvPicPr>
            <a:picLocks noChangeAspect="1"/>
          </p:cNvPicPr>
          <p:nvPr userDrawn="1"/>
        </p:nvPicPr>
        <p:blipFill rotWithShape="1">
          <a:blip r:embed="rId3">
            <a:extLst>
              <a:ext uri="{28A0092B-C50C-407E-A947-70E740481C1C}">
                <a14:useLocalDpi xmlns:a14="http://schemas.microsoft.com/office/drawing/2010/main" val="0"/>
              </a:ext>
            </a:extLst>
          </a:blip>
          <a:srcRect l="4655" t="17120" r="40091"/>
          <a:stretch/>
        </p:blipFill>
        <p:spPr>
          <a:xfrm>
            <a:off x="972672" y="1869141"/>
            <a:ext cx="2563906" cy="2563906"/>
          </a:xfrm>
          <a:prstGeom prst="ellipse">
            <a:avLst/>
          </a:prstGeom>
        </p:spPr>
      </p:pic>
      <p:pic>
        <p:nvPicPr>
          <p:cNvPr id="9" name="Picture 8"/>
          <p:cNvPicPr>
            <a:picLocks noChangeAspect="1"/>
          </p:cNvPicPr>
          <p:nvPr userDrawn="1"/>
        </p:nvPicPr>
        <p:blipFill rotWithShape="1">
          <a:blip r:embed="rId4">
            <a:extLst>
              <a:ext uri="{28A0092B-C50C-407E-A947-70E740481C1C}">
                <a14:useLocalDpi xmlns:a14="http://schemas.microsoft.com/office/drawing/2010/main" val="0"/>
              </a:ext>
            </a:extLst>
          </a:blip>
          <a:srcRect l="22234" t="24138" r="34165" b="10462"/>
          <a:stretch/>
        </p:blipFill>
        <p:spPr>
          <a:xfrm>
            <a:off x="4782672" y="1860178"/>
            <a:ext cx="2613210" cy="2613210"/>
          </a:xfrm>
          <a:prstGeom prst="ellipse">
            <a:avLst/>
          </a:prstGeom>
        </p:spPr>
      </p:pic>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12858" t="6764" r="24985"/>
          <a:stretch/>
        </p:blipFill>
        <p:spPr>
          <a:xfrm>
            <a:off x="8583707" y="1855694"/>
            <a:ext cx="2608730" cy="2608730"/>
          </a:xfrm>
          <a:prstGeom prst="ellipse">
            <a:avLst/>
          </a:prstGeom>
        </p:spPr>
      </p:pic>
    </p:spTree>
    <p:extLst>
      <p:ext uri="{BB962C8B-B14F-4D97-AF65-F5344CB8AC3E}">
        <p14:creationId xmlns:p14="http://schemas.microsoft.com/office/powerpoint/2010/main" val="210554340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With Imag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21046" t="11707" r="-5393" b="3946"/>
          <a:stretch/>
        </p:blipFill>
        <p:spPr>
          <a:xfrm flipH="1">
            <a:off x="1905000" y="0"/>
            <a:ext cx="10287000" cy="6858000"/>
          </a:xfrm>
          <a:prstGeom prst="rect">
            <a:avLst/>
          </a:prstGeom>
        </p:spPr>
      </p:pic>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r="4342"/>
          <a:stretch/>
        </p:blipFill>
        <p:spPr>
          <a:xfrm>
            <a:off x="0" y="0"/>
            <a:ext cx="11662611" cy="6858000"/>
          </a:xfrm>
          <a:prstGeom prst="rect">
            <a:avLst/>
          </a:prstGeom>
        </p:spPr>
      </p:pic>
      <p:sp>
        <p:nvSpPr>
          <p:cNvPr id="4" name="Title 1"/>
          <p:cNvSpPr>
            <a:spLocks noGrp="1"/>
          </p:cNvSpPr>
          <p:nvPr>
            <p:ph type="title" hasCustomPrompt="1"/>
          </p:nvPr>
        </p:nvSpPr>
        <p:spPr>
          <a:xfrm>
            <a:off x="269239" y="2084172"/>
            <a:ext cx="7928277" cy="724246"/>
          </a:xfrm>
          <a:noFill/>
        </p:spPr>
        <p:txBody>
          <a:bodyPr wrap="square" tIns="91440" bIns="91440" anchor="t" anchorCtr="0">
            <a:spAutoFit/>
          </a:bodyPr>
          <a:lstStyle>
            <a:lvl1pPr>
              <a:defRPr sz="392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3593108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29681707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7392821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17934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449259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42465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Title</a:t>
            </a:r>
          </a:p>
        </p:txBody>
      </p:sp>
    </p:spTree>
    <p:extLst>
      <p:ext uri="{BB962C8B-B14F-4D97-AF65-F5344CB8AC3E}">
        <p14:creationId xmlns:p14="http://schemas.microsoft.com/office/powerpoint/2010/main" val="283511022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dirty="0"/>
              <a:t>Subtitle Segoe UI</a:t>
            </a:r>
          </a:p>
        </p:txBody>
      </p:sp>
    </p:spTree>
    <p:extLst>
      <p:ext uri="{BB962C8B-B14F-4D97-AF65-F5344CB8AC3E}">
        <p14:creationId xmlns:p14="http://schemas.microsoft.com/office/powerpoint/2010/main" val="312797801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7DC11-FF4F-40B8-8A2A-E6DAD9ECA50E}"/>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7188D3-6D70-4DFD-A584-E5F3A1A385A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517669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With Bullets">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sp>
        <p:nvSpPr>
          <p:cNvPr id="3" name="Text Placeholder 2"/>
          <p:cNvSpPr>
            <a:spLocks noGrp="1"/>
          </p:cNvSpPr>
          <p:nvPr>
            <p:ph type="body" sz="quarter" idx="10" hasCustomPrompt="1"/>
          </p:nvPr>
        </p:nvSpPr>
        <p:spPr>
          <a:xfrm>
            <a:off x="267683" y="1084506"/>
            <a:ext cx="11655078" cy="1317284"/>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6236830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Walk-in">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1A570A-3DF6-4E73-936C-B8EFE6BE0AF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74" b="274"/>
          <a:stretch/>
        </p:blipFill>
        <p:spPr>
          <a:xfrm>
            <a:off x="0" y="860"/>
            <a:ext cx="12188944" cy="6856281"/>
          </a:xfrm>
          <a:prstGeom prst="rect">
            <a:avLst/>
          </a:prstGeom>
        </p:spPr>
      </p:pic>
      <p:sp>
        <p:nvSpPr>
          <p:cNvPr id="5" name="Rectangle 4">
            <a:extLst>
              <a:ext uri="{FF2B5EF4-FFF2-40B4-BE49-F238E27FC236}">
                <a16:creationId xmlns:a16="http://schemas.microsoft.com/office/drawing/2014/main" id="{4951D116-D62F-4654-B645-CAA42BD9589F}"/>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6" name="Picture 5">
            <a:extLst>
              <a:ext uri="{FF2B5EF4-FFF2-40B4-BE49-F238E27FC236}">
                <a16:creationId xmlns:a16="http://schemas.microsoft.com/office/drawing/2014/main" id="{BC5F3211-D2D8-4D1C-A479-5841F4A39C0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pic>
        <p:nvPicPr>
          <p:cNvPr id="7" name="MS logo gray - EMF" descr="Microsoft logo, gray text version">
            <a:extLst>
              <a:ext uri="{FF2B5EF4-FFF2-40B4-BE49-F238E27FC236}">
                <a16:creationId xmlns:a16="http://schemas.microsoft.com/office/drawing/2014/main" id="{3D740DC2-0389-4549-8BD2-C450AEDDC88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8496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Walk-in - Amsterdam">
    <p:bg>
      <p:bgRef idx="1001">
        <a:schemeClr val="bg2"/>
      </p:bgRef>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1DFFB8F-CE2F-4AB3-8CD0-C1655DA231E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43500" y="0"/>
            <a:ext cx="7048500" cy="6858000"/>
          </a:xfrm>
          <a:prstGeom prst="rect">
            <a:avLst/>
          </a:prstGeom>
        </p:spPr>
      </p:pic>
      <p:pic>
        <p:nvPicPr>
          <p:cNvPr id="6" name="Picture 5">
            <a:extLst>
              <a:ext uri="{FF2B5EF4-FFF2-40B4-BE49-F238E27FC236}">
                <a16:creationId xmlns:a16="http://schemas.microsoft.com/office/drawing/2014/main" id="{C95843E0-3986-4503-9A6F-B40F4C2CB91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Amsterdam, Netherlands</a:t>
            </a:r>
          </a:p>
        </p:txBody>
      </p:sp>
      <p:sp>
        <p:nvSpPr>
          <p:cNvPr id="10" name="Rectangle 9">
            <a:extLst>
              <a:ext uri="{FF2B5EF4-FFF2-40B4-BE49-F238E27FC236}">
                <a16:creationId xmlns:a16="http://schemas.microsoft.com/office/drawing/2014/main" id="{9205E5BC-C576-4934-9BED-2F5877877267}"/>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4" name="MS logo gray - EMF" descr="Microsoft logo, gray text version">
            <a:extLst>
              <a:ext uri="{FF2B5EF4-FFF2-40B4-BE49-F238E27FC236}">
                <a16:creationId xmlns:a16="http://schemas.microsoft.com/office/drawing/2014/main" id="{0B8BAE41-74AD-4F4F-BD6A-0DA6215CF41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20" name="Picture 19">
            <a:extLst>
              <a:ext uri="{FF2B5EF4-FFF2-40B4-BE49-F238E27FC236}">
                <a16:creationId xmlns:a16="http://schemas.microsoft.com/office/drawing/2014/main" id="{68AEF572-B74F-4253-BD1D-421B05060AF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5978788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Walk-in - Berli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878597-A66F-48B7-9B78-2A8098E557F4}"/>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15" name="Picture 14">
            <a:extLst>
              <a:ext uri="{FF2B5EF4-FFF2-40B4-BE49-F238E27FC236}">
                <a16:creationId xmlns:a16="http://schemas.microsoft.com/office/drawing/2014/main" id="{2C08A3E6-1192-4FA6-BE7A-2A81F1A9569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6" name="Rectangle 15">
            <a:extLst>
              <a:ext uri="{FF2B5EF4-FFF2-40B4-BE49-F238E27FC236}">
                <a16:creationId xmlns:a16="http://schemas.microsoft.com/office/drawing/2014/main" id="{6283F70D-3D3D-403B-80FD-64AD0004A71E}"/>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Berlin, Germany</a:t>
            </a:r>
          </a:p>
        </p:txBody>
      </p:sp>
      <p:sp>
        <p:nvSpPr>
          <p:cNvPr id="17" name="Rectangle 16">
            <a:extLst>
              <a:ext uri="{FF2B5EF4-FFF2-40B4-BE49-F238E27FC236}">
                <a16:creationId xmlns:a16="http://schemas.microsoft.com/office/drawing/2014/main" id="{272826B7-67AC-47E3-9D9F-C5358000A7F1}"/>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9" name="MS logo gray - EMF" descr="Microsoft logo, gray text version">
            <a:extLst>
              <a:ext uri="{FF2B5EF4-FFF2-40B4-BE49-F238E27FC236}">
                <a16:creationId xmlns:a16="http://schemas.microsoft.com/office/drawing/2014/main" id="{5F31B66D-EF8E-4D55-85D7-9FF1F04C571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20" name="Picture 19">
            <a:extLst>
              <a:ext uri="{FF2B5EF4-FFF2-40B4-BE49-F238E27FC236}">
                <a16:creationId xmlns:a16="http://schemas.microsoft.com/office/drawing/2014/main" id="{A2F7110F-F8B9-4D17-90A9-2D4C46C5924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1392141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Walk-in - Du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1F6481-841B-4D81-8C52-4FFBA0F6A4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B2D98E67-FA3A-408B-840F-F44D3D46F13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68CDB1D3-869B-4462-B109-CDDE37C96769}"/>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Dubai, United Arab Emirates</a:t>
            </a:r>
          </a:p>
        </p:txBody>
      </p:sp>
      <p:sp>
        <p:nvSpPr>
          <p:cNvPr id="11" name="Rectangle 10">
            <a:extLst>
              <a:ext uri="{FF2B5EF4-FFF2-40B4-BE49-F238E27FC236}">
                <a16:creationId xmlns:a16="http://schemas.microsoft.com/office/drawing/2014/main" id="{7AAAC85F-8E48-4183-B683-3FEFCE3F141E}"/>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B2FEF158-3275-4FB2-8C48-B0096BFEDD0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1A544521-70C2-4147-9F35-5CF4C74B2E2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841174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Walk-in - Hong Kong">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B37EB0-3E44-4294-88FB-CDAB5D37AB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B71D65F6-79E5-40B8-823B-2D765E02901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B37BD4BD-096B-42D4-BCCC-34DD12190EA7}"/>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Hong Kong, China</a:t>
            </a:r>
          </a:p>
        </p:txBody>
      </p:sp>
      <p:sp>
        <p:nvSpPr>
          <p:cNvPr id="11" name="Rectangle 10">
            <a:extLst>
              <a:ext uri="{FF2B5EF4-FFF2-40B4-BE49-F238E27FC236}">
                <a16:creationId xmlns:a16="http://schemas.microsoft.com/office/drawing/2014/main" id="{255E1281-CD8F-4E29-A202-6B893C2CB5BA}"/>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8C18388B-3088-40E8-ABB1-C045F8B4C2F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4192DD28-CC21-4BDF-9992-2F2F6C514B8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16964145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Walk-in - Johannesburg">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3D1353-C378-4EB9-86AA-27082DCB7C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3B934657-DE70-4DD3-A561-5E69B9CDEEF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54A5C11B-A688-4A85-AD8E-924D9ABB2113}"/>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Johannesburg, South Africa</a:t>
            </a:r>
          </a:p>
        </p:txBody>
      </p:sp>
      <p:sp>
        <p:nvSpPr>
          <p:cNvPr id="11" name="Rectangle 10">
            <a:extLst>
              <a:ext uri="{FF2B5EF4-FFF2-40B4-BE49-F238E27FC236}">
                <a16:creationId xmlns:a16="http://schemas.microsoft.com/office/drawing/2014/main" id="{5220F1AE-B4AD-4CA1-9E5C-0EE38A4EA2A6}"/>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A9DED20B-F03D-4F38-8470-5775DF78D61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D5FED5F8-DF83-4D2E-9192-81D462E7ABE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247898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Walk-in - Londo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61230B-5238-4A52-A85A-8767C4E9ED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E9A18902-BF59-4479-A537-66FD1E35DF5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2185FA9F-28EA-426A-818A-41EFF4195844}"/>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London, England</a:t>
            </a:r>
          </a:p>
        </p:txBody>
      </p:sp>
      <p:sp>
        <p:nvSpPr>
          <p:cNvPr id="11" name="Rectangle 10">
            <a:extLst>
              <a:ext uri="{FF2B5EF4-FFF2-40B4-BE49-F238E27FC236}">
                <a16:creationId xmlns:a16="http://schemas.microsoft.com/office/drawing/2014/main" id="{0DAF1D7A-3374-48EF-8521-9E6666DCE2DA}"/>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635907B1-6FE9-48EB-BB73-30EEA8608C4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3B9A3ED0-664E-48A5-8F62-D85C153B7C8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17535363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Walk-in - Mexico City">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AAC206-0445-4EDF-BDD9-EDE7806E884E}"/>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A0324E78-9E7B-4F5A-BB26-F9F2C28741C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8A69C56B-55C7-47C1-895B-831CB28D85F6}"/>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Mexico City, Mexico</a:t>
            </a:r>
          </a:p>
        </p:txBody>
      </p:sp>
      <p:sp>
        <p:nvSpPr>
          <p:cNvPr id="11" name="Rectangle 10">
            <a:extLst>
              <a:ext uri="{FF2B5EF4-FFF2-40B4-BE49-F238E27FC236}">
                <a16:creationId xmlns:a16="http://schemas.microsoft.com/office/drawing/2014/main" id="{9B1343A7-AC17-45FD-A391-6F45766667FC}"/>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1FCA9EAB-6A53-4FB0-BA89-615D83D0592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AE13C3EF-2C9C-430B-A39C-5925A8CBE21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6369036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Walk-in - Mila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5F18C4-D875-4888-9D49-9BF2F9BF62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3ED35D14-6F97-4F68-8A45-18D88B5FE42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957F6F04-76A7-4674-B48C-86896E9D24AE}"/>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Milan, Italy</a:t>
            </a:r>
          </a:p>
        </p:txBody>
      </p:sp>
      <p:sp>
        <p:nvSpPr>
          <p:cNvPr id="11" name="Rectangle 10">
            <a:extLst>
              <a:ext uri="{FF2B5EF4-FFF2-40B4-BE49-F238E27FC236}">
                <a16:creationId xmlns:a16="http://schemas.microsoft.com/office/drawing/2014/main" id="{861CC482-7D54-4142-B7D5-F91D12D5B04E}"/>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3F86CAB5-0BF5-4F08-B9D7-636182E4EAC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3D588729-EF46-4B53-BF14-910CED0D1E41}"/>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1097130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Walk-in - Mum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5B27BE-ECE9-4194-B764-AB074B9C1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D6EB4BF7-FF7A-4E04-B281-38408891E22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30FC5A2C-FF29-4A51-982C-87C262D6E54A}"/>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Mumbai, India</a:t>
            </a:r>
          </a:p>
        </p:txBody>
      </p:sp>
      <p:sp>
        <p:nvSpPr>
          <p:cNvPr id="11" name="Rectangle 10">
            <a:extLst>
              <a:ext uri="{FF2B5EF4-FFF2-40B4-BE49-F238E27FC236}">
                <a16:creationId xmlns:a16="http://schemas.microsoft.com/office/drawing/2014/main" id="{04902561-1E26-467D-AF4A-94BCDB9ABD1D}"/>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2306D267-4F72-4F3B-B356-CC0F0A0C7FB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9EA9C6A6-1822-431B-BE3E-E43944D5D33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8601094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23" name="Picture 2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p:cNvSpPr/>
          <p:nvPr userDrawn="1"/>
        </p:nvSpPr>
        <p:spPr bwMode="auto">
          <a:xfrm>
            <a:off x="457200" y="146304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1</a:t>
            </a:r>
          </a:p>
        </p:txBody>
      </p:sp>
      <p:sp>
        <p:nvSpPr>
          <p:cNvPr id="4" name="Rectangle 3"/>
          <p:cNvSpPr/>
          <p:nvPr userDrawn="1"/>
        </p:nvSpPr>
        <p:spPr bwMode="auto">
          <a:xfrm>
            <a:off x="457200" y="224028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2</a:t>
            </a:r>
          </a:p>
        </p:txBody>
      </p:sp>
      <p:sp>
        <p:nvSpPr>
          <p:cNvPr id="5" name="Rectangle 4"/>
          <p:cNvSpPr/>
          <p:nvPr userDrawn="1"/>
        </p:nvSpPr>
        <p:spPr bwMode="auto">
          <a:xfrm>
            <a:off x="457200" y="301752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3</a:t>
            </a:r>
          </a:p>
        </p:txBody>
      </p:sp>
      <p:sp>
        <p:nvSpPr>
          <p:cNvPr id="6" name="Rectangle 5"/>
          <p:cNvSpPr/>
          <p:nvPr userDrawn="1"/>
        </p:nvSpPr>
        <p:spPr bwMode="auto">
          <a:xfrm>
            <a:off x="457200" y="379476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4</a:t>
            </a:r>
          </a:p>
        </p:txBody>
      </p:sp>
      <p:sp>
        <p:nvSpPr>
          <p:cNvPr id="7" name="Rectangle 6"/>
          <p:cNvSpPr/>
          <p:nvPr userDrawn="1"/>
        </p:nvSpPr>
        <p:spPr bwMode="auto">
          <a:xfrm>
            <a:off x="457200" y="457200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5</a:t>
            </a:r>
          </a:p>
        </p:txBody>
      </p:sp>
      <p:sp>
        <p:nvSpPr>
          <p:cNvPr id="13" name="Rectangle 12"/>
          <p:cNvSpPr/>
          <p:nvPr userDrawn="1"/>
        </p:nvSpPr>
        <p:spPr bwMode="auto">
          <a:xfrm>
            <a:off x="1188720" y="146304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a:solidFill>
                <a:schemeClr val="tx1"/>
              </a:solidFill>
              <a:latin typeface="+mj-lt"/>
              <a:ea typeface="Segoe UI" pitchFamily="34" charset="0"/>
              <a:cs typeface="Segoe UI" pitchFamily="34" charset="0"/>
            </a:endParaRPr>
          </a:p>
        </p:txBody>
      </p:sp>
      <p:sp>
        <p:nvSpPr>
          <p:cNvPr id="14" name="Rectangle 13"/>
          <p:cNvSpPr/>
          <p:nvPr userDrawn="1"/>
        </p:nvSpPr>
        <p:spPr bwMode="auto">
          <a:xfrm>
            <a:off x="1188720" y="224028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15" name="Rectangle 14"/>
          <p:cNvSpPr/>
          <p:nvPr userDrawn="1"/>
        </p:nvSpPr>
        <p:spPr bwMode="auto">
          <a:xfrm>
            <a:off x="1188720" y="301752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16" name="Rectangle 15"/>
          <p:cNvSpPr/>
          <p:nvPr userDrawn="1"/>
        </p:nvSpPr>
        <p:spPr bwMode="auto">
          <a:xfrm>
            <a:off x="1188720" y="379476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17" name="Rectangle 16"/>
          <p:cNvSpPr/>
          <p:nvPr userDrawn="1"/>
        </p:nvSpPr>
        <p:spPr bwMode="auto">
          <a:xfrm>
            <a:off x="1188720" y="457200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2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sp>
        <p:nvSpPr>
          <p:cNvPr id="25" name="Rectangle 24"/>
          <p:cNvSpPr/>
          <p:nvPr userDrawn="1"/>
        </p:nvSpPr>
        <p:spPr bwMode="auto">
          <a:xfrm>
            <a:off x="6090916" y="146304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6</a:t>
            </a:r>
          </a:p>
        </p:txBody>
      </p:sp>
      <p:sp>
        <p:nvSpPr>
          <p:cNvPr id="26" name="Rectangle 25"/>
          <p:cNvSpPr/>
          <p:nvPr userDrawn="1"/>
        </p:nvSpPr>
        <p:spPr bwMode="auto">
          <a:xfrm>
            <a:off x="6090916" y="224028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7</a:t>
            </a:r>
          </a:p>
        </p:txBody>
      </p:sp>
      <p:sp>
        <p:nvSpPr>
          <p:cNvPr id="27" name="Rectangle 26"/>
          <p:cNvSpPr/>
          <p:nvPr userDrawn="1"/>
        </p:nvSpPr>
        <p:spPr bwMode="auto">
          <a:xfrm>
            <a:off x="6090916" y="301752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8</a:t>
            </a:r>
          </a:p>
        </p:txBody>
      </p:sp>
      <p:sp>
        <p:nvSpPr>
          <p:cNvPr id="28" name="Rectangle 27"/>
          <p:cNvSpPr/>
          <p:nvPr userDrawn="1"/>
        </p:nvSpPr>
        <p:spPr bwMode="auto">
          <a:xfrm>
            <a:off x="6090916" y="379476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9</a:t>
            </a:r>
          </a:p>
        </p:txBody>
      </p:sp>
      <p:sp>
        <p:nvSpPr>
          <p:cNvPr id="29" name="Rectangle 28"/>
          <p:cNvSpPr/>
          <p:nvPr userDrawn="1"/>
        </p:nvSpPr>
        <p:spPr bwMode="auto">
          <a:xfrm>
            <a:off x="6090916" y="457200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10</a:t>
            </a:r>
          </a:p>
        </p:txBody>
      </p:sp>
      <p:sp>
        <p:nvSpPr>
          <p:cNvPr id="30" name="Rectangle 29"/>
          <p:cNvSpPr/>
          <p:nvPr userDrawn="1"/>
        </p:nvSpPr>
        <p:spPr bwMode="auto">
          <a:xfrm>
            <a:off x="6822436" y="146304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a:solidFill>
                <a:schemeClr val="tx1"/>
              </a:solidFill>
              <a:latin typeface="+mj-lt"/>
              <a:ea typeface="Segoe UI" pitchFamily="34" charset="0"/>
              <a:cs typeface="Segoe UI" pitchFamily="34" charset="0"/>
            </a:endParaRPr>
          </a:p>
        </p:txBody>
      </p:sp>
      <p:sp>
        <p:nvSpPr>
          <p:cNvPr id="31" name="Rectangle 30"/>
          <p:cNvSpPr/>
          <p:nvPr userDrawn="1"/>
        </p:nvSpPr>
        <p:spPr bwMode="auto">
          <a:xfrm>
            <a:off x="6822436" y="224028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32" name="Rectangle 31"/>
          <p:cNvSpPr/>
          <p:nvPr userDrawn="1"/>
        </p:nvSpPr>
        <p:spPr bwMode="auto">
          <a:xfrm>
            <a:off x="6822436" y="301752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33" name="Rectangle 32"/>
          <p:cNvSpPr/>
          <p:nvPr userDrawn="1"/>
        </p:nvSpPr>
        <p:spPr bwMode="auto">
          <a:xfrm>
            <a:off x="6822436" y="379476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34" name="Rectangle 33"/>
          <p:cNvSpPr/>
          <p:nvPr userDrawn="1"/>
        </p:nvSpPr>
        <p:spPr bwMode="auto">
          <a:xfrm>
            <a:off x="6822436" y="457200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48806825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Walk-in - Sao Paul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960B1E-2ECE-4161-826E-E07FFB783B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E3AE8C90-DC2B-426E-B93C-971B3D08339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6AB75210-51C5-4C97-A3CA-435A280AC380}"/>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Sao Paulo, Brazil</a:t>
            </a:r>
          </a:p>
        </p:txBody>
      </p:sp>
      <p:sp>
        <p:nvSpPr>
          <p:cNvPr id="11" name="Rectangle 10">
            <a:extLst>
              <a:ext uri="{FF2B5EF4-FFF2-40B4-BE49-F238E27FC236}">
                <a16:creationId xmlns:a16="http://schemas.microsoft.com/office/drawing/2014/main" id="{A9A1FA8B-8B2A-48A5-BAF9-B74C45265278}"/>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D3B14A65-8E86-4BE1-B02F-A474CDD1913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699DAD08-F0EB-40DB-8536-F3354797AE2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3688987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Walk-in - Seoul">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D0730D-9B43-46AB-B403-5767B2053A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7DBC455F-AE9F-4DED-A8EE-69B13DB71BF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F05F37A3-2C0A-4E24-B498-0B0025EA40AB}"/>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Seoul, South Korea</a:t>
            </a:r>
          </a:p>
        </p:txBody>
      </p:sp>
      <p:sp>
        <p:nvSpPr>
          <p:cNvPr id="11" name="Rectangle 10">
            <a:extLst>
              <a:ext uri="{FF2B5EF4-FFF2-40B4-BE49-F238E27FC236}">
                <a16:creationId xmlns:a16="http://schemas.microsoft.com/office/drawing/2014/main" id="{7AA191C2-2374-443D-A3FC-6C20A564B16C}"/>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D298C88D-B434-4F30-A464-80843226E2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0E775C6A-4341-4F3A-97A2-AA16034244E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17560950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Walk-in - Singapor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CA139-FA58-4871-B272-49F8EFF504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329F23DB-AAD4-449D-9675-60445AB5175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D6EF42A8-C606-4AF1-B1E3-D9294FD35A48}"/>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Singapore</a:t>
            </a:r>
          </a:p>
        </p:txBody>
      </p:sp>
      <p:sp>
        <p:nvSpPr>
          <p:cNvPr id="11" name="Rectangle 10">
            <a:extLst>
              <a:ext uri="{FF2B5EF4-FFF2-40B4-BE49-F238E27FC236}">
                <a16:creationId xmlns:a16="http://schemas.microsoft.com/office/drawing/2014/main" id="{76197CCE-1994-41C6-99DD-1D6A52A008B7}"/>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F2B52D3-1C1C-42B4-ADE6-42130D75F81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399BCB4B-830D-4441-8147-010A963DE92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6536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Walk-in - Stockholm">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41C468-E45A-4CEB-B1A0-6BEB92654B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E578AE56-6226-4BCB-B2C1-5493F448AB5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DDD8F20A-4E9C-481E-A2D5-0EE0534452F7}"/>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Stockholm, Sweden</a:t>
            </a:r>
          </a:p>
        </p:txBody>
      </p:sp>
      <p:sp>
        <p:nvSpPr>
          <p:cNvPr id="11" name="Rectangle 10">
            <a:extLst>
              <a:ext uri="{FF2B5EF4-FFF2-40B4-BE49-F238E27FC236}">
                <a16:creationId xmlns:a16="http://schemas.microsoft.com/office/drawing/2014/main" id="{BFA3ACD1-62F6-4806-B196-5D05AFB41B18}"/>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3D31351-A4A5-4199-B673-E250BE108A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99A90E6B-5E11-4841-8456-EFA0C5A4EB6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635538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Walk-in - Sydney">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3DC6CE-A6D7-4134-BECB-AD7626BF76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AE58F923-04A8-4BE0-A402-DE2CD91900B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3C143BBF-1343-4E56-B3AE-8103B2DBE2FE}"/>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Sydney, Australia</a:t>
            </a:r>
          </a:p>
        </p:txBody>
      </p:sp>
      <p:sp>
        <p:nvSpPr>
          <p:cNvPr id="11" name="Rectangle 10">
            <a:extLst>
              <a:ext uri="{FF2B5EF4-FFF2-40B4-BE49-F238E27FC236}">
                <a16:creationId xmlns:a16="http://schemas.microsoft.com/office/drawing/2014/main" id="{4E45A8D5-A8E8-4223-A436-AE9CFBCF9EBF}"/>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F183D2F8-29D5-4DCA-9873-FABB961A8CB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BF16D1E3-6FE3-42AC-8A63-B0139AF3FDC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1367799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Walk-in - Tel Aviv">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04AACE-461C-46C6-98CC-EB9A5FE54B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D505D1EB-C608-4F6E-AE86-119CE3299E6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9D1C4FA0-023E-47CF-9A24-495F76997179}"/>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Tel Aviv, Israel</a:t>
            </a:r>
          </a:p>
        </p:txBody>
      </p:sp>
      <p:sp>
        <p:nvSpPr>
          <p:cNvPr id="11" name="Rectangle 10">
            <a:extLst>
              <a:ext uri="{FF2B5EF4-FFF2-40B4-BE49-F238E27FC236}">
                <a16:creationId xmlns:a16="http://schemas.microsoft.com/office/drawing/2014/main" id="{206C65E7-354A-4B8A-BD6C-0864C3660482}"/>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062F4A97-026C-4383-987F-B6AE4F4B1C1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DF387A44-62FC-44F7-A2FF-D0346A71401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9208501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Walk-in - Toront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7FA061-FC66-4293-AF90-9EA2AD87F3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6897DAB4-C62C-4149-B386-17967FF5CDB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B8A89DF7-D70D-4622-8BE9-A87BE88C8BC4}"/>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Toronto, Ontario</a:t>
            </a:r>
          </a:p>
        </p:txBody>
      </p:sp>
      <p:sp>
        <p:nvSpPr>
          <p:cNvPr id="11" name="Rectangle 10">
            <a:extLst>
              <a:ext uri="{FF2B5EF4-FFF2-40B4-BE49-F238E27FC236}">
                <a16:creationId xmlns:a16="http://schemas.microsoft.com/office/drawing/2014/main" id="{C17F00C3-0957-4E3D-B61E-91351B6993D2}"/>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B385A99-6BD0-4B2A-BC14-F92E6057F80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FB4ED867-EF51-4C7D-B9F1-C8021D48E0A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36128270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Walk-in - Washington, D.C.">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1E02D8-5C05-4272-BA0F-0E2969F9F7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615114C7-A798-4283-B2BD-86B1FBC29DE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6B9DD061-9157-4B32-9768-A4D98D9A3478}"/>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Washington, D.C.</a:t>
            </a:r>
          </a:p>
        </p:txBody>
      </p:sp>
      <p:sp>
        <p:nvSpPr>
          <p:cNvPr id="11" name="Rectangle 10">
            <a:extLst>
              <a:ext uri="{FF2B5EF4-FFF2-40B4-BE49-F238E27FC236}">
                <a16:creationId xmlns:a16="http://schemas.microsoft.com/office/drawing/2014/main" id="{68A4F335-92D1-4876-86A9-AAFD122FFE77}"/>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918229C5-83C2-403B-A8B7-835F42E354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F2FD2D65-9FA4-49C7-911D-A1E812B95C9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1297627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1750CB-9CBA-45C3-BA45-EB468097CB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74" b="274"/>
          <a:stretch/>
        </p:blipFill>
        <p:spPr>
          <a:xfrm>
            <a:off x="0" y="860"/>
            <a:ext cx="12188944" cy="6856281"/>
          </a:xfrm>
          <a:prstGeom prst="rect">
            <a:avLst/>
          </a:prstGeom>
        </p:spPr>
      </p:pic>
      <p:pic>
        <p:nvPicPr>
          <p:cNvPr id="8" name="MS logo gray - EMF" descr="Microsoft logo, gray text version">
            <a:extLst>
              <a:ext uri="{FF2B5EF4-FFF2-40B4-BE49-F238E27FC236}">
                <a16:creationId xmlns:a16="http://schemas.microsoft.com/office/drawing/2014/main" id="{CE330B21-D2B9-4344-9D50-39EA0699913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bwMode="black">
          <a:xfrm>
            <a:off x="584200" y="2979778"/>
            <a:ext cx="75895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black">
          <a:xfrm>
            <a:off x="584200" y="3962400"/>
            <a:ext cx="75895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704423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07356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ide Photo Right">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Picture Placeholder 3"/>
          <p:cNvSpPr>
            <a:spLocks noGrp="1"/>
          </p:cNvSpPr>
          <p:nvPr>
            <p:ph type="pic" sz="quarter" idx="11"/>
          </p:nvPr>
        </p:nvSpPr>
        <p:spPr>
          <a:xfrm>
            <a:off x="6248400" y="0"/>
            <a:ext cx="5943600" cy="6414247"/>
          </a:xfrm>
        </p:spPr>
        <p:txBody>
          <a:bodyPr/>
          <a:lstStyle/>
          <a:p>
            <a:endParaRPr lang="en-US"/>
          </a:p>
        </p:txBody>
      </p:sp>
      <p:sp>
        <p:nvSpPr>
          <p:cNvPr id="3" name="Title 5"/>
          <p:cNvSpPr>
            <a:spLocks noGrp="1"/>
          </p:cNvSpPr>
          <p:nvPr>
            <p:ph type="title"/>
          </p:nvPr>
        </p:nvSpPr>
        <p:spPr>
          <a:xfrm>
            <a:off x="269240" y="289512"/>
            <a:ext cx="5491798"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a:t>
            </a:r>
          </a:p>
        </p:txBody>
      </p:sp>
      <p:sp>
        <p:nvSpPr>
          <p:cNvPr id="4" name="Text Placeholder 2"/>
          <p:cNvSpPr>
            <a:spLocks noGrp="1"/>
          </p:cNvSpPr>
          <p:nvPr>
            <p:ph type="body" sz="quarter" idx="10" hasCustomPrompt="1"/>
          </p:nvPr>
        </p:nvSpPr>
        <p:spPr>
          <a:xfrm>
            <a:off x="267683" y="1084506"/>
            <a:ext cx="5493355" cy="1317284"/>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9745473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8497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41883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444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444536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65556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252322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416736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243418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5497377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2951506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ide Photo Left">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Picture Placeholder 3"/>
          <p:cNvSpPr>
            <a:spLocks noGrp="1"/>
          </p:cNvSpPr>
          <p:nvPr>
            <p:ph type="pic" sz="quarter" idx="11"/>
          </p:nvPr>
        </p:nvSpPr>
        <p:spPr>
          <a:xfrm>
            <a:off x="0" y="0"/>
            <a:ext cx="5943600" cy="6414247"/>
          </a:xfrm>
        </p:spPr>
        <p:txBody>
          <a:bodyPr/>
          <a:lstStyle/>
          <a:p>
            <a:endParaRPr lang="en-US"/>
          </a:p>
        </p:txBody>
      </p:sp>
      <p:sp>
        <p:nvSpPr>
          <p:cNvPr id="5" name="Title 5"/>
          <p:cNvSpPr>
            <a:spLocks noGrp="1"/>
          </p:cNvSpPr>
          <p:nvPr>
            <p:ph type="title"/>
          </p:nvPr>
        </p:nvSpPr>
        <p:spPr>
          <a:xfrm>
            <a:off x="6320416" y="289512"/>
            <a:ext cx="5491798"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a:t>
            </a:r>
          </a:p>
        </p:txBody>
      </p:sp>
      <p:sp>
        <p:nvSpPr>
          <p:cNvPr id="6" name="Text Placeholder 2"/>
          <p:cNvSpPr>
            <a:spLocks noGrp="1"/>
          </p:cNvSpPr>
          <p:nvPr>
            <p:ph type="body" sz="quarter" idx="10" hasCustomPrompt="1"/>
          </p:nvPr>
        </p:nvSpPr>
        <p:spPr>
          <a:xfrm>
            <a:off x="6318859" y="1084506"/>
            <a:ext cx="5493355" cy="1317284"/>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7990644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7175095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09058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482127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826533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131F53"/>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98838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2_Blank_1">
    <p:spTree>
      <p:nvGrpSpPr>
        <p:cNvPr id="1" name=""/>
        <p:cNvGrpSpPr/>
        <p:nvPr/>
      </p:nvGrpSpPr>
      <p:grpSpPr>
        <a:xfrm>
          <a:off x="0" y="0"/>
          <a:ext cx="0" cy="0"/>
          <a:chOff x="0" y="0"/>
          <a:chExt cx="0" cy="0"/>
        </a:xfrm>
      </p:grpSpPr>
      <p:sp>
        <p:nvSpPr>
          <p:cNvPr id="4" name="Slide Number Placeholder 12"/>
          <p:cNvSpPr>
            <a:spLocks noGrp="1"/>
          </p:cNvSpPr>
          <p:nvPr>
            <p:ph type="sldNum" sz="quarter" idx="4"/>
          </p:nvPr>
        </p:nvSpPr>
        <p:spPr>
          <a:xfrm>
            <a:off x="9180575" y="6248512"/>
            <a:ext cx="2742188" cy="364224"/>
          </a:xfrm>
          <a:prstGeom prst="rect">
            <a:avLst/>
          </a:prstGeom>
        </p:spPr>
        <p:txBody>
          <a:bodyPr vert="horz" lIns="91440" tIns="45720" rIns="146304" bIns="45720" rtlCol="0" anchor="ctr"/>
          <a:lstStyle>
            <a:lvl1pPr marL="0" algn="r" defTabSz="914168"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a:p>
        </p:txBody>
      </p:sp>
    </p:spTree>
    <p:extLst>
      <p:ext uri="{BB962C8B-B14F-4D97-AF65-F5344CB8AC3E}">
        <p14:creationId xmlns:p14="http://schemas.microsoft.com/office/powerpoint/2010/main" val="202974345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6EB6-A82C-492B-9608-E06B7A6732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59DAFA-418F-43C3-9181-CFC22B5F556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EB76AF-40ED-4FE0-9CCF-8F3D6011215A}"/>
              </a:ext>
            </a:extLst>
          </p:cNvPr>
          <p:cNvSpPr>
            <a:spLocks noGrp="1"/>
          </p:cNvSpPr>
          <p:nvPr>
            <p:ph type="dt" sz="half" idx="10"/>
          </p:nvPr>
        </p:nvSpPr>
        <p:spPr/>
        <p:txBody>
          <a:bodyPr/>
          <a:lstStyle/>
          <a:p>
            <a:fld id="{B213DFD2-E4CA-444C-86F5-ACAA3097F9F0}" type="datetimeFigureOut">
              <a:rPr lang="en-US" smtClean="0"/>
              <a:t>11/11/21</a:t>
            </a:fld>
            <a:endParaRPr lang="en-US"/>
          </a:p>
        </p:txBody>
      </p:sp>
      <p:sp>
        <p:nvSpPr>
          <p:cNvPr id="5" name="Footer Placeholder 4">
            <a:extLst>
              <a:ext uri="{FF2B5EF4-FFF2-40B4-BE49-F238E27FC236}">
                <a16:creationId xmlns:a16="http://schemas.microsoft.com/office/drawing/2014/main" id="{5A31D825-0356-413A-9330-F5E023887F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DA9D01-2376-444A-AF1D-4846E37D5121}"/>
              </a:ext>
            </a:extLst>
          </p:cNvPr>
          <p:cNvSpPr>
            <a:spLocks noGrp="1"/>
          </p:cNvSpPr>
          <p:nvPr>
            <p:ph type="sldNum" sz="quarter" idx="12"/>
          </p:nvPr>
        </p:nvSpPr>
        <p:spPr/>
        <p:txBody>
          <a:bodyPr/>
          <a:lstStyle/>
          <a:p>
            <a:fld id="{CAC2D1F2-D50D-4555-8E26-C96428ACA079}" type="slidenum">
              <a:rPr lang="en-US" smtClean="0"/>
              <a:t>‹#›</a:t>
            </a:fld>
            <a:endParaRPr lang="en-US"/>
          </a:p>
        </p:txBody>
      </p:sp>
    </p:spTree>
    <p:extLst>
      <p:ext uri="{BB962C8B-B14F-4D97-AF65-F5344CB8AC3E}">
        <p14:creationId xmlns:p14="http://schemas.microsoft.com/office/powerpoint/2010/main" val="387058993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7" y="6553200"/>
            <a:ext cx="1663691" cy="304800"/>
          </a:xfrm>
          <a:prstGeom prst="rect">
            <a:avLst/>
          </a:prstGeom>
        </p:spPr>
        <p:txBody>
          <a:bodyPr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0"/>
            <a:r>
              <a:rPr lang="zh-cn"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1" y="457201"/>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pPr rtl="0"/>
            <a:r>
              <a:rPr lang="zh-cn"/>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369332"/>
          </a:xfrm>
        </p:spPr>
        <p:txBody>
          <a:bodyPr rtlCol="0"/>
          <a:lstStyle>
            <a:lvl1pPr marL="0" indent="0" algn="l">
              <a:buNone/>
              <a:defRPr sz="2400"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pPr rtl="0"/>
            <a:r>
              <a:rPr lang="zh-cn"/>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rtlCol="0"/>
          <a:lstStyle/>
          <a:p>
            <a:pPr rtl="0"/>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7" y="6553200"/>
            <a:ext cx="1663691" cy="304800"/>
          </a:xfrm>
          <a:prstGeom prst="rect">
            <a:avLst/>
          </a:prstGeom>
        </p:spPr>
        <p:txBody>
          <a:bodyPr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0"/>
            <a:r>
              <a:rPr lang="zh-cn"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1" y="1866901"/>
            <a:ext cx="11277599" cy="4514047"/>
          </a:xfrm>
          <a:prstGeom prst="rect">
            <a:avLst/>
          </a:prstGeom>
        </p:spPr>
        <p:txBody>
          <a:bodyPr vert="horz" wrap="square" lIns="0" tIns="0" rIns="0" bIns="0" rtlCol="0">
            <a:noAutofit/>
          </a:bodyPr>
          <a:lstStyle/>
          <a:p>
            <a:pPr lvl="0" rtl="0"/>
            <a:r>
              <a:rPr lang="zh-cn"/>
              <a:t>Edit Master text styles</a:t>
            </a:r>
          </a:p>
          <a:p>
            <a:pPr lvl="1" rtl="0"/>
            <a:r>
              <a:rPr lang="zh-cn"/>
              <a:t>Second level</a:t>
            </a:r>
          </a:p>
          <a:p>
            <a:pPr lvl="2" rtl="0"/>
            <a:r>
              <a:rPr lang="zh-cn"/>
              <a:t>Third level</a:t>
            </a:r>
          </a:p>
          <a:p>
            <a:pPr lvl="3" rtl="0"/>
            <a:r>
              <a:rPr lang="zh-cn"/>
              <a:t>Fourth level</a:t>
            </a:r>
          </a:p>
        </p:txBody>
      </p:sp>
    </p:spTree>
    <p:extLst>
      <p:ext uri="{BB962C8B-B14F-4D97-AF65-F5344CB8AC3E}">
        <p14:creationId xmlns:p14="http://schemas.microsoft.com/office/powerpoint/2010/main" val="25713198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dirty="0"/>
              <a:t>Subtitle Segoe UI</a:t>
            </a:r>
          </a:p>
        </p:txBody>
      </p:sp>
    </p:spTree>
    <p:extLst>
      <p:ext uri="{BB962C8B-B14F-4D97-AF65-F5344CB8AC3E}">
        <p14:creationId xmlns:p14="http://schemas.microsoft.com/office/powerpoint/2010/main" val="231017462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91440" tIns="164592" rIns="0" bIns="0" rtlCol="0" anchor="t">
            <a:noAutofit/>
          </a:bodyPr>
          <a:lstStyle>
            <a:lvl1pPr>
              <a:defRPr>
                <a:solidFill>
                  <a:srgbClr val="000000"/>
                </a:solidFill>
              </a:defRPr>
            </a:lvl1pPr>
          </a:lstStyle>
          <a:p>
            <a:pPr rtl="0"/>
            <a:r>
              <a:rPr lang="zh-cn"/>
              <a:t>Title</a:t>
            </a:r>
          </a:p>
        </p:txBody>
      </p:sp>
    </p:spTree>
    <p:extLst>
      <p:ext uri="{BB962C8B-B14F-4D97-AF65-F5344CB8AC3E}">
        <p14:creationId xmlns:p14="http://schemas.microsoft.com/office/powerpoint/2010/main" val="178097250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con List">
    <p:spTree>
      <p:nvGrpSpPr>
        <p:cNvPr id="1" name=""/>
        <p:cNvGrpSpPr/>
        <p:nvPr/>
      </p:nvGrpSpPr>
      <p:grpSpPr>
        <a:xfrm>
          <a:off x="0" y="0"/>
          <a:ext cx="0" cy="0"/>
          <a:chOff x="0" y="0"/>
          <a:chExt cx="0" cy="0"/>
        </a:xfrm>
      </p:grpSpPr>
      <p:pic>
        <p:nvPicPr>
          <p:cNvPr id="6" name="Picture 5"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Picture Placeholder 3"/>
          <p:cNvSpPr>
            <a:spLocks noGrp="1"/>
          </p:cNvSpPr>
          <p:nvPr>
            <p:ph type="pic" sz="quarter" idx="11"/>
          </p:nvPr>
        </p:nvSpPr>
        <p:spPr>
          <a:xfrm>
            <a:off x="6248400" y="0"/>
            <a:ext cx="5943600" cy="6414247"/>
          </a:xfrm>
        </p:spPr>
        <p:txBody>
          <a:bodyPr/>
          <a:lstStyle/>
          <a:p>
            <a:endParaRPr lang="en-US"/>
          </a:p>
        </p:txBody>
      </p:sp>
      <p:sp>
        <p:nvSpPr>
          <p:cNvPr id="4" name="Title 5"/>
          <p:cNvSpPr>
            <a:spLocks noGrp="1"/>
          </p:cNvSpPr>
          <p:nvPr>
            <p:ph type="title"/>
          </p:nvPr>
        </p:nvSpPr>
        <p:spPr>
          <a:xfrm>
            <a:off x="269240" y="289512"/>
            <a:ext cx="5491798"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a:t>
            </a:r>
          </a:p>
        </p:txBody>
      </p:sp>
      <p:sp>
        <p:nvSpPr>
          <p:cNvPr id="5" name="Text Placeholder 2"/>
          <p:cNvSpPr>
            <a:spLocks noGrp="1"/>
          </p:cNvSpPr>
          <p:nvPr>
            <p:ph type="body" sz="quarter" idx="10" hasCustomPrompt="1"/>
          </p:nvPr>
        </p:nvSpPr>
        <p:spPr>
          <a:xfrm>
            <a:off x="267683" y="1084505"/>
            <a:ext cx="5493355" cy="946926"/>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p:txBody>
      </p:sp>
      <p:sp>
        <p:nvSpPr>
          <p:cNvPr id="7" name="Text Placeholder 2"/>
          <p:cNvSpPr>
            <a:spLocks noGrp="1"/>
          </p:cNvSpPr>
          <p:nvPr>
            <p:ph type="body" sz="quarter" idx="12" hasCustomPrompt="1"/>
          </p:nvPr>
        </p:nvSpPr>
        <p:spPr>
          <a:xfrm>
            <a:off x="267683" y="2926751"/>
            <a:ext cx="5493355" cy="415498"/>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1"/>
            <a:r>
              <a:rPr lang="en-US"/>
              <a:t>	Second level</a:t>
            </a:r>
          </a:p>
        </p:txBody>
      </p:sp>
      <p:sp>
        <p:nvSpPr>
          <p:cNvPr id="8" name="cloud">
            <a:extLst>
              <a:ext uri="{FF2B5EF4-FFF2-40B4-BE49-F238E27FC236}">
                <a16:creationId xmlns:a16="http://schemas.microsoft.com/office/drawing/2014/main" id="{9E29AF18-9A42-483A-921D-C3A5B3D9CD3E}"/>
              </a:ext>
            </a:extLst>
          </p:cNvPr>
          <p:cNvSpPr>
            <a:spLocks noChangeAspect="1"/>
          </p:cNvSpPr>
          <p:nvPr userDrawn="1"/>
        </p:nvSpPr>
        <p:spPr bwMode="auto">
          <a:xfrm>
            <a:off x="484086" y="2993139"/>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5400" cap="sq">
            <a:solidFill>
              <a:srgbClr val="00BC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Text Placeholder 2"/>
          <p:cNvSpPr>
            <a:spLocks noGrp="1"/>
          </p:cNvSpPr>
          <p:nvPr>
            <p:ph type="body" sz="quarter" idx="13" hasCustomPrompt="1"/>
          </p:nvPr>
        </p:nvSpPr>
        <p:spPr>
          <a:xfrm>
            <a:off x="267683" y="3841150"/>
            <a:ext cx="5493355" cy="415498"/>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1"/>
            <a:r>
              <a:rPr lang="en-US"/>
              <a:t>	Second level</a:t>
            </a:r>
          </a:p>
        </p:txBody>
      </p:sp>
      <p:sp>
        <p:nvSpPr>
          <p:cNvPr id="11" name="Text Placeholder 2"/>
          <p:cNvSpPr>
            <a:spLocks noGrp="1"/>
          </p:cNvSpPr>
          <p:nvPr>
            <p:ph type="body" sz="quarter" idx="14" hasCustomPrompt="1"/>
          </p:nvPr>
        </p:nvSpPr>
        <p:spPr>
          <a:xfrm>
            <a:off x="267683" y="4742103"/>
            <a:ext cx="5493355" cy="415498"/>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1"/>
            <a:r>
              <a:rPr lang="en-US"/>
              <a:t>	Second level</a:t>
            </a:r>
          </a:p>
        </p:txBody>
      </p:sp>
      <p:sp>
        <p:nvSpPr>
          <p:cNvPr id="12" name="binary">
            <a:extLst>
              <a:ext uri="{FF2B5EF4-FFF2-40B4-BE49-F238E27FC236}">
                <a16:creationId xmlns:a16="http://schemas.microsoft.com/office/drawing/2014/main" id="{3570C9EE-A8F1-4C55-ABDC-DF5147E52CFD}"/>
              </a:ext>
            </a:extLst>
          </p:cNvPr>
          <p:cNvSpPr>
            <a:spLocks noChangeAspect="1" noEditPoints="1"/>
          </p:cNvSpPr>
          <p:nvPr userDrawn="1"/>
        </p:nvSpPr>
        <p:spPr bwMode="auto">
          <a:xfrm>
            <a:off x="544522" y="3896381"/>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25400" cap="sq">
            <a:solidFill>
              <a:srgbClr val="00BC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bot_3">
            <a:extLst>
              <a:ext uri="{FF2B5EF4-FFF2-40B4-BE49-F238E27FC236}">
                <a16:creationId xmlns:a16="http://schemas.microsoft.com/office/drawing/2014/main" id="{9156286E-D693-4AE0-90E2-A212223D33F8}"/>
              </a:ext>
            </a:extLst>
          </p:cNvPr>
          <p:cNvSpPr>
            <a:spLocks noChangeAspect="1" noEditPoints="1"/>
          </p:cNvSpPr>
          <p:nvPr userDrawn="1"/>
        </p:nvSpPr>
        <p:spPr bwMode="auto">
          <a:xfrm>
            <a:off x="457200" y="4787220"/>
            <a:ext cx="509767" cy="36576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25400" cap="sq">
            <a:solidFill>
              <a:srgbClr val="00BC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5433306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rtlCol="0"/>
          <a:lstStyle/>
          <a:p>
            <a:pPr rtl="0"/>
            <a:r>
              <a:rPr lang="zh-cn"/>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rtlCol="0">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rtl="0"/>
            <a:r>
              <a:rPr lang="zh-cn"/>
              <a:t>Click to edit Master text styles</a:t>
            </a:r>
          </a:p>
          <a:p>
            <a:pPr lvl="1" rtl="0"/>
            <a:r>
              <a:rPr lang="zh-cn"/>
              <a:t>Second level</a:t>
            </a:r>
          </a:p>
          <a:p>
            <a:pPr lvl="2" rtl="0"/>
            <a:r>
              <a:rPr lang="zh-cn"/>
              <a:t>Third level</a:t>
            </a:r>
          </a:p>
          <a:p>
            <a:pPr lvl="3" rtl="0"/>
            <a:r>
              <a:rPr lang="zh-cn"/>
              <a:t>Fourth level</a:t>
            </a:r>
          </a:p>
          <a:p>
            <a:pPr lvl="4" rtl="0"/>
            <a:r>
              <a:rPr lang="zh-cn"/>
              <a:t>Fifth level</a:t>
            </a:r>
          </a:p>
        </p:txBody>
      </p:sp>
    </p:spTree>
    <p:extLst>
      <p:ext uri="{BB962C8B-B14F-4D97-AF65-F5344CB8AC3E}">
        <p14:creationId xmlns:p14="http://schemas.microsoft.com/office/powerpoint/2010/main" val="26934780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rtlCol="0" anchor="t"/>
          <a:lstStyle>
            <a:lvl1pPr marL="0" indent="0" algn="l">
              <a:lnSpc>
                <a:spcPct val="150000"/>
              </a:lnSpc>
              <a:buNone/>
              <a:defRPr/>
            </a:lvl1pPr>
          </a:lstStyle>
          <a:p>
            <a:pPr lvl="0" rtl="0"/>
            <a:r>
              <a:rPr lang="zh-cn"/>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rtlCol="0"/>
          <a:lstStyle/>
          <a:p>
            <a:pPr rtl="0"/>
            <a:r>
              <a:rPr lang="zh-cn"/>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rtl="0"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rtl="0"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rtlCol="0" anchor="ctr">
            <a:noAutofit/>
          </a:bodyPr>
          <a:lstStyle>
            <a:lvl1pPr marL="0" indent="0" algn="ctr">
              <a:buNone/>
              <a:defRPr sz="1050"/>
            </a:lvl1pPr>
          </a:lstStyle>
          <a:p>
            <a:pPr lvl="0" rtl="0"/>
            <a:r>
              <a:rPr lang="zh-cn"/>
              <a:t>content</a:t>
            </a:r>
          </a:p>
        </p:txBody>
      </p:sp>
    </p:spTree>
    <p:extLst>
      <p:ext uri="{BB962C8B-B14F-4D97-AF65-F5344CB8AC3E}">
        <p14:creationId xmlns:p14="http://schemas.microsoft.com/office/powerpoint/2010/main" val="743078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rtlCol="0" anchor="t"/>
          <a:lstStyle>
            <a:lvl1pPr marL="0" indent="0" algn="r">
              <a:lnSpc>
                <a:spcPct val="150000"/>
              </a:lnSpc>
              <a:buNone/>
              <a:defRPr/>
            </a:lvl1pPr>
          </a:lstStyle>
          <a:p>
            <a:pPr lvl="0" rtl="0"/>
            <a:r>
              <a:rPr lang="zh-cn"/>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rtlCol="0"/>
          <a:lstStyle/>
          <a:p>
            <a:pPr rtl="0"/>
            <a:r>
              <a:rPr lang="zh-cn"/>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rtl="0"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rtl="0"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rtlCol="0" anchor="ctr">
            <a:noAutofit/>
          </a:bodyPr>
          <a:lstStyle>
            <a:lvl1pPr marL="0" indent="0" algn="ctr">
              <a:buNone/>
              <a:defRPr sz="1050"/>
            </a:lvl1pPr>
          </a:lstStyle>
          <a:p>
            <a:pPr lvl="0" rtl="0"/>
            <a:r>
              <a:rPr lang="zh-cn"/>
              <a:t>content</a:t>
            </a:r>
          </a:p>
        </p:txBody>
      </p:sp>
    </p:spTree>
    <p:extLst>
      <p:ext uri="{BB962C8B-B14F-4D97-AF65-F5344CB8AC3E}">
        <p14:creationId xmlns:p14="http://schemas.microsoft.com/office/powerpoint/2010/main" val="37251826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E1BDF-68E0-364E-ADD1-584E54F73C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N"/>
          </a:p>
        </p:txBody>
      </p:sp>
      <p:sp>
        <p:nvSpPr>
          <p:cNvPr id="3" name="Subtitle 2">
            <a:extLst>
              <a:ext uri="{FF2B5EF4-FFF2-40B4-BE49-F238E27FC236}">
                <a16:creationId xmlns:a16="http://schemas.microsoft.com/office/drawing/2014/main" id="{051CE4A2-1485-3D4E-BA5A-4E5221E806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4" name="Date Placeholder 3">
            <a:extLst>
              <a:ext uri="{FF2B5EF4-FFF2-40B4-BE49-F238E27FC236}">
                <a16:creationId xmlns:a16="http://schemas.microsoft.com/office/drawing/2014/main" id="{61AC5685-08E9-B842-BEA3-1BC4AD052C75}"/>
              </a:ext>
            </a:extLst>
          </p:cNvPr>
          <p:cNvSpPr>
            <a:spLocks noGrp="1"/>
          </p:cNvSpPr>
          <p:nvPr>
            <p:ph type="dt" sz="half" idx="10"/>
          </p:nvPr>
        </p:nvSpPr>
        <p:spPr/>
        <p:txBody>
          <a:bodyPr/>
          <a:lstStyle/>
          <a:p>
            <a:fld id="{12C3EC72-B276-7441-8055-6136D2DE9836}" type="datetimeFigureOut">
              <a:rPr lang="en-CN" smtClean="0"/>
              <a:t>2021/11/11</a:t>
            </a:fld>
            <a:endParaRPr lang="en-CN"/>
          </a:p>
        </p:txBody>
      </p:sp>
      <p:sp>
        <p:nvSpPr>
          <p:cNvPr id="5" name="Footer Placeholder 4">
            <a:extLst>
              <a:ext uri="{FF2B5EF4-FFF2-40B4-BE49-F238E27FC236}">
                <a16:creationId xmlns:a16="http://schemas.microsoft.com/office/drawing/2014/main" id="{2915BD55-1B54-8A4E-83EE-A13BF7B73B5A}"/>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8894E829-3708-C94D-A92C-DF4BCC1A4F0F}"/>
              </a:ext>
            </a:extLst>
          </p:cNvPr>
          <p:cNvSpPr>
            <a:spLocks noGrp="1"/>
          </p:cNvSpPr>
          <p:nvPr>
            <p:ph type="sldNum" sz="quarter" idx="12"/>
          </p:nvPr>
        </p:nvSpPr>
        <p:spPr/>
        <p:txBody>
          <a:bodyPr/>
          <a:lstStyle/>
          <a:p>
            <a:fld id="{D56178EA-A4BE-0A4A-B1A7-5CEA07676082}" type="slidenum">
              <a:rPr lang="en-CN" smtClean="0"/>
              <a:t>‹#›</a:t>
            </a:fld>
            <a:endParaRPr lang="en-CN"/>
          </a:p>
        </p:txBody>
      </p:sp>
    </p:spTree>
    <p:extLst>
      <p:ext uri="{BB962C8B-B14F-4D97-AF65-F5344CB8AC3E}">
        <p14:creationId xmlns:p14="http://schemas.microsoft.com/office/powerpoint/2010/main" val="345469309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1" r="34724"/>
          <a:stretch/>
        </p:blipFill>
        <p:spPr>
          <a:xfrm flipH="1">
            <a:off x="4058653" y="0"/>
            <a:ext cx="8133347" cy="6854148"/>
          </a:xfrm>
          <a:prstGeom prst="rect">
            <a:avLst/>
          </a:prstGeom>
        </p:spPr>
      </p:pic>
      <p:pic>
        <p:nvPicPr>
          <p:cNvPr id="5" name="Picture 4"/>
          <p:cNvPicPr>
            <a:picLocks noChangeAspect="1"/>
          </p:cNvPicPr>
          <p:nvPr userDrawn="1"/>
        </p:nvPicPr>
        <p:blipFill rotWithShape="1">
          <a:blip r:embed="rId3">
            <a:extLst>
              <a:ext uri="{28A0092B-C50C-407E-A947-70E740481C1C}">
                <a14:useLocalDpi xmlns:a14="http://schemas.microsoft.com/office/drawing/2010/main" val="0"/>
              </a:ext>
            </a:extLst>
          </a:blip>
          <a:srcRect r="3290"/>
          <a:stretch/>
        </p:blipFill>
        <p:spPr>
          <a:xfrm>
            <a:off x="0" y="0"/>
            <a:ext cx="11790947" cy="6858000"/>
          </a:xfrm>
          <a:prstGeom prst="rect">
            <a:avLst/>
          </a:prstGeom>
        </p:spPr>
      </p:pic>
      <p:sp>
        <p:nvSpPr>
          <p:cNvPr id="4" name="Title 1"/>
          <p:cNvSpPr>
            <a:spLocks noGrp="1"/>
          </p:cNvSpPr>
          <p:nvPr>
            <p:ph type="title" hasCustomPrompt="1"/>
          </p:nvPr>
        </p:nvSpPr>
        <p:spPr>
          <a:xfrm>
            <a:off x="269303" y="2629243"/>
            <a:ext cx="6644844" cy="1793104"/>
          </a:xfrm>
          <a:noFill/>
        </p:spPr>
        <p:txBody>
          <a:bodyPr lIns="146304" tIns="91440" rIns="146304" bIns="91440" anchor="t" anchorCtr="0"/>
          <a:lstStyle>
            <a:lvl1pPr>
              <a:defRPr sz="5294" spc="-98" baseline="0">
                <a:solidFill>
                  <a:srgbClr val="00B0F0"/>
                </a:solidFill>
              </a:defRPr>
            </a:lvl1pPr>
          </a:lstStyle>
          <a:p>
            <a:r>
              <a:rPr lang="en-US"/>
              <a:t>Title Page</a:t>
            </a:r>
          </a:p>
        </p:txBody>
      </p:sp>
    </p:spTree>
    <p:extLst>
      <p:ext uri="{BB962C8B-B14F-4D97-AF65-F5344CB8AC3E}">
        <p14:creationId xmlns:p14="http://schemas.microsoft.com/office/powerpoint/2010/main" val="107758329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4" name="Picture 13" descr="Man looking at Dynamics 365 on computer" title="Microsoft brand photo">
            <a:extLst>
              <a:ext uri="{FF2B5EF4-FFF2-40B4-BE49-F238E27FC236}">
                <a16:creationId xmlns:a16="http://schemas.microsoft.com/office/drawing/2014/main" id="{66D160DD-27D8-44D5-96E3-610DCDC61DF6}"/>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200176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300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6" name="Picture 5" descr="A person sitting in a living room&#10;&#10;Description generated with very high confidence">
            <a:extLst>
              <a:ext uri="{FF2B5EF4-FFF2-40B4-BE49-F238E27FC236}">
                <a16:creationId xmlns:a16="http://schemas.microsoft.com/office/drawing/2014/main" id="{27980462-1058-41B5-A3FA-C91B347E937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353050" y="0"/>
            <a:ext cx="683895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0583997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56866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1954490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80438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xagon Grid">
    <p:spTree>
      <p:nvGrpSpPr>
        <p:cNvPr id="1" name=""/>
        <p:cNvGrpSpPr/>
        <p:nvPr/>
      </p:nvGrpSpPr>
      <p:grpSpPr>
        <a:xfrm>
          <a:off x="0" y="0"/>
          <a:ext cx="0" cy="0"/>
          <a:chOff x="0" y="0"/>
          <a:chExt cx="0" cy="0"/>
        </a:xfrm>
      </p:grpSpPr>
      <p:pic>
        <p:nvPicPr>
          <p:cNvPr id="12" name="Picture 11"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grpSp>
        <p:nvGrpSpPr>
          <p:cNvPr id="33" name="Group 32"/>
          <p:cNvGrpSpPr/>
          <p:nvPr userDrawn="1"/>
        </p:nvGrpSpPr>
        <p:grpSpPr>
          <a:xfrm>
            <a:off x="462900" y="1233801"/>
            <a:ext cx="11236042" cy="4938399"/>
            <a:chOff x="462899" y="1206907"/>
            <a:chExt cx="11370513" cy="4939901"/>
          </a:xfrm>
        </p:grpSpPr>
        <p:sp>
          <p:nvSpPr>
            <p:cNvPr id="15" name="Hexagon 14"/>
            <p:cNvSpPr/>
            <p:nvPr userDrawn="1"/>
          </p:nvSpPr>
          <p:spPr bwMode="auto">
            <a:xfrm>
              <a:off x="462899" y="2215436"/>
              <a:ext cx="2251800" cy="1941207"/>
            </a:xfrm>
            <a:prstGeom prst="hexagon">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Hexagon 15"/>
            <p:cNvSpPr/>
            <p:nvPr userDrawn="1"/>
          </p:nvSpPr>
          <p:spPr bwMode="auto">
            <a:xfrm>
              <a:off x="2298790" y="3209018"/>
              <a:ext cx="2251800" cy="1941207"/>
            </a:xfrm>
            <a:prstGeom prst="hexagon">
              <a:avLst/>
            </a:prstGeom>
            <a:solidFill>
              <a:srgbClr val="0088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Hexagon 16"/>
            <p:cNvSpPr/>
            <p:nvPr userDrawn="1"/>
          </p:nvSpPr>
          <p:spPr bwMode="auto">
            <a:xfrm>
              <a:off x="4114277" y="2201989"/>
              <a:ext cx="2251800" cy="1941207"/>
            </a:xfrm>
            <a:prstGeom prst="hexagon">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Hexagon 17"/>
            <p:cNvSpPr/>
            <p:nvPr userDrawn="1"/>
          </p:nvSpPr>
          <p:spPr bwMode="auto">
            <a:xfrm>
              <a:off x="5936722" y="3209018"/>
              <a:ext cx="2251800" cy="1941207"/>
            </a:xfrm>
            <a:prstGeom prst="hexagon">
              <a:avLst/>
            </a:prstGeom>
            <a:solidFill>
              <a:srgbClr val="0088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Hexagon 18"/>
            <p:cNvSpPr/>
            <p:nvPr userDrawn="1"/>
          </p:nvSpPr>
          <p:spPr bwMode="auto">
            <a:xfrm>
              <a:off x="7759167" y="2201989"/>
              <a:ext cx="2251800" cy="1941207"/>
            </a:xfrm>
            <a:prstGeom prst="hexagon">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Hexagon 19"/>
            <p:cNvSpPr/>
            <p:nvPr userDrawn="1"/>
          </p:nvSpPr>
          <p:spPr bwMode="auto">
            <a:xfrm>
              <a:off x="9581612" y="3209018"/>
              <a:ext cx="2251800" cy="1941207"/>
            </a:xfrm>
            <a:prstGeom prst="hexagon">
              <a:avLst/>
            </a:prstGeom>
            <a:solidFill>
              <a:srgbClr val="0088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Hexagon 28"/>
            <p:cNvSpPr/>
            <p:nvPr userDrawn="1"/>
          </p:nvSpPr>
          <p:spPr bwMode="auto">
            <a:xfrm>
              <a:off x="2291699" y="1206907"/>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Hexagon 29"/>
            <p:cNvSpPr/>
            <p:nvPr userDrawn="1"/>
          </p:nvSpPr>
          <p:spPr bwMode="auto">
            <a:xfrm>
              <a:off x="4107052" y="4205601"/>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 name="Hexagon 30"/>
            <p:cNvSpPr/>
            <p:nvPr userDrawn="1"/>
          </p:nvSpPr>
          <p:spPr bwMode="auto">
            <a:xfrm>
              <a:off x="5935852" y="1206907"/>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Hexagon 31"/>
            <p:cNvSpPr/>
            <p:nvPr userDrawn="1"/>
          </p:nvSpPr>
          <p:spPr bwMode="auto">
            <a:xfrm>
              <a:off x="7764652" y="4205601"/>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3323948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15508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4753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49176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258855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17004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792511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4356746"/>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28308143"/>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614300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970393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pic>
        <p:nvPicPr>
          <p:cNvPr id="7" name="Picture 6"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01565"/>
            <a:ext cx="5557834" cy="1354944"/>
          </a:xfrm>
        </p:spPr>
        <p:txBody>
          <a:bodyPr wrap="square">
            <a:spAutoFit/>
          </a:bodyPr>
          <a:lstStyle>
            <a:lvl1pPr marL="0" indent="0">
              <a:spcBef>
                <a:spcPts val="1200"/>
              </a:spcBef>
              <a:buClr>
                <a:schemeClr val="tx1"/>
              </a:buClr>
              <a:buFont typeface="Wingdings" panose="05000000000000000000" pitchFamily="2" charset="2"/>
              <a:buNone/>
              <a:defRPr sz="1765" b="0">
                <a:latin typeface="+mn-lt"/>
              </a:defRPr>
            </a:lvl1pPr>
            <a:lvl2pPr marL="250553" indent="0">
              <a:buFont typeface="Wingdings" panose="05000000000000000000" pitchFamily="2" charset="2"/>
              <a:buNone/>
              <a:defRPr sz="1372" b="0"/>
            </a:lvl2pPr>
            <a:lvl3pPr marL="441968" indent="0">
              <a:buFont typeface="Wingdings" panose="05000000000000000000" pitchFamily="2" charset="2"/>
              <a:buNone/>
              <a:tabLst/>
              <a:defRPr sz="1372" b="0"/>
            </a:lvl3pPr>
            <a:lvl4pPr marL="639608" indent="0">
              <a:buFont typeface="Wingdings" panose="05000000000000000000" pitchFamily="2" charset="2"/>
              <a:buNone/>
              <a:defRPr sz="1372" b="0"/>
            </a:lvl4pPr>
            <a:lvl5pPr marL="837250"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368263" y="1101565"/>
            <a:ext cx="5557834" cy="1789491"/>
          </a:xfrm>
        </p:spPr>
        <p:txBody>
          <a:bodyPr wrap="square">
            <a:spAutoFit/>
          </a:bodyPr>
          <a:lstStyle>
            <a:lvl1pPr marL="0" indent="0">
              <a:spcBef>
                <a:spcPts val="1200"/>
              </a:spcBef>
              <a:buClr>
                <a:schemeClr val="tx1"/>
              </a:buClr>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1372"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1372"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1372"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1372"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spTree>
    <p:extLst>
      <p:ext uri="{BB962C8B-B14F-4D97-AF65-F5344CB8AC3E}">
        <p14:creationId xmlns:p14="http://schemas.microsoft.com/office/powerpoint/2010/main" val="136040995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185538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135743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7481729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85631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61923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19091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10916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070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17456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9040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theme" Target="../theme/theme2.xml"/><Relationship Id="rId1"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image" Target="../media/image15.emf"/><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8" Type="http://schemas.openxmlformats.org/officeDocument/2006/relationships/slideLayout" Target="../slideLayouts/slideLayout37.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theme" Target="../theme/theme3.xml"/><Relationship Id="rId20" Type="http://schemas.openxmlformats.org/officeDocument/2006/relationships/slideLayout" Target="../slideLayouts/slideLayout49.xml"/><Relationship Id="rId41"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image" Target="../media/image15.emf"/><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3" Type="http://schemas.openxmlformats.org/officeDocument/2006/relationships/slideLayout" Target="../slideLayouts/slideLayout103.xml"/><Relationship Id="rId21" Type="http://schemas.openxmlformats.org/officeDocument/2006/relationships/image" Target="../media/image40.emf"/><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theme" Target="../theme/theme5.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image" Target="../media/image41.png"/></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26" Type="http://schemas.openxmlformats.org/officeDocument/2006/relationships/slideLayout" Target="../slideLayouts/slideLayout145.xml"/><Relationship Id="rId21" Type="http://schemas.openxmlformats.org/officeDocument/2006/relationships/slideLayout" Target="../slideLayouts/slideLayout140.xml"/><Relationship Id="rId34" Type="http://schemas.openxmlformats.org/officeDocument/2006/relationships/slideLayout" Target="../slideLayouts/slideLayout153.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5" Type="http://schemas.openxmlformats.org/officeDocument/2006/relationships/slideLayout" Target="../slideLayouts/slideLayout144.xml"/><Relationship Id="rId33" Type="http://schemas.openxmlformats.org/officeDocument/2006/relationships/slideLayout" Target="../slideLayouts/slideLayout152.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slideLayout" Target="../slideLayouts/slideLayout139.xml"/><Relationship Id="rId29" Type="http://schemas.openxmlformats.org/officeDocument/2006/relationships/slideLayout" Target="../slideLayouts/slideLayout148.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24" Type="http://schemas.openxmlformats.org/officeDocument/2006/relationships/slideLayout" Target="../slideLayouts/slideLayout143.xml"/><Relationship Id="rId32" Type="http://schemas.openxmlformats.org/officeDocument/2006/relationships/slideLayout" Target="../slideLayouts/slideLayout151.xml"/><Relationship Id="rId37" Type="http://schemas.openxmlformats.org/officeDocument/2006/relationships/image" Target="../media/image50.emf"/><Relationship Id="rId5" Type="http://schemas.openxmlformats.org/officeDocument/2006/relationships/slideLayout" Target="../slideLayouts/slideLayout124.xml"/><Relationship Id="rId15" Type="http://schemas.openxmlformats.org/officeDocument/2006/relationships/slideLayout" Target="../slideLayouts/slideLayout134.xml"/><Relationship Id="rId23" Type="http://schemas.openxmlformats.org/officeDocument/2006/relationships/slideLayout" Target="../slideLayouts/slideLayout142.xml"/><Relationship Id="rId28" Type="http://schemas.openxmlformats.org/officeDocument/2006/relationships/slideLayout" Target="../slideLayouts/slideLayout147.xml"/><Relationship Id="rId36" Type="http://schemas.openxmlformats.org/officeDocument/2006/relationships/theme" Target="../theme/theme6.xml"/><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31" Type="http://schemas.openxmlformats.org/officeDocument/2006/relationships/slideLayout" Target="../slideLayouts/slideLayout150.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slideLayout" Target="../slideLayouts/slideLayout141.xml"/><Relationship Id="rId27" Type="http://schemas.openxmlformats.org/officeDocument/2006/relationships/slideLayout" Target="../slideLayouts/slideLayout146.xml"/><Relationship Id="rId30" Type="http://schemas.openxmlformats.org/officeDocument/2006/relationships/slideLayout" Target="../slideLayouts/slideLayout149.xml"/><Relationship Id="rId35" Type="http://schemas.openxmlformats.org/officeDocument/2006/relationships/slideLayout" Target="../slideLayouts/slideLayout154.xml"/><Relationship Id="rId8" Type="http://schemas.openxmlformats.org/officeDocument/2006/relationships/slideLayout" Target="../slideLayouts/slideLayout127.xml"/><Relationship Id="rId3" Type="http://schemas.openxmlformats.org/officeDocument/2006/relationships/slideLayout" Target="../slideLayouts/slideLayout1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44983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0" y="888769"/>
            <a:ext cx="11653521" cy="128855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3080676"/>
      </p:ext>
    </p:extLst>
  </p:cSld>
  <p:clrMap bg1="lt1" tx1="dk1" bg2="lt2" tx2="dk2" accent1="accent1" accent2="accent2" accent3="accent3" accent4="accent4" accent5="accent5" accent6="accent6" hlink="hlink" folHlink="folHlink"/>
  <p:sldLayoutIdLst>
    <p:sldLayoutId id="2147483694" r:id="rId1"/>
    <p:sldLayoutId id="2147483710" r:id="rId2"/>
    <p:sldLayoutId id="2147483666" r:id="rId3"/>
    <p:sldLayoutId id="2147483707" r:id="rId4"/>
    <p:sldLayoutId id="2147483696" r:id="rId5"/>
    <p:sldLayoutId id="2147483697" r:id="rId6"/>
    <p:sldLayoutId id="2147483698" r:id="rId7"/>
    <p:sldLayoutId id="2147483699" r:id="rId8"/>
    <p:sldLayoutId id="2147483667" r:id="rId9"/>
    <p:sldLayoutId id="2147483669" r:id="rId10"/>
    <p:sldLayoutId id="2147483672" r:id="rId11"/>
    <p:sldLayoutId id="2147483692" r:id="rId12"/>
    <p:sldLayoutId id="2147483695" r:id="rId13"/>
    <p:sldLayoutId id="2147483700" r:id="rId14"/>
    <p:sldLayoutId id="2147483701" r:id="rId15"/>
    <p:sldLayoutId id="2147483702" r:id="rId16"/>
    <p:sldLayoutId id="2147483703" r:id="rId17"/>
    <p:sldLayoutId id="2147483704" r:id="rId18"/>
    <p:sldLayoutId id="2147483705" r:id="rId19"/>
    <p:sldLayoutId id="2147483706" r:id="rId20"/>
    <p:sldLayoutId id="2147483709" r:id="rId21"/>
    <p:sldLayoutId id="2147483678" r:id="rId22"/>
    <p:sldLayoutId id="2147483782" r:id="rId23"/>
    <p:sldLayoutId id="2147483806" r:id="rId24"/>
    <p:sldLayoutId id="2147483807" r:id="rId25"/>
    <p:sldLayoutId id="2147483808" r:id="rId26"/>
    <p:sldLayoutId id="2147483810" r:id="rId27"/>
    <p:sldLayoutId id="2147483811" r:id="rId28"/>
  </p:sldLayoutIdLst>
  <p:transition>
    <p:fade/>
  </p:transition>
  <p:txStyles>
    <p:titleStyle>
      <a:lvl1pPr algn="l" defTabSz="914367" rtl="0" eaLnBrk="1" latinLnBrk="0" hangingPunct="1">
        <a:lnSpc>
          <a:spcPct val="90000"/>
        </a:lnSpc>
        <a:spcBef>
          <a:spcPct val="0"/>
        </a:spcBef>
        <a:buNone/>
        <a:defRPr lang="en-US" sz="235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pos="3936"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A close up of a tiled wall&#10;&#10;Description automatically generated">
            <a:extLst>
              <a:ext uri="{FF2B5EF4-FFF2-40B4-BE49-F238E27FC236}">
                <a16:creationId xmlns:a16="http://schemas.microsoft.com/office/drawing/2014/main" id="{B837406D-B195-844B-9971-7B55188D8F5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47831818"/>
      </p:ext>
    </p:extLst>
  </p:cSld>
  <p:clrMap bg1="lt1" tx1="dk1" bg2="lt2" tx2="dk2" accent1="accent1" accent2="accent2" accent3="accent3" accent4="accent4" accent5="accent5" accent6="accent6" hlink="hlink" folHlink="folHlink"/>
  <p:sldLayoutIdLst>
    <p:sldLayoutId id="214748370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7">
            <a:extLst>
              <a:ext uri="{28A0092B-C50C-407E-A947-70E740481C1C}">
                <a14:useLocalDpi xmlns:a14="http://schemas.microsoft.com/office/drawing/2010/main" val="0"/>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23838818"/>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 id="2147483740" r:id="rId29"/>
    <p:sldLayoutId id="2147483741" r:id="rId30"/>
    <p:sldLayoutId id="2147483742" r:id="rId31"/>
    <p:sldLayoutId id="2147483743" r:id="rId32"/>
    <p:sldLayoutId id="2147483744" r:id="rId33"/>
    <p:sldLayoutId id="2147483745" r:id="rId34"/>
    <p:sldLayoutId id="2147483746" r:id="rId35"/>
    <p:sldLayoutId id="2147483747" r:id="rId36"/>
    <p:sldLayoutId id="2147483748" r:id="rId37"/>
    <p:sldLayoutId id="2147483749" r:id="rId38"/>
    <p:sldLayoutId id="2147483750" r:id="rId39"/>
    <p:sldLayoutId id="2147483751" r:id="rId40"/>
    <p:sldLayoutId id="2147483752" r:id="rId41"/>
    <p:sldLayoutId id="2147483753" r:id="rId42"/>
    <p:sldLayoutId id="2147483754" r:id="rId43"/>
    <p:sldLayoutId id="2147483755" r:id="rId44"/>
    <p:sldLayoutId id="2147483812" r:id="rId4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cstate="hq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8" name="Group 47">
            <a:extLst>
              <a:ext uri="{FF2B5EF4-FFF2-40B4-BE49-F238E27FC236}">
                <a16:creationId xmlns:a16="http://schemas.microsoft.com/office/drawing/2014/main" id="{1ABBCAB1-BB2B-4E7A-9A94-722C9E03CF8E}"/>
              </a:ext>
            </a:extLst>
          </p:cNvPr>
          <p:cNvGrpSpPr/>
          <p:nvPr userDrawn="1"/>
        </p:nvGrpSpPr>
        <p:grpSpPr>
          <a:xfrm>
            <a:off x="13249445" y="0"/>
            <a:ext cx="1911096" cy="2670048"/>
            <a:chOff x="6781665" y="2109787"/>
            <a:chExt cx="1618488" cy="2670048"/>
          </a:xfrm>
        </p:grpSpPr>
        <p:sp>
          <p:nvSpPr>
            <p:cNvPr id="50" name="object 78">
              <a:extLst>
                <a:ext uri="{FF2B5EF4-FFF2-40B4-BE49-F238E27FC236}">
                  <a16:creationId xmlns:a16="http://schemas.microsoft.com/office/drawing/2014/main" id="{2A00AF4B-F3D3-40A3-81AD-8FEE9DE2A6D3}"/>
                </a:ext>
              </a:extLst>
            </p:cNvPr>
            <p:cNvSpPr/>
            <p:nvPr/>
          </p:nvSpPr>
          <p:spPr>
            <a:xfrm>
              <a:off x="6781665" y="2109787"/>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BCF2"/>
            </a:solidFill>
          </p:spPr>
          <p:txBody>
            <a:bodyPr wrap="square" lIns="91440" tIns="91440" rIns="0" bIns="0" rtlCol="0">
              <a:noAutofit/>
            </a:bodyPr>
            <a:lstStyle/>
            <a:p>
              <a:pPr marL="10583">
                <a:spcBef>
                  <a:spcPts val="83"/>
                </a:spcBef>
              </a:pPr>
              <a:r>
                <a:rPr lang="en-US" sz="800">
                  <a:gradFill>
                    <a:gsLst>
                      <a:gs pos="27434">
                        <a:schemeClr val="tx1"/>
                      </a:gs>
                      <a:gs pos="53000">
                        <a:schemeClr val="tx1"/>
                      </a:gs>
                    </a:gsLst>
                    <a:lin ang="5400000" scaled="0"/>
                  </a:gradFill>
                  <a:latin typeface="Segoe UI Semibold" panose="020B0702040204020203" pitchFamily="34" charset="0"/>
                  <a:cs typeface="Segoe UI Semibold" panose="020B0702040204020203" pitchFamily="34" charset="0"/>
                </a:rPr>
                <a:t>Light blue</a:t>
              </a:r>
            </a:p>
          </p:txBody>
        </p:sp>
        <p:grpSp>
          <p:nvGrpSpPr>
            <p:cNvPr id="51" name="Group 50">
              <a:extLst>
                <a:ext uri="{FF2B5EF4-FFF2-40B4-BE49-F238E27FC236}">
                  <a16:creationId xmlns:a16="http://schemas.microsoft.com/office/drawing/2014/main" id="{A0E60919-F583-4655-86E8-996F9B7DCEA8}"/>
                </a:ext>
              </a:extLst>
            </p:cNvPr>
            <p:cNvGrpSpPr/>
            <p:nvPr/>
          </p:nvGrpSpPr>
          <p:grpSpPr>
            <a:xfrm>
              <a:off x="7942953" y="2109787"/>
              <a:ext cx="457200" cy="667512"/>
              <a:chOff x="8963501" y="2012135"/>
              <a:chExt cx="381000" cy="587290"/>
            </a:xfrm>
          </p:grpSpPr>
          <p:sp>
            <p:nvSpPr>
              <p:cNvPr id="67" name="object 79">
                <a:extLst>
                  <a:ext uri="{FF2B5EF4-FFF2-40B4-BE49-F238E27FC236}">
                    <a16:creationId xmlns:a16="http://schemas.microsoft.com/office/drawing/2014/main" id="{107F6E51-87B6-4E20-B2CA-B22C9AA8626F}"/>
                  </a:ext>
                </a:extLst>
              </p:cNvPr>
              <p:cNvSpPr/>
              <p:nvPr/>
            </p:nvSpPr>
            <p:spPr>
              <a:xfrm>
                <a:off x="8963501" y="2012135"/>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9CDF3"/>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8" name="object 80">
                <a:extLst>
                  <a:ext uri="{FF2B5EF4-FFF2-40B4-BE49-F238E27FC236}">
                    <a16:creationId xmlns:a16="http://schemas.microsoft.com/office/drawing/2014/main" id="{64CA78F3-4056-40E4-913F-6A180C92D8D6}"/>
                  </a:ext>
                </a:extLst>
              </p:cNvPr>
              <p:cNvSpPr/>
              <p:nvPr/>
            </p:nvSpPr>
            <p:spPr>
              <a:xfrm>
                <a:off x="8963501" y="2403633"/>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1386AA"/>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9" name="object 81">
                <a:extLst>
                  <a:ext uri="{FF2B5EF4-FFF2-40B4-BE49-F238E27FC236}">
                    <a16:creationId xmlns:a16="http://schemas.microsoft.com/office/drawing/2014/main" id="{B929D259-B140-4109-917D-60A222B5C2A9}"/>
                  </a:ext>
                </a:extLst>
              </p:cNvPr>
              <p:cNvSpPr/>
              <p:nvPr/>
            </p:nvSpPr>
            <p:spPr>
              <a:xfrm>
                <a:off x="8963501" y="2207884"/>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1DB0E0"/>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grpSp>
        <p:sp>
          <p:nvSpPr>
            <p:cNvPr id="52" name="object 83">
              <a:extLst>
                <a:ext uri="{FF2B5EF4-FFF2-40B4-BE49-F238E27FC236}">
                  <a16:creationId xmlns:a16="http://schemas.microsoft.com/office/drawing/2014/main" id="{A14DF81C-DC4C-41C2-A2ED-3FAB0324A666}"/>
                </a:ext>
              </a:extLst>
            </p:cNvPr>
            <p:cNvSpPr/>
            <p:nvPr/>
          </p:nvSpPr>
          <p:spPr>
            <a:xfrm>
              <a:off x="6781665" y="2777299"/>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78D4"/>
            </a:solidFill>
          </p:spPr>
          <p:txBody>
            <a:bodyPr wrap="square" lIns="91440" tIns="91440" rIns="0" bIns="0" rtlCol="0">
              <a:noAutofit/>
            </a:bodyPr>
            <a:lstStyle/>
            <a:p>
              <a:pPr marL="10583">
                <a:spcBef>
                  <a:spcPts val="83"/>
                </a:spcBef>
              </a:pPr>
              <a:r>
                <a:rPr lang="en-US"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t>Blue</a:t>
              </a:r>
              <a:br>
                <a:rPr lang="en-US"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br>
              <a:r>
                <a:rPr lang="en-US"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t>(Primary brand color)</a:t>
              </a:r>
            </a:p>
          </p:txBody>
        </p:sp>
        <p:grpSp>
          <p:nvGrpSpPr>
            <p:cNvPr id="53" name="Group 52">
              <a:extLst>
                <a:ext uri="{FF2B5EF4-FFF2-40B4-BE49-F238E27FC236}">
                  <a16:creationId xmlns:a16="http://schemas.microsoft.com/office/drawing/2014/main" id="{CA1A8B8C-A573-495A-8C7D-172BC7311C37}"/>
                </a:ext>
              </a:extLst>
            </p:cNvPr>
            <p:cNvGrpSpPr/>
            <p:nvPr/>
          </p:nvGrpSpPr>
          <p:grpSpPr>
            <a:xfrm>
              <a:off x="7942953" y="2777299"/>
              <a:ext cx="457200" cy="667512"/>
              <a:chOff x="8963501" y="2599383"/>
              <a:chExt cx="381000" cy="587291"/>
            </a:xfrm>
          </p:grpSpPr>
          <p:sp>
            <p:nvSpPr>
              <p:cNvPr id="64" name="object 84">
                <a:extLst>
                  <a:ext uri="{FF2B5EF4-FFF2-40B4-BE49-F238E27FC236}">
                    <a16:creationId xmlns:a16="http://schemas.microsoft.com/office/drawing/2014/main" id="{5E3AB276-5360-4403-ACB8-A83610308C7D}"/>
                  </a:ext>
                </a:extLst>
              </p:cNvPr>
              <p:cNvSpPr/>
              <p:nvPr/>
            </p:nvSpPr>
            <p:spPr>
              <a:xfrm>
                <a:off x="8963501" y="2599383"/>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59BDD"/>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5" name="object 85">
                <a:extLst>
                  <a:ext uri="{FF2B5EF4-FFF2-40B4-BE49-F238E27FC236}">
                    <a16:creationId xmlns:a16="http://schemas.microsoft.com/office/drawing/2014/main" id="{36B1E1EF-7599-4ECA-BFEA-2AF174D6F437}"/>
                  </a:ext>
                </a:extLst>
              </p:cNvPr>
              <p:cNvSpPr/>
              <p:nvPr/>
            </p:nvSpPr>
            <p:spPr>
              <a:xfrm>
                <a:off x="8963501" y="2990882"/>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9538F"/>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6" name="object 86">
                <a:extLst>
                  <a:ext uri="{FF2B5EF4-FFF2-40B4-BE49-F238E27FC236}">
                    <a16:creationId xmlns:a16="http://schemas.microsoft.com/office/drawing/2014/main" id="{79D30702-290E-4E44-A6C0-D94A76F33BB6}"/>
                  </a:ext>
                </a:extLst>
              </p:cNvPr>
              <p:cNvSpPr/>
              <p:nvPr/>
            </p:nvSpPr>
            <p:spPr>
              <a:xfrm>
                <a:off x="8963501" y="2795133"/>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1070C4"/>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grpSp>
        <p:sp>
          <p:nvSpPr>
            <p:cNvPr id="54" name="object 88">
              <a:extLst>
                <a:ext uri="{FF2B5EF4-FFF2-40B4-BE49-F238E27FC236}">
                  <a16:creationId xmlns:a16="http://schemas.microsoft.com/office/drawing/2014/main" id="{E1736BCC-44DE-4E23-B869-775CD35B9418}"/>
                </a:ext>
              </a:extLst>
            </p:cNvPr>
            <p:cNvSpPr/>
            <p:nvPr/>
          </p:nvSpPr>
          <p:spPr>
            <a:xfrm>
              <a:off x="6781665" y="3444811"/>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188F"/>
            </a:solidFill>
          </p:spPr>
          <p:txBody>
            <a:bodyPr wrap="square" lIns="91440" tIns="91440" rIns="0" bIns="0" rtlCol="0">
              <a:noAutofit/>
            </a:bodyPr>
            <a:lstStyle/>
            <a:p>
              <a:pPr marL="10583">
                <a:spcBef>
                  <a:spcPts val="83"/>
                </a:spcBef>
              </a:pPr>
              <a:r>
                <a:rPr lang="en-US"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t>Mid blue</a:t>
              </a:r>
            </a:p>
          </p:txBody>
        </p:sp>
        <p:grpSp>
          <p:nvGrpSpPr>
            <p:cNvPr id="55" name="Group 54">
              <a:extLst>
                <a:ext uri="{FF2B5EF4-FFF2-40B4-BE49-F238E27FC236}">
                  <a16:creationId xmlns:a16="http://schemas.microsoft.com/office/drawing/2014/main" id="{7A868194-D2DC-4BAF-80B0-B784F262FA3D}"/>
                </a:ext>
              </a:extLst>
            </p:cNvPr>
            <p:cNvGrpSpPr/>
            <p:nvPr/>
          </p:nvGrpSpPr>
          <p:grpSpPr>
            <a:xfrm>
              <a:off x="7942953" y="3444811"/>
              <a:ext cx="457200" cy="667512"/>
              <a:chOff x="8963501" y="3186631"/>
              <a:chExt cx="381000" cy="587291"/>
            </a:xfrm>
          </p:grpSpPr>
          <p:sp>
            <p:nvSpPr>
              <p:cNvPr id="61" name="object 89">
                <a:extLst>
                  <a:ext uri="{FF2B5EF4-FFF2-40B4-BE49-F238E27FC236}">
                    <a16:creationId xmlns:a16="http://schemas.microsoft.com/office/drawing/2014/main" id="{6F0875E9-7CBB-45D4-876E-9E21756B518F}"/>
                  </a:ext>
                </a:extLst>
              </p:cNvPr>
              <p:cNvSpPr/>
              <p:nvPr/>
            </p:nvSpPr>
            <p:spPr>
              <a:xfrm>
                <a:off x="8963501" y="3186631"/>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155A9"/>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2" name="object 90">
                <a:extLst>
                  <a:ext uri="{FF2B5EF4-FFF2-40B4-BE49-F238E27FC236}">
                    <a16:creationId xmlns:a16="http://schemas.microsoft.com/office/drawing/2014/main" id="{A2E3F9BA-0BA9-4F28-9D34-F99827225FB0}"/>
                  </a:ext>
                </a:extLst>
              </p:cNvPr>
              <p:cNvSpPr/>
              <p:nvPr/>
            </p:nvSpPr>
            <p:spPr>
              <a:xfrm>
                <a:off x="8963501" y="3578130"/>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21760"/>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3" name="object 91">
                <a:extLst>
                  <a:ext uri="{FF2B5EF4-FFF2-40B4-BE49-F238E27FC236}">
                    <a16:creationId xmlns:a16="http://schemas.microsoft.com/office/drawing/2014/main" id="{22246986-0AC4-4CBE-B3C0-28205602E023}"/>
                  </a:ext>
                </a:extLst>
              </p:cNvPr>
              <p:cNvSpPr/>
              <p:nvPr/>
            </p:nvSpPr>
            <p:spPr>
              <a:xfrm>
                <a:off x="8963501" y="3382380"/>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31A7E"/>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grpSp>
        <p:sp>
          <p:nvSpPr>
            <p:cNvPr id="56" name="object 93">
              <a:extLst>
                <a:ext uri="{FF2B5EF4-FFF2-40B4-BE49-F238E27FC236}">
                  <a16:creationId xmlns:a16="http://schemas.microsoft.com/office/drawing/2014/main" id="{808E153F-E45B-48C3-9AD0-E45CFE6C72A4}"/>
                </a:ext>
              </a:extLst>
            </p:cNvPr>
            <p:cNvSpPr/>
            <p:nvPr/>
          </p:nvSpPr>
          <p:spPr>
            <a:xfrm>
              <a:off x="6781665" y="4112323"/>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2050"/>
            </a:solidFill>
          </p:spPr>
          <p:txBody>
            <a:bodyPr wrap="square" lIns="91440" tIns="91440" rIns="0" bIns="0" rtlCol="0">
              <a:noAutofit/>
            </a:bodyPr>
            <a:lstStyle/>
            <a:p>
              <a:pPr marL="10583">
                <a:spcBef>
                  <a:spcPts val="83"/>
                </a:spcBef>
              </a:pPr>
              <a:r>
                <a:rPr lang="en-US"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t>Dark blue</a:t>
              </a:r>
            </a:p>
          </p:txBody>
        </p:sp>
        <p:grpSp>
          <p:nvGrpSpPr>
            <p:cNvPr id="57" name="Group 56">
              <a:extLst>
                <a:ext uri="{FF2B5EF4-FFF2-40B4-BE49-F238E27FC236}">
                  <a16:creationId xmlns:a16="http://schemas.microsoft.com/office/drawing/2014/main" id="{B4128565-E97D-40D8-A84D-034E85B2185A}"/>
                </a:ext>
              </a:extLst>
            </p:cNvPr>
            <p:cNvGrpSpPr/>
            <p:nvPr/>
          </p:nvGrpSpPr>
          <p:grpSpPr>
            <a:xfrm>
              <a:off x="7942953" y="4112323"/>
              <a:ext cx="457200" cy="667512"/>
              <a:chOff x="8963501" y="3773879"/>
              <a:chExt cx="381000" cy="587291"/>
            </a:xfrm>
          </p:grpSpPr>
          <p:sp>
            <p:nvSpPr>
              <p:cNvPr id="58" name="object 94">
                <a:extLst>
                  <a:ext uri="{FF2B5EF4-FFF2-40B4-BE49-F238E27FC236}">
                    <a16:creationId xmlns:a16="http://schemas.microsoft.com/office/drawing/2014/main" id="{6B70C975-0E98-4F3F-B9F3-BFACAC3CE434}"/>
                  </a:ext>
                </a:extLst>
              </p:cNvPr>
              <p:cNvSpPr/>
              <p:nvPr/>
            </p:nvSpPr>
            <p:spPr>
              <a:xfrm>
                <a:off x="8963501" y="3773879"/>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1587A"/>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59" name="object 95">
                <a:extLst>
                  <a:ext uri="{FF2B5EF4-FFF2-40B4-BE49-F238E27FC236}">
                    <a16:creationId xmlns:a16="http://schemas.microsoft.com/office/drawing/2014/main" id="{267E4CCA-0C74-4A51-AFA4-AFE16F6BF321}"/>
                  </a:ext>
                </a:extLst>
              </p:cNvPr>
              <p:cNvSpPr/>
              <p:nvPr/>
            </p:nvSpPr>
            <p:spPr>
              <a:xfrm>
                <a:off x="8963501" y="4165378"/>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11228"/>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0" name="object 96">
                <a:extLst>
                  <a:ext uri="{FF2B5EF4-FFF2-40B4-BE49-F238E27FC236}">
                    <a16:creationId xmlns:a16="http://schemas.microsoft.com/office/drawing/2014/main" id="{3602F340-DA67-41BF-9FC2-2D1B7C3EE27D}"/>
                  </a:ext>
                </a:extLst>
              </p:cNvPr>
              <p:cNvSpPr/>
              <p:nvPr/>
            </p:nvSpPr>
            <p:spPr>
              <a:xfrm>
                <a:off x="8963501" y="3969628"/>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21B40"/>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grpSp>
      </p:grpSp>
    </p:spTree>
    <p:extLst>
      <p:ext uri="{BB962C8B-B14F-4D97-AF65-F5344CB8AC3E}">
        <p14:creationId xmlns:p14="http://schemas.microsoft.com/office/powerpoint/2010/main" val="3601144948"/>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3" r:id="rId2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302551"/>
            <a:ext cx="11336039" cy="744014"/>
          </a:xfrm>
          <a:prstGeom prst="rect">
            <a:avLst/>
          </a:prstGeom>
        </p:spPr>
        <p:txBody>
          <a:bodyPr vert="horz" wrap="square" lIns="0" tIns="164592" rIns="0" bIns="0" rtlCol="0" anchor="t">
            <a:noAutofit/>
          </a:bodyPr>
          <a:lstStyle/>
          <a:p>
            <a:r>
              <a:rPr lang="en-US" dirty="0"/>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590060865"/>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 id="2147483801" r:id="rId17"/>
    <p:sldLayoutId id="2147483802" r:id="rId18"/>
    <p:sldLayoutId id="2147483803" r:id="rId19"/>
  </p:sldLayoutIdLst>
  <p:transition>
    <p:fade/>
  </p:transition>
  <p:txStyles>
    <p:titleStyle>
      <a:lvl1pPr algn="l" defTabSz="914367" rtl="0" eaLnBrk="1" latinLnBrk="0" hangingPunct="1">
        <a:lnSpc>
          <a:spcPct val="90000"/>
        </a:lnSpc>
        <a:spcBef>
          <a:spcPct val="0"/>
        </a:spcBef>
        <a:buNone/>
        <a:defRPr lang="en-US" sz="3725"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164602949"/>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 id="2147483831" r:id="rId18"/>
    <p:sldLayoutId id="2147483832" r:id="rId19"/>
    <p:sldLayoutId id="2147483833" r:id="rId20"/>
    <p:sldLayoutId id="2147483834" r:id="rId21"/>
    <p:sldLayoutId id="2147483835" r:id="rId22"/>
    <p:sldLayoutId id="2147483836" r:id="rId23"/>
    <p:sldLayoutId id="2147483837" r:id="rId24"/>
    <p:sldLayoutId id="2147483838" r:id="rId25"/>
    <p:sldLayoutId id="2147483839" r:id="rId26"/>
    <p:sldLayoutId id="2147483840" r:id="rId27"/>
    <p:sldLayoutId id="2147483841" r:id="rId28"/>
    <p:sldLayoutId id="2147483842" r:id="rId29"/>
    <p:sldLayoutId id="2147483843" r:id="rId30"/>
    <p:sldLayoutId id="2147483844" r:id="rId31"/>
    <p:sldLayoutId id="2147483845" r:id="rId32"/>
    <p:sldLayoutId id="2147483846" r:id="rId33"/>
    <p:sldLayoutId id="2147483847" r:id="rId34"/>
    <p:sldLayoutId id="2147483848"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8.xml"/><Relationship Id="rId1" Type="http://schemas.openxmlformats.org/officeDocument/2006/relationships/slideLayout" Target="../slideLayouts/slideLayout84.xml"/><Relationship Id="rId5" Type="http://schemas.openxmlformats.org/officeDocument/2006/relationships/image" Target="../media/image98.jpeg"/><Relationship Id="rId4" Type="http://schemas.openxmlformats.org/officeDocument/2006/relationships/image" Target="../media/image97.jpeg"/></Relationships>
</file>

<file path=ppt/slides/_rels/slide1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9.xml"/><Relationship Id="rId1" Type="http://schemas.openxmlformats.org/officeDocument/2006/relationships/slideLayout" Target="../slideLayouts/slideLayout84.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5.xml"/></Relationships>
</file>

<file path=ppt/slides/_rels/slide15.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jpg"/><Relationship Id="rId2" Type="http://schemas.openxmlformats.org/officeDocument/2006/relationships/notesSlide" Target="../notesSlides/notesSlide11.xml"/><Relationship Id="rId1" Type="http://schemas.openxmlformats.org/officeDocument/2006/relationships/slideLayout" Target="../slideLayouts/slideLayout83.xml"/><Relationship Id="rId6" Type="http://schemas.openxmlformats.org/officeDocument/2006/relationships/image" Target="../media/image108.jpg"/><Relationship Id="rId5" Type="http://schemas.openxmlformats.org/officeDocument/2006/relationships/image" Target="../media/image107.jpeg"/><Relationship Id="rId4" Type="http://schemas.openxmlformats.org/officeDocument/2006/relationships/image" Target="../media/image106.em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84.xml"/><Relationship Id="rId1" Type="http://schemas.openxmlformats.org/officeDocument/2006/relationships/tags" Target="../tags/tag1.xml"/></Relationships>
</file>

<file path=ppt/slides/_rels/slide17.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4.gif"/><Relationship Id="rId2" Type="http://schemas.openxmlformats.org/officeDocument/2006/relationships/notesSlide" Target="../notesSlides/notesSlide13.xml"/><Relationship Id="rId1" Type="http://schemas.openxmlformats.org/officeDocument/2006/relationships/slideLayout" Target="../slideLayouts/slideLayout83.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18.xml.rels><?xml version="1.0" encoding="UTF-8" standalone="yes"?>
<Relationships xmlns="http://schemas.openxmlformats.org/package/2006/relationships"><Relationship Id="rId8" Type="http://schemas.openxmlformats.org/officeDocument/2006/relationships/image" Target="../media/image120.jpeg"/><Relationship Id="rId3" Type="http://schemas.openxmlformats.org/officeDocument/2006/relationships/image" Target="../media/image115.png"/><Relationship Id="rId7" Type="http://schemas.openxmlformats.org/officeDocument/2006/relationships/image" Target="../media/image119.jpeg"/><Relationship Id="rId2" Type="http://schemas.openxmlformats.org/officeDocument/2006/relationships/notesSlide" Target="../notesSlides/notesSlide14.xml"/><Relationship Id="rId1" Type="http://schemas.openxmlformats.org/officeDocument/2006/relationships/slideLayout" Target="../slideLayouts/slideLayout83.xml"/><Relationship Id="rId6" Type="http://schemas.openxmlformats.org/officeDocument/2006/relationships/image" Target="../media/image118.svg"/><Relationship Id="rId5" Type="http://schemas.openxmlformats.org/officeDocument/2006/relationships/image" Target="../media/image117.png"/><Relationship Id="rId10" Type="http://schemas.openxmlformats.org/officeDocument/2006/relationships/image" Target="../media/image122.jpg"/><Relationship Id="rId4" Type="http://schemas.openxmlformats.org/officeDocument/2006/relationships/image" Target="../media/image116.svg"/><Relationship Id="rId9" Type="http://schemas.openxmlformats.org/officeDocument/2006/relationships/image" Target="../media/image121.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5.xml"/><Relationship Id="rId1" Type="http://schemas.openxmlformats.org/officeDocument/2006/relationships/tags" Target="../tags/tag2.xml"/><Relationship Id="rId4" Type="http://schemas.openxmlformats.org/officeDocument/2006/relationships/image" Target="../media/image123.png"/></Relationships>
</file>

<file path=ppt/slides/_rels/slide2.xml.rels><?xml version="1.0" encoding="UTF-8" standalone="yes"?>
<Relationships xmlns="http://schemas.openxmlformats.org/package/2006/relationships"><Relationship Id="rId8" Type="http://schemas.openxmlformats.org/officeDocument/2006/relationships/hyperlink" Target="https://aka.ms/AAer0x6" TargetMode="External"/><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xml"/><Relationship Id="rId1" Type="http://schemas.openxmlformats.org/officeDocument/2006/relationships/slideLayout" Target="../slideLayouts/slideLayout12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0.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3.png"/><Relationship Id="rId3" Type="http://schemas.openxmlformats.org/officeDocument/2006/relationships/image" Target="../media/image124.jpg"/><Relationship Id="rId7" Type="http://schemas.openxmlformats.org/officeDocument/2006/relationships/image" Target="../media/image128.png"/><Relationship Id="rId12" Type="http://schemas.openxmlformats.org/officeDocument/2006/relationships/image" Target="../media/image132.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127.png"/><Relationship Id="rId11" Type="http://schemas.openxmlformats.org/officeDocument/2006/relationships/image" Target="../media/image131.png"/><Relationship Id="rId5" Type="http://schemas.openxmlformats.org/officeDocument/2006/relationships/image" Target="../media/image126.png"/><Relationship Id="rId10" Type="http://schemas.openxmlformats.org/officeDocument/2006/relationships/image" Target="../media/image130.png"/><Relationship Id="rId4" Type="http://schemas.openxmlformats.org/officeDocument/2006/relationships/image" Target="../media/image125.png"/><Relationship Id="rId9" Type="http://schemas.microsoft.com/office/2007/relationships/hdphoto" Target="../media/hdphoto2.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kinfey/MSCloudAdvocateHKClassRoom/tree/main/AzureCogntiveServiceHandsOnLabHK_202111/AzureComputerVisionHOL/code"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kinfey/MSCloudAdvocateHKClassRoom/tree/main/AzureCogntiveServiceHandsOnLabHK_202111/AzureChatbotHOL/pdf"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mailto:kinfeylo@microsoft.com" TargetMode="External"/><Relationship Id="rId2" Type="http://schemas.openxmlformats.org/officeDocument/2006/relationships/image" Target="../media/image68.jpeg"/><Relationship Id="rId1" Type="http://schemas.openxmlformats.org/officeDocument/2006/relationships/slideLayout" Target="../slideLayouts/slideLayout3.xml"/><Relationship Id="rId6" Type="http://schemas.openxmlformats.org/officeDocument/2006/relationships/image" Target="../media/image69.png"/><Relationship Id="rId5" Type="http://schemas.openxmlformats.org/officeDocument/2006/relationships/hyperlink" Target="https://github.com/lokinfey" TargetMode="External"/><Relationship Id="rId4" Type="http://schemas.openxmlformats.org/officeDocument/2006/relationships/hyperlink" Target="https://dev.to/kinfey"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8" Type="http://schemas.openxmlformats.org/officeDocument/2006/relationships/image" Target="../media/image76.jpg"/><Relationship Id="rId3" Type="http://schemas.openxmlformats.org/officeDocument/2006/relationships/image" Target="../media/image71.jpg"/><Relationship Id="rId7" Type="http://schemas.openxmlformats.org/officeDocument/2006/relationships/image" Target="../media/image75.jpg"/><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image" Target="../media/image74.jpg"/><Relationship Id="rId5" Type="http://schemas.openxmlformats.org/officeDocument/2006/relationships/image" Target="../media/image73.jpg"/><Relationship Id="rId4" Type="http://schemas.openxmlformats.org/officeDocument/2006/relationships/image" Target="../media/image72.jpg"/><Relationship Id="rId9" Type="http://schemas.openxmlformats.org/officeDocument/2006/relationships/image" Target="../media/image77.png"/></Relationships>
</file>

<file path=ppt/slides/_rels/slide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5.xml"/><Relationship Id="rId1" Type="http://schemas.openxmlformats.org/officeDocument/2006/relationships/slideLayout" Target="../slideLayouts/slideLayout24.xml"/><Relationship Id="rId5" Type="http://schemas.openxmlformats.org/officeDocument/2006/relationships/image" Target="../media/image80.jpeg"/><Relationship Id="rId4" Type="http://schemas.openxmlformats.org/officeDocument/2006/relationships/image" Target="../media/image79.png"/></Relationships>
</file>

<file path=ppt/slides/_rels/slide9.xml.rels><?xml version="1.0" encoding="UTF-8" standalone="yes"?>
<Relationships xmlns="http://schemas.openxmlformats.org/package/2006/relationships"><Relationship Id="rId8" Type="http://schemas.openxmlformats.org/officeDocument/2006/relationships/image" Target="../media/image86.jpg"/><Relationship Id="rId13" Type="http://schemas.openxmlformats.org/officeDocument/2006/relationships/image" Target="../media/image91.jpg"/><Relationship Id="rId3" Type="http://schemas.openxmlformats.org/officeDocument/2006/relationships/image" Target="../media/image81.jpg"/><Relationship Id="rId7" Type="http://schemas.openxmlformats.org/officeDocument/2006/relationships/image" Target="../media/image85.png"/><Relationship Id="rId12" Type="http://schemas.openxmlformats.org/officeDocument/2006/relationships/image" Target="../media/image90.png"/><Relationship Id="rId2" Type="http://schemas.openxmlformats.org/officeDocument/2006/relationships/notesSlide" Target="../notesSlides/notesSlide6.xml"/><Relationship Id="rId16" Type="http://schemas.openxmlformats.org/officeDocument/2006/relationships/image" Target="../media/image94.png"/><Relationship Id="rId1" Type="http://schemas.openxmlformats.org/officeDocument/2006/relationships/slideLayout" Target="../slideLayouts/slideLayout26.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jpg"/><Relationship Id="rId15" Type="http://schemas.openxmlformats.org/officeDocument/2006/relationships/image" Target="../media/image9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jpg"/><Relationship Id="rId14" Type="http://schemas.openxmlformats.org/officeDocument/2006/relationships/image" Target="../media/image9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5F0E40-CB2C-45A9-8481-91F276E83071}"/>
              </a:ext>
            </a:extLst>
          </p:cNvPr>
          <p:cNvSpPr>
            <a:spLocks noGrp="1"/>
          </p:cNvSpPr>
          <p:nvPr>
            <p:ph type="title"/>
          </p:nvPr>
        </p:nvSpPr>
        <p:spPr>
          <a:xfrm>
            <a:off x="437371" y="3031968"/>
            <a:ext cx="11653523" cy="738664"/>
          </a:xfrm>
        </p:spPr>
        <p:txBody>
          <a:bodyPr/>
          <a:lstStyle/>
          <a:p>
            <a:r>
              <a:rPr lang="en-CN" altLang="zh-CN" sz="4000" b="1" dirty="0">
                <a:solidFill>
                  <a:schemeClr val="bg1"/>
                </a:solidFill>
                <a:latin typeface="Microsoft YaHei UI" panose="020B0400000000000000" pitchFamily="34" charset="-122"/>
                <a:ea typeface="Microsoft YaHei UI" panose="020B0400000000000000" pitchFamily="34" charset="-122"/>
              </a:rPr>
              <a:t>Azure</a:t>
            </a:r>
            <a:r>
              <a:rPr lang="zh-TW" altLang="en-US" sz="4000" b="1" dirty="0">
                <a:solidFill>
                  <a:schemeClr val="bg1"/>
                </a:solidFill>
                <a:latin typeface="Microsoft YaHei UI" panose="020B0400000000000000" pitchFamily="34" charset="-122"/>
                <a:ea typeface="Microsoft YaHei UI" panose="020B0400000000000000" pitchFamily="34" charset="-122"/>
              </a:rPr>
              <a:t> 認知服務動手實驗</a:t>
            </a:r>
            <a:endParaRPr lang="en-US" sz="4000" b="1" dirty="0">
              <a:solidFill>
                <a:schemeClr val="bg1"/>
              </a:solidFill>
              <a:latin typeface="Microsoft YaHei UI" panose="020B0400000000000000" pitchFamily="34" charset="-122"/>
              <a:ea typeface="Microsoft YaHei UI" panose="020B0400000000000000" pitchFamily="34" charset="-122"/>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6711" r="26710" b="29413"/>
          <a:stretch/>
        </p:blipFill>
        <p:spPr>
          <a:xfrm>
            <a:off x="540939" y="545838"/>
            <a:ext cx="3696546" cy="1269165"/>
          </a:xfrm>
          <a:prstGeom prst="rect">
            <a:avLst/>
          </a:prstGeom>
        </p:spPr>
      </p:pic>
    </p:spTree>
    <p:extLst>
      <p:ext uri="{BB962C8B-B14F-4D97-AF65-F5344CB8AC3E}">
        <p14:creationId xmlns:p14="http://schemas.microsoft.com/office/powerpoint/2010/main" val="28048590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6">
            <a:extLst>
              <a:ext uri="{FF2B5EF4-FFF2-40B4-BE49-F238E27FC236}">
                <a16:creationId xmlns:a16="http://schemas.microsoft.com/office/drawing/2014/main" id="{C7E61FD6-FC93-4EEE-A7BC-5887461B399F}"/>
              </a:ext>
            </a:extLst>
          </p:cNvPr>
          <p:cNvSpPr>
            <a:spLocks noGrp="1"/>
          </p:cNvSpPr>
          <p:nvPr>
            <p:ph type="title"/>
          </p:nvPr>
        </p:nvSpPr>
        <p:spPr>
          <a:xfrm>
            <a:off x="259363" y="332853"/>
            <a:ext cx="11018520" cy="553998"/>
          </a:xfrm>
        </p:spPr>
        <p:txBody>
          <a:bodyPr/>
          <a:lstStyle/>
          <a:p>
            <a:r>
              <a:rPr lang="en-US" sz="4000" b="1" dirty="0" err="1">
                <a:latin typeface="Microsoft YaHei" panose="020B0503020204020204" pitchFamily="34" charset="-122"/>
                <a:ea typeface="Microsoft YaHei" panose="020B0503020204020204" pitchFamily="34" charset="-122"/>
              </a:rPr>
              <a:t>複雜</a:t>
            </a:r>
            <a:r>
              <a:rPr lang="zh-TW" altLang="en-US" sz="4000" b="1" dirty="0">
                <a:latin typeface="Microsoft YaHei" panose="020B0503020204020204" pitchFamily="34" charset="-122"/>
                <a:ea typeface="Microsoft YaHei" panose="020B0503020204020204" pitchFamily="34" charset="-122"/>
              </a:rPr>
              <a:t>，係咁</a:t>
            </a:r>
            <a:r>
              <a:rPr lang="en-US" altLang="zh-TW" sz="4000" b="1" dirty="0">
                <a:latin typeface="Microsoft YaHei" panose="020B0503020204020204" pitchFamily="34" charset="-122"/>
                <a:ea typeface="Microsoft YaHei" panose="020B0503020204020204" pitchFamily="34" charset="-122"/>
              </a:rPr>
              <a:t>88</a:t>
            </a:r>
            <a:r>
              <a:rPr lang="zh-TW" altLang="en-US" sz="4000" b="1" dirty="0">
                <a:latin typeface="Microsoft YaHei" panose="020B0503020204020204" pitchFamily="34" charset="-122"/>
                <a:ea typeface="Microsoft YaHei" panose="020B0503020204020204" pitchFamily="34" charset="-122"/>
              </a:rPr>
              <a:t>先</a:t>
            </a:r>
            <a:endParaRPr lang="en-US" sz="4000" b="1"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9385B602-0657-494F-A4C8-AEE1ECD0A5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3919" y="1314449"/>
            <a:ext cx="4938867" cy="4739317"/>
          </a:xfrm>
          <a:prstGeom prst="rect">
            <a:avLst/>
          </a:prstGeom>
        </p:spPr>
      </p:pic>
    </p:spTree>
    <p:extLst>
      <p:ext uri="{BB962C8B-B14F-4D97-AF65-F5344CB8AC3E}">
        <p14:creationId xmlns:p14="http://schemas.microsoft.com/office/powerpoint/2010/main" val="1118723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2" y="2629243"/>
            <a:ext cx="8039319" cy="1044399"/>
          </a:xfrm>
        </p:spPr>
        <p:txBody>
          <a:bodyPr/>
          <a:lstStyle/>
          <a:p>
            <a:r>
              <a:rPr lang="zh-CN" altLang="en-US" sz="4400" b="1" dirty="0">
                <a:latin typeface="Microsoft YaHei UI" panose="020B0503020204020204" pitchFamily="34" charset="-122"/>
                <a:ea typeface="Microsoft YaHei UI" panose="020B0503020204020204" pitchFamily="34" charset="-122"/>
              </a:rPr>
              <a:t>微软的</a:t>
            </a:r>
            <a:r>
              <a:rPr lang="en-US" altLang="zh-CN" sz="4400" b="1" dirty="0">
                <a:latin typeface="Microsoft YaHei UI" panose="020B0503020204020204" pitchFamily="34" charset="-122"/>
                <a:ea typeface="Microsoft YaHei UI" panose="020B0503020204020204" pitchFamily="34" charset="-122"/>
              </a:rPr>
              <a:t> Machine</a:t>
            </a:r>
            <a:r>
              <a:rPr lang="zh-TW" altLang="en-US" sz="4400" b="1" dirty="0">
                <a:latin typeface="Microsoft YaHei UI" panose="020B0503020204020204" pitchFamily="34" charset="-122"/>
                <a:ea typeface="Microsoft YaHei UI" panose="020B0503020204020204" pitchFamily="34" charset="-122"/>
              </a:rPr>
              <a:t> </a:t>
            </a:r>
            <a:r>
              <a:rPr lang="en-US" altLang="zh-TW" sz="4400" b="1" dirty="0">
                <a:latin typeface="Microsoft YaHei UI" panose="020B0503020204020204" pitchFamily="34" charset="-122"/>
                <a:ea typeface="Microsoft YaHei UI" panose="020B0503020204020204" pitchFamily="34" charset="-122"/>
              </a:rPr>
              <a:t>Learning</a:t>
            </a:r>
            <a:endParaRPr lang="en-US" sz="44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18055986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A1D220-6610-4241-AD0B-645297F75D06}"/>
              </a:ext>
            </a:extLst>
          </p:cNvPr>
          <p:cNvSpPr>
            <a:spLocks noGrp="1"/>
          </p:cNvSpPr>
          <p:nvPr>
            <p:ph type="title"/>
          </p:nvPr>
        </p:nvSpPr>
        <p:spPr>
          <a:xfrm>
            <a:off x="588263" y="457200"/>
            <a:ext cx="11018520" cy="984885"/>
          </a:xfrm>
        </p:spPr>
        <p:txBody>
          <a:bodyPr/>
          <a:lstStyle/>
          <a:p>
            <a:pPr lvl="0" fontAlgn="base">
              <a:defRPr/>
            </a:pPr>
            <a:r>
              <a:rPr lang="en-CN" altLang="zh-CN" dirty="0">
                <a:latin typeface="+mn-lt"/>
              </a:rPr>
              <a:t>AI</a:t>
            </a:r>
            <a:r>
              <a:rPr lang="zh-CN" altLang="en-CN" dirty="0">
                <a:latin typeface="+mn-lt"/>
              </a:rPr>
              <a:t>主要</a:t>
            </a:r>
            <a:r>
              <a:rPr lang="zh-CN" altLang="en-US" dirty="0">
                <a:latin typeface="+mn-lt"/>
              </a:rPr>
              <a:t>驅動力</a:t>
            </a:r>
            <a:br>
              <a:rPr lang="en-US" altLang="zh-CN" dirty="0">
                <a:latin typeface="+mn-lt"/>
              </a:rPr>
            </a:br>
            <a:r>
              <a:rPr lang="en-US" sz="2800" b="0" dirty="0">
                <a:latin typeface="+mn-lt"/>
              </a:rPr>
              <a:t>AI drivers</a:t>
            </a:r>
            <a:endParaRPr lang="en-US" b="0" dirty="0">
              <a:latin typeface="+mn-lt"/>
            </a:endParaRPr>
          </a:p>
        </p:txBody>
      </p:sp>
      <p:sp>
        <p:nvSpPr>
          <p:cNvPr id="15" name="Title 1">
            <a:extLst>
              <a:ext uri="{FF2B5EF4-FFF2-40B4-BE49-F238E27FC236}">
                <a16:creationId xmlns:a16="http://schemas.microsoft.com/office/drawing/2014/main" id="{7B7BDBE9-853B-4D9A-86E9-65729FE32E61}"/>
              </a:ext>
            </a:extLst>
          </p:cNvPr>
          <p:cNvSpPr txBox="1">
            <a:spLocks/>
          </p:cNvSpPr>
          <p:nvPr/>
        </p:nvSpPr>
        <p:spPr>
          <a:xfrm>
            <a:off x="588262" y="2024802"/>
            <a:ext cx="3153644" cy="332399"/>
          </a:xfrm>
          <a:prstGeom prst="rect">
            <a:avLst/>
          </a:prstGeom>
        </p:spPr>
        <p:txBody>
          <a:bodyPr wrap="square" lIns="0" tIns="0" rIns="0" bIns="0" anchor="t" anchorCtr="0">
            <a:sp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010" rtl="0" eaLnBrk="1" fontAlgn="base" latinLnBrk="0" hangingPunct="1">
              <a:lnSpc>
                <a:spcPct val="90000"/>
              </a:lnSpc>
              <a:spcBef>
                <a:spcPct val="0"/>
              </a:spcBef>
              <a:spcAft>
                <a:spcPct val="0"/>
              </a:spcAft>
              <a:buClrTx/>
              <a:buSzTx/>
              <a:buFontTx/>
              <a:buNone/>
              <a:tabLst/>
              <a:defRPr/>
            </a:pPr>
            <a:r>
              <a:rPr kumimoji="0" lang="zh-CN" altLang="en-US" sz="2400" b="0" i="0" u="none" strike="noStrike" kern="1200" cap="none" spc="0" normalizeH="0" baseline="0" noProof="0" dirty="0">
                <a:ln w="3175">
                  <a:noFill/>
                </a:ln>
                <a:gradFill>
                  <a:gsLst>
                    <a:gs pos="76000">
                      <a:srgbClr val="1A1A1A"/>
                    </a:gs>
                    <a:gs pos="47753">
                      <a:srgbClr val="1A1A1A"/>
                    </a:gs>
                  </a:gsLst>
                  <a:lin ang="5400000" scaled="0"/>
                </a:gradFill>
                <a:effectLst/>
                <a:uLnTx/>
                <a:uFillTx/>
                <a:latin typeface="Segoe UI Semibold"/>
                <a:ea typeface="+mn-ea"/>
                <a:cs typeface="Segoe UI" pitchFamily="34" charset="0"/>
              </a:rPr>
              <a:t>雲 </a:t>
            </a:r>
            <a:r>
              <a:rPr kumimoji="0" lang="en-US" sz="2400" b="0" i="0" u="none" strike="noStrike" kern="1200" cap="none" spc="0" normalizeH="0" baseline="0" noProof="0" dirty="0">
                <a:ln w="3175">
                  <a:noFill/>
                </a:ln>
                <a:gradFill>
                  <a:gsLst>
                    <a:gs pos="76000">
                      <a:srgbClr val="1A1A1A"/>
                    </a:gs>
                    <a:gs pos="47753">
                      <a:srgbClr val="1A1A1A"/>
                    </a:gs>
                  </a:gsLst>
                  <a:lin ang="5400000" scaled="0"/>
                </a:gradFill>
                <a:effectLst/>
                <a:uLnTx/>
                <a:uFillTx/>
                <a:latin typeface="Segoe UI Semibold"/>
                <a:ea typeface="+mn-ea"/>
                <a:cs typeface="Segoe UI" pitchFamily="34" charset="0"/>
              </a:rPr>
              <a:t>Cloud / Compute</a:t>
            </a:r>
          </a:p>
        </p:txBody>
      </p:sp>
      <p:sp>
        <p:nvSpPr>
          <p:cNvPr id="23" name="Title 1">
            <a:extLst>
              <a:ext uri="{FF2B5EF4-FFF2-40B4-BE49-F238E27FC236}">
                <a16:creationId xmlns:a16="http://schemas.microsoft.com/office/drawing/2014/main" id="{857C2BA7-2DED-4138-A65F-82EC9124639A}"/>
              </a:ext>
            </a:extLst>
          </p:cNvPr>
          <p:cNvSpPr txBox="1">
            <a:spLocks/>
          </p:cNvSpPr>
          <p:nvPr/>
        </p:nvSpPr>
        <p:spPr>
          <a:xfrm>
            <a:off x="4358860" y="2024802"/>
            <a:ext cx="2542032" cy="332399"/>
          </a:xfrm>
          <a:prstGeom prst="rect">
            <a:avLst/>
          </a:prstGeom>
        </p:spPr>
        <p:txBody>
          <a:bodyPr lIns="0" tIns="0" rIns="0" bIns="0" anchor="t" anchorCtr="0">
            <a:sp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010" rtl="0" eaLnBrk="1" fontAlgn="base" latinLnBrk="0" hangingPunct="1">
              <a:lnSpc>
                <a:spcPct val="90000"/>
              </a:lnSpc>
              <a:spcBef>
                <a:spcPct val="0"/>
              </a:spcBef>
              <a:spcAft>
                <a:spcPct val="0"/>
              </a:spcAft>
              <a:buClrTx/>
              <a:buSzTx/>
              <a:buFontTx/>
              <a:buNone/>
              <a:tabLst/>
              <a:defRPr/>
            </a:pPr>
            <a:r>
              <a:rPr kumimoji="0" lang="zh-CN" altLang="en-US" sz="2400" b="0" i="0" u="none" strike="noStrike" kern="1200" cap="none" spc="0" normalizeH="0" baseline="0" noProof="0" dirty="0">
                <a:ln w="3175">
                  <a:noFill/>
                </a:ln>
                <a:gradFill>
                  <a:gsLst>
                    <a:gs pos="76000">
                      <a:srgbClr val="1A1A1A"/>
                    </a:gs>
                    <a:gs pos="47753">
                      <a:srgbClr val="1A1A1A"/>
                    </a:gs>
                  </a:gsLst>
                  <a:lin ang="5400000" scaled="0"/>
                </a:gradFill>
                <a:effectLst/>
                <a:uLnTx/>
                <a:uFillTx/>
                <a:latin typeface="Segoe UI Semibold"/>
                <a:ea typeface="+mn-ea"/>
                <a:cs typeface="Segoe UI" pitchFamily="34" charset="0"/>
              </a:rPr>
              <a:t>數據 </a:t>
            </a:r>
            <a:r>
              <a:rPr kumimoji="0" lang="en-US" sz="2400" b="0" i="0" u="none" strike="noStrike" kern="1200" cap="none" spc="0" normalizeH="0" baseline="0" noProof="0" dirty="0">
                <a:ln w="3175">
                  <a:noFill/>
                </a:ln>
                <a:gradFill>
                  <a:gsLst>
                    <a:gs pos="76000">
                      <a:srgbClr val="1A1A1A"/>
                    </a:gs>
                    <a:gs pos="47753">
                      <a:srgbClr val="1A1A1A"/>
                    </a:gs>
                  </a:gsLst>
                  <a:lin ang="5400000" scaled="0"/>
                </a:gradFill>
                <a:effectLst/>
                <a:uLnTx/>
                <a:uFillTx/>
                <a:latin typeface="Segoe UI Semibold"/>
                <a:ea typeface="+mn-ea"/>
                <a:cs typeface="Segoe UI" pitchFamily="34" charset="0"/>
              </a:rPr>
              <a:t>Data</a:t>
            </a:r>
          </a:p>
        </p:txBody>
      </p:sp>
      <p:sp>
        <p:nvSpPr>
          <p:cNvPr id="26" name="Title 1">
            <a:extLst>
              <a:ext uri="{FF2B5EF4-FFF2-40B4-BE49-F238E27FC236}">
                <a16:creationId xmlns:a16="http://schemas.microsoft.com/office/drawing/2014/main" id="{60564EFA-F4C8-4E1A-9ECD-4954D16BB9A4}"/>
              </a:ext>
            </a:extLst>
          </p:cNvPr>
          <p:cNvSpPr txBox="1">
            <a:spLocks/>
          </p:cNvSpPr>
          <p:nvPr/>
        </p:nvSpPr>
        <p:spPr>
          <a:xfrm>
            <a:off x="8129458" y="2024802"/>
            <a:ext cx="2542032" cy="332399"/>
          </a:xfrm>
          <a:prstGeom prst="rect">
            <a:avLst/>
          </a:prstGeom>
        </p:spPr>
        <p:txBody>
          <a:bodyPr lIns="0" tIns="0" rIns="0" bIns="0" anchor="t" anchorCtr="0">
            <a:sp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010" rtl="0" eaLnBrk="1" fontAlgn="base" latinLnBrk="0" hangingPunct="1">
              <a:lnSpc>
                <a:spcPct val="90000"/>
              </a:lnSpc>
              <a:spcBef>
                <a:spcPct val="0"/>
              </a:spcBef>
              <a:spcAft>
                <a:spcPct val="0"/>
              </a:spcAft>
              <a:buClrTx/>
              <a:buSzTx/>
              <a:buFontTx/>
              <a:buNone/>
              <a:tabLst/>
              <a:defRPr/>
            </a:pPr>
            <a:r>
              <a:rPr kumimoji="0" lang="zh-CN" altLang="en-US" sz="2400" b="0" i="0" u="none" strike="noStrike" kern="1200" cap="none" spc="0" normalizeH="0" baseline="0" noProof="0" dirty="0">
                <a:ln w="3175">
                  <a:noFill/>
                </a:ln>
                <a:gradFill>
                  <a:gsLst>
                    <a:gs pos="76000">
                      <a:srgbClr val="1A1A1A"/>
                    </a:gs>
                    <a:gs pos="47753">
                      <a:srgbClr val="1A1A1A"/>
                    </a:gs>
                  </a:gsLst>
                  <a:lin ang="5400000" scaled="0"/>
                </a:gradFill>
                <a:effectLst/>
                <a:uLnTx/>
                <a:uFillTx/>
                <a:latin typeface="Segoe UI Semibold"/>
                <a:ea typeface="+mn-ea"/>
                <a:cs typeface="Segoe UI" pitchFamily="34" charset="0"/>
              </a:rPr>
              <a:t>算法 </a:t>
            </a:r>
            <a:r>
              <a:rPr kumimoji="0" lang="en-US" sz="2400" b="0" i="0" u="none" strike="noStrike" kern="1200" cap="none" spc="0" normalizeH="0" baseline="0" noProof="0" dirty="0">
                <a:ln w="3175">
                  <a:noFill/>
                </a:ln>
                <a:gradFill>
                  <a:gsLst>
                    <a:gs pos="76000">
                      <a:srgbClr val="1A1A1A"/>
                    </a:gs>
                    <a:gs pos="47753">
                      <a:srgbClr val="1A1A1A"/>
                    </a:gs>
                  </a:gsLst>
                  <a:lin ang="5400000" scaled="0"/>
                </a:gradFill>
                <a:effectLst/>
                <a:uLnTx/>
                <a:uFillTx/>
                <a:latin typeface="Segoe UI Semibold"/>
                <a:ea typeface="+mn-ea"/>
                <a:cs typeface="Segoe UI" pitchFamily="34" charset="0"/>
              </a:rPr>
              <a:t>Algorithms</a:t>
            </a:r>
          </a:p>
        </p:txBody>
      </p:sp>
      <p:pic>
        <p:nvPicPr>
          <p:cNvPr id="8" name="Picture 7" descr="A close up of a green field&#10;&#10;Description generated with high confidence">
            <a:extLst>
              <a:ext uri="{FF2B5EF4-FFF2-40B4-BE49-F238E27FC236}">
                <a16:creationId xmlns:a16="http://schemas.microsoft.com/office/drawing/2014/main" id="{16CB2D1E-9E6E-4EC1-AF49-2D1EDBE7A8F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2207" t="15093" r="20749" b="14543"/>
          <a:stretch/>
        </p:blipFill>
        <p:spPr>
          <a:xfrm>
            <a:off x="4358860" y="2552594"/>
            <a:ext cx="3474720" cy="3712464"/>
          </a:xfrm>
          <a:prstGeom prst="rect">
            <a:avLst/>
          </a:prstGeom>
          <a:effectLst>
            <a:outerShdw blurRad="63500" algn="ctr" rotWithShape="0">
              <a:prstClr val="black">
                <a:alpha val="30000"/>
              </a:prstClr>
            </a:outerShdw>
          </a:effectLst>
        </p:spPr>
      </p:pic>
      <p:pic>
        <p:nvPicPr>
          <p:cNvPr id="12" name="Picture 11" descr="A person standing on a table&#10;&#10;Description generated with high confidence">
            <a:extLst>
              <a:ext uri="{FF2B5EF4-FFF2-40B4-BE49-F238E27FC236}">
                <a16:creationId xmlns:a16="http://schemas.microsoft.com/office/drawing/2014/main" id="{9285E0A2-F7C7-46DC-993F-FD8B8B00CC3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588262" y="2556574"/>
            <a:ext cx="3474720" cy="3712464"/>
          </a:xfrm>
          <a:prstGeom prst="rect">
            <a:avLst/>
          </a:prstGeom>
          <a:effectLst>
            <a:outerShdw blurRad="63500" algn="ctr" rotWithShape="0">
              <a:prstClr val="black">
                <a:alpha val="30000"/>
              </a:prstClr>
            </a:outerShdw>
          </a:effectLst>
        </p:spPr>
      </p:pic>
      <p:pic>
        <p:nvPicPr>
          <p:cNvPr id="1026" name="Picture 2" descr="https://c.s-microsoft.com/en-us/CMSImages/trans_landingpageBG2.jpg?version=1cb7322d-e0d5-bfe1-70f7-660fcf808788">
            <a:extLst>
              <a:ext uri="{FF2B5EF4-FFF2-40B4-BE49-F238E27FC236}">
                <a16:creationId xmlns:a16="http://schemas.microsoft.com/office/drawing/2014/main" id="{0319B169-1770-4D19-8231-E848DC1CC8C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8008478" y="2551729"/>
            <a:ext cx="3474720" cy="3712464"/>
          </a:xfrm>
          <a:prstGeom prst="rect">
            <a:avLst/>
          </a:prstGeom>
          <a:effectLst>
            <a:outerShdw blurRad="63500" algn="ctr" rotWithShape="0">
              <a:prstClr val="black">
                <a:alpha val="3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5567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600" fill="hold"/>
                                        <p:tgtEl>
                                          <p:spTgt spid="15"/>
                                        </p:tgtEl>
                                        <p:attrNameLst>
                                          <p:attrName>ppt_x</p:attrName>
                                        </p:attrNameLst>
                                      </p:cBhvr>
                                      <p:tavLst>
                                        <p:tav tm="0">
                                          <p:val>
                                            <p:strVal val="#ppt_x"/>
                                          </p:val>
                                        </p:tav>
                                        <p:tav tm="100000">
                                          <p:val>
                                            <p:strVal val="#ppt_x"/>
                                          </p:val>
                                        </p:tav>
                                      </p:tavLst>
                                    </p:anim>
                                    <p:anim calcmode="lin" valueType="num">
                                      <p:cBhvr additive="base">
                                        <p:cTn id="8" dur="6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600" fill="hold"/>
                                        <p:tgtEl>
                                          <p:spTgt spid="23"/>
                                        </p:tgtEl>
                                        <p:attrNameLst>
                                          <p:attrName>ppt_x</p:attrName>
                                        </p:attrNameLst>
                                      </p:cBhvr>
                                      <p:tavLst>
                                        <p:tav tm="0">
                                          <p:val>
                                            <p:strVal val="#ppt_x"/>
                                          </p:val>
                                        </p:tav>
                                        <p:tav tm="100000">
                                          <p:val>
                                            <p:strVal val="#ppt_x"/>
                                          </p:val>
                                        </p:tav>
                                      </p:tavLst>
                                    </p:anim>
                                    <p:anim calcmode="lin" valueType="num">
                                      <p:cBhvr additive="base">
                                        <p:cTn id="12" dur="6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600" fill="hold"/>
                                        <p:tgtEl>
                                          <p:spTgt spid="26"/>
                                        </p:tgtEl>
                                        <p:attrNameLst>
                                          <p:attrName>ppt_x</p:attrName>
                                        </p:attrNameLst>
                                      </p:cBhvr>
                                      <p:tavLst>
                                        <p:tav tm="0">
                                          <p:val>
                                            <p:strVal val="#ppt_x"/>
                                          </p:val>
                                        </p:tav>
                                        <p:tav tm="100000">
                                          <p:val>
                                            <p:strVal val="#ppt_x"/>
                                          </p:val>
                                        </p:tav>
                                      </p:tavLst>
                                    </p:anim>
                                    <p:anim calcmode="lin" valueType="num">
                                      <p:cBhvr additive="base">
                                        <p:cTn id="16" dur="6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10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200"/>
                                  </p:stCondLst>
                                  <p:childTnLst>
                                    <p:set>
                                      <p:cBhvr>
                                        <p:cTn id="26" dur="1" fill="hold">
                                          <p:stCondLst>
                                            <p:cond delay="0"/>
                                          </p:stCondLst>
                                        </p:cTn>
                                        <p:tgtEl>
                                          <p:spTgt spid="1026"/>
                                        </p:tgtEl>
                                        <p:attrNameLst>
                                          <p:attrName>style.visibility</p:attrName>
                                        </p:attrNameLst>
                                      </p:cBhvr>
                                      <p:to>
                                        <p:strVal val="visible"/>
                                      </p:to>
                                    </p:set>
                                    <p:anim calcmode="lin" valueType="num">
                                      <p:cBhvr additive="base">
                                        <p:cTn id="27" dur="500" fill="hold"/>
                                        <p:tgtEl>
                                          <p:spTgt spid="1026"/>
                                        </p:tgtEl>
                                        <p:attrNameLst>
                                          <p:attrName>ppt_x</p:attrName>
                                        </p:attrNameLst>
                                      </p:cBhvr>
                                      <p:tavLst>
                                        <p:tav tm="0">
                                          <p:val>
                                            <p:strVal val="#ppt_x"/>
                                          </p:val>
                                        </p:tav>
                                        <p:tav tm="100000">
                                          <p:val>
                                            <p:strVal val="#ppt_x"/>
                                          </p:val>
                                        </p:tav>
                                      </p:tavLst>
                                    </p:anim>
                                    <p:anim calcmode="lin" valueType="num">
                                      <p:cBhvr additive="base">
                                        <p:cTn id="2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3"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AD5FB-E1C9-4FAC-8273-9B04A4E315F6}"/>
              </a:ext>
            </a:extLst>
          </p:cNvPr>
          <p:cNvSpPr>
            <a:spLocks noGrp="1"/>
          </p:cNvSpPr>
          <p:nvPr>
            <p:ph type="title"/>
          </p:nvPr>
        </p:nvSpPr>
        <p:spPr>
          <a:xfrm>
            <a:off x="556242" y="198421"/>
            <a:ext cx="11018520" cy="1015663"/>
          </a:xfrm>
        </p:spPr>
        <p:txBody>
          <a:bodyPr/>
          <a:lstStyle/>
          <a:p>
            <a:r>
              <a:rPr lang="en-US" altLang="zh-CN" sz="3800" b="0" spc="-100" dirty="0">
                <a:solidFill>
                  <a:schemeClr val="tx1"/>
                </a:solidFill>
                <a:latin typeface="+mn-lt"/>
                <a:cs typeface="Segoe UI Semibold" panose="020B0702040204020203" pitchFamily="34" charset="0"/>
              </a:rPr>
              <a:t>2020 </a:t>
            </a:r>
            <a:r>
              <a:rPr lang="zh-CN" altLang="en-US" sz="3800" b="0" spc="-100" dirty="0">
                <a:solidFill>
                  <a:schemeClr val="tx1"/>
                </a:solidFill>
                <a:latin typeface="+mn-lt"/>
                <a:cs typeface="Segoe UI Semibold" panose="020B0702040204020203" pitchFamily="34" charset="0"/>
              </a:rPr>
              <a:t>年個世界</a:t>
            </a:r>
            <a:br>
              <a:rPr lang="en-US" b="0" spc="-100" dirty="0">
                <a:solidFill>
                  <a:schemeClr val="tx1"/>
                </a:solidFill>
                <a:latin typeface="+mn-lt"/>
                <a:cs typeface="Segoe UI Semibold" panose="020B0702040204020203" pitchFamily="34" charset="0"/>
              </a:rPr>
            </a:br>
            <a:r>
              <a:rPr lang="en-US" sz="2800" b="0" spc="-100" dirty="0">
                <a:solidFill>
                  <a:schemeClr val="tx1"/>
                </a:solidFill>
                <a:latin typeface="+mn-lt"/>
                <a:cs typeface="Segoe UI Semibold" panose="020B0702040204020203" pitchFamily="34" charset="0"/>
              </a:rPr>
              <a:t>Data by 2020…</a:t>
            </a:r>
            <a:endParaRPr lang="en-US" b="0" spc="-100" dirty="0">
              <a:solidFill>
                <a:schemeClr val="tx1"/>
              </a:solidFill>
              <a:latin typeface="+mn-lt"/>
              <a:cs typeface="Segoe UI Semibold" panose="020B0702040204020203" pitchFamily="34" charset="0"/>
            </a:endParaRPr>
          </a:p>
        </p:txBody>
      </p:sp>
      <p:sp>
        <p:nvSpPr>
          <p:cNvPr id="3" name="Oval 2">
            <a:extLst>
              <a:ext uri="{FF2B5EF4-FFF2-40B4-BE49-F238E27FC236}">
                <a16:creationId xmlns:a16="http://schemas.microsoft.com/office/drawing/2014/main" id="{0C91A810-D04C-42FB-AB64-E7F9EA354317}"/>
              </a:ext>
            </a:extLst>
          </p:cNvPr>
          <p:cNvSpPr/>
          <p:nvPr/>
        </p:nvSpPr>
        <p:spPr bwMode="auto">
          <a:xfrm rot="20987574">
            <a:off x="2062184" y="2489866"/>
            <a:ext cx="7922765" cy="3331848"/>
          </a:xfrm>
          <a:prstGeom prst="ellipse">
            <a:avLst/>
          </a:prstGeom>
          <a:solidFill>
            <a:schemeClr val="bg1"/>
          </a:solidFill>
          <a:ln w="2222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40" name="Rectangle 439">
            <a:extLst>
              <a:ext uri="{FF2B5EF4-FFF2-40B4-BE49-F238E27FC236}">
                <a16:creationId xmlns:a16="http://schemas.microsoft.com/office/drawing/2014/main" id="{ABBE2B1B-5264-4E5E-9A4B-28FB5F321832}"/>
              </a:ext>
            </a:extLst>
          </p:cNvPr>
          <p:cNvSpPr/>
          <p:nvPr/>
        </p:nvSpPr>
        <p:spPr bwMode="auto">
          <a:xfrm>
            <a:off x="1565310" y="2655847"/>
            <a:ext cx="1625330" cy="602828"/>
          </a:xfrm>
          <a:prstGeom prst="rect">
            <a:avLst/>
          </a:prstGeom>
          <a:noFill/>
          <a:ln w="9525" cap="flat" cmpd="sng" algn="ctr">
            <a:noFill/>
            <a:prstDash val="solid"/>
            <a:round/>
            <a:headEnd type="none" w="med" len="med"/>
            <a:tailEnd type="none" w="med" len="med"/>
          </a:ln>
          <a:effectLst/>
        </p:spPr>
        <p:txBody>
          <a:bodyPr vert="horz" wrap="square" lIns="64008" tIns="36576" rIns="64008" bIns="36576" numCol="1" rtlCol="0" anchor="t" anchorCtr="0" compatLnSpc="1">
            <a:prstTxWarp prst="textNoShape">
              <a:avLst/>
            </a:prstTxWarp>
            <a:noAutofit/>
          </a:bodyPr>
          <a:lstStyle/>
          <a:p>
            <a:pPr marL="0" marR="0" lvl="0" indent="0" algn="r" defTabSz="932472" rtl="0" eaLnBrk="1" fontAlgn="base" latinLnBrk="0" hangingPunct="1">
              <a:lnSpc>
                <a:spcPct val="90000"/>
              </a:lnSpc>
              <a:spcBef>
                <a:spcPts val="600"/>
              </a:spcBef>
              <a:spcAft>
                <a:spcPct val="0"/>
              </a:spcAft>
              <a:buClrTx/>
              <a:buSzTx/>
              <a:buFontTx/>
              <a:buNone/>
              <a:tabLst/>
              <a:defRPr/>
            </a:pPr>
            <a:r>
              <a:rPr kumimoji="0" lang="zh-CN" altLang="en-US" sz="18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icrosoft YaHei"/>
                <a:cs typeface="Segoe UI" pitchFamily="34" charset="0"/>
              </a:rPr>
              <a:t>智慧城市</a:t>
            </a:r>
            <a:endParaRPr kumimoji="0" lang="en-US" altLang="zh-CN" sz="18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icrosoft YaHei"/>
              <a:cs typeface="Segoe UI" pitchFamily="34" charset="0"/>
            </a:endParaRPr>
          </a:p>
          <a:p>
            <a:pPr marL="0" marR="0" lvl="0" indent="0" algn="r" defTabSz="932472" rtl="0" eaLnBrk="1" fontAlgn="base" latinLnBrk="0" hangingPunct="1">
              <a:lnSpc>
                <a:spcPct val="90000"/>
              </a:lnSpc>
              <a:spcBef>
                <a:spcPts val="600"/>
              </a:spcBef>
              <a:spcAft>
                <a:spcPct val="0"/>
              </a:spcAft>
              <a:buClrTx/>
              <a:buSzTx/>
              <a:buFontTx/>
              <a:buNone/>
              <a:tabLst/>
              <a:defRPr/>
            </a:pPr>
            <a:r>
              <a:rPr kumimoji="0" lang="en-US" sz="1800" b="1"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icrosoft YaHei"/>
                <a:cs typeface="Segoe UI" pitchFamily="34" charset="0"/>
              </a:rPr>
              <a:t>Smart city</a:t>
            </a:r>
          </a:p>
          <a:p>
            <a:pPr marL="0" marR="0" lvl="0" indent="0" algn="r" defTabSz="889000" rtl="0" eaLnBrk="1" fontAlgn="auto" latinLnBrk="0" hangingPunct="1">
              <a:lnSpc>
                <a:spcPct val="90000"/>
              </a:lnSpc>
              <a:spcBef>
                <a:spcPts val="600"/>
              </a:spcBef>
              <a:spcAft>
                <a:spcPts val="0"/>
              </a:spcAft>
              <a:buClrTx/>
              <a:buSzTx/>
              <a:buFontTx/>
              <a:buNone/>
              <a:tabLst/>
              <a:defRPr/>
            </a:pPr>
            <a:r>
              <a:rPr kumimoji="0" lang="en-US" sz="1400" b="1" i="0" u="none" strike="noStrike" kern="1200" cap="none" spc="0" normalizeH="0" baseline="0" noProof="0">
                <a:ln>
                  <a:noFill/>
                </a:ln>
                <a:gradFill>
                  <a:gsLst>
                    <a:gs pos="1250">
                      <a:srgbClr val="0078D4"/>
                    </a:gs>
                    <a:gs pos="100000">
                      <a:srgbClr val="0078D4"/>
                    </a:gs>
                  </a:gsLst>
                </a:gradFill>
                <a:effectLst/>
                <a:uLnTx/>
                <a:uFillTx/>
                <a:latin typeface="Segoe UI"/>
                <a:ea typeface="Microsoft YaHei"/>
                <a:cs typeface="+mn-cs"/>
              </a:rPr>
              <a:t>250 PB </a:t>
            </a:r>
            <a:r>
              <a:rPr kumimoji="0" lang="en-US" sz="1400" b="0" i="0" u="none" strike="noStrike" kern="1200" cap="none" spc="0" normalizeH="0" baseline="0" noProof="0">
                <a:ln>
                  <a:noFill/>
                </a:ln>
                <a:gradFill>
                  <a:gsLst>
                    <a:gs pos="1250">
                      <a:srgbClr val="1A1A1A"/>
                    </a:gs>
                    <a:gs pos="100000">
                      <a:srgbClr val="1A1A1A"/>
                    </a:gs>
                  </a:gsLst>
                </a:gradFill>
                <a:effectLst/>
                <a:uLnTx/>
                <a:uFillTx/>
                <a:latin typeface="Segoe UI"/>
                <a:ea typeface="Microsoft YaHei"/>
                <a:cs typeface="+mn-cs"/>
              </a:rPr>
              <a:t>per day</a:t>
            </a:r>
          </a:p>
        </p:txBody>
      </p:sp>
      <p:sp>
        <p:nvSpPr>
          <p:cNvPr id="442" name="Rectangle 441">
            <a:extLst>
              <a:ext uri="{FF2B5EF4-FFF2-40B4-BE49-F238E27FC236}">
                <a16:creationId xmlns:a16="http://schemas.microsoft.com/office/drawing/2014/main" id="{B214124B-40B9-4CA6-AEFA-254296ADF26D}"/>
              </a:ext>
            </a:extLst>
          </p:cNvPr>
          <p:cNvSpPr/>
          <p:nvPr/>
        </p:nvSpPr>
        <p:spPr bwMode="auto">
          <a:xfrm>
            <a:off x="9886740" y="2321002"/>
            <a:ext cx="2592280" cy="642206"/>
          </a:xfrm>
          <a:prstGeom prst="rect">
            <a:avLst/>
          </a:prstGeom>
          <a:noFill/>
          <a:ln w="9525" cap="flat" cmpd="sng" algn="ctr">
            <a:noFill/>
            <a:prstDash val="solid"/>
            <a:round/>
            <a:headEnd type="none" w="med" len="med"/>
            <a:tailEnd type="none" w="med" len="med"/>
          </a:ln>
          <a:effectLst/>
        </p:spPr>
        <p:txBody>
          <a:bodyPr vert="horz" wrap="square" lIns="64008" tIns="36576" rIns="64008" bIns="36576" numCol="1" rtlCol="0" anchor="t" anchorCtr="0" compatLnSpc="1">
            <a:prstTxWarp prst="textNoShape">
              <a:avLst/>
            </a:prstTxWarp>
            <a:no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zh-CN" altLang="en-US" sz="18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icrosoft YaHei"/>
                <a:cs typeface="Segoe UI" pitchFamily="34" charset="0"/>
              </a:rPr>
              <a:t>智能家居</a:t>
            </a:r>
            <a:endParaRPr kumimoji="0" lang="en-US" altLang="zh-CN" sz="18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icrosoft YaHei"/>
              <a:cs typeface="Segoe UI" pitchFamily="34" charset="0"/>
            </a:endParaRP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800" b="1"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icrosoft YaHei"/>
                <a:cs typeface="Segoe UI" pitchFamily="34" charset="0"/>
              </a:rPr>
              <a:t>Smart home</a:t>
            </a:r>
          </a:p>
          <a:p>
            <a:pPr marL="44450" marR="0" lvl="0" indent="0" algn="l" defTabSz="8890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a:ln>
                  <a:noFill/>
                </a:ln>
                <a:gradFill>
                  <a:gsLst>
                    <a:gs pos="1250">
                      <a:srgbClr val="0078D4"/>
                    </a:gs>
                    <a:gs pos="100000">
                      <a:srgbClr val="0078D4"/>
                    </a:gs>
                  </a:gsLst>
                </a:gradFill>
                <a:effectLst/>
                <a:uLnTx/>
                <a:uFillTx/>
                <a:latin typeface="Segoe UI"/>
                <a:ea typeface="Microsoft YaHei"/>
                <a:cs typeface="+mn-cs"/>
              </a:rPr>
              <a:t>50 GB </a:t>
            </a:r>
            <a:r>
              <a:rPr kumimoji="0" lang="en-US" sz="1400" b="0" i="0" u="none" strike="noStrike" kern="1200" cap="none" spc="0" normalizeH="0" baseline="0" noProof="0">
                <a:ln>
                  <a:noFill/>
                </a:ln>
                <a:gradFill>
                  <a:gsLst>
                    <a:gs pos="1250">
                      <a:srgbClr val="1A1A1A"/>
                    </a:gs>
                    <a:gs pos="100000">
                      <a:srgbClr val="1A1A1A"/>
                    </a:gs>
                  </a:gsLst>
                </a:gradFill>
                <a:effectLst/>
                <a:uLnTx/>
                <a:uFillTx/>
                <a:latin typeface="Segoe UI"/>
                <a:ea typeface="Microsoft YaHei"/>
                <a:cs typeface="+mn-cs"/>
              </a:rPr>
              <a:t>per day</a:t>
            </a:r>
          </a:p>
        </p:txBody>
      </p:sp>
      <p:sp>
        <p:nvSpPr>
          <p:cNvPr id="445" name="Rectangle 444">
            <a:extLst>
              <a:ext uri="{FF2B5EF4-FFF2-40B4-BE49-F238E27FC236}">
                <a16:creationId xmlns:a16="http://schemas.microsoft.com/office/drawing/2014/main" id="{6D33E8BA-F220-4136-B861-16CEAD3A08D0}"/>
              </a:ext>
            </a:extLst>
          </p:cNvPr>
          <p:cNvSpPr/>
          <p:nvPr/>
        </p:nvSpPr>
        <p:spPr bwMode="auto">
          <a:xfrm>
            <a:off x="1726674" y="1707611"/>
            <a:ext cx="3165091" cy="642206"/>
          </a:xfrm>
          <a:prstGeom prst="rect">
            <a:avLst/>
          </a:prstGeom>
          <a:noFill/>
          <a:ln w="9525" cap="flat" cmpd="sng" algn="ctr">
            <a:noFill/>
            <a:prstDash val="solid"/>
            <a:round/>
            <a:headEnd type="none" w="med" len="med"/>
            <a:tailEnd type="none" w="med" len="med"/>
          </a:ln>
          <a:effectLst/>
        </p:spPr>
        <p:txBody>
          <a:bodyPr vert="horz" wrap="square" lIns="64008" tIns="36576" rIns="64008" bIns="36576" numCol="1" rtlCol="0" anchor="t" anchorCtr="0" compatLnSpc="1">
            <a:prstTxWarp prst="textNoShape">
              <a:avLst/>
            </a:prstTxWarp>
            <a:noAutofit/>
          </a:bodyPr>
          <a:lstStyle/>
          <a:p>
            <a:pPr marL="0" marR="0" lvl="0" indent="0" algn="r" defTabSz="932472" rtl="0" eaLnBrk="1" fontAlgn="base" latinLnBrk="0" hangingPunct="1">
              <a:lnSpc>
                <a:spcPct val="90000"/>
              </a:lnSpc>
              <a:spcBef>
                <a:spcPts val="600"/>
              </a:spcBef>
              <a:spcAft>
                <a:spcPct val="0"/>
              </a:spcAft>
              <a:buClrTx/>
              <a:buSzTx/>
              <a:buFontTx/>
              <a:buNone/>
              <a:tabLst/>
              <a:defRPr/>
            </a:pPr>
            <a:r>
              <a:rPr kumimoji="0" lang="zh-CN" altLang="en-US" sz="18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icrosoft YaHei"/>
                <a:cs typeface="Segoe UI" pitchFamily="34" charset="0"/>
              </a:rPr>
              <a:t>智能设备</a:t>
            </a:r>
            <a:endParaRPr kumimoji="0" lang="en-US" altLang="zh-CN" sz="18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icrosoft YaHei"/>
              <a:cs typeface="Segoe UI" pitchFamily="34" charset="0"/>
            </a:endParaRPr>
          </a:p>
          <a:p>
            <a:pPr marL="0" marR="0" lvl="0" indent="0" algn="r" defTabSz="932472" rtl="0" eaLnBrk="1" fontAlgn="base" latinLnBrk="0" hangingPunct="1">
              <a:lnSpc>
                <a:spcPct val="90000"/>
              </a:lnSpc>
              <a:spcBef>
                <a:spcPts val="600"/>
              </a:spcBef>
              <a:spcAft>
                <a:spcPct val="0"/>
              </a:spcAft>
              <a:buClrTx/>
              <a:buSzTx/>
              <a:buFontTx/>
              <a:buNone/>
              <a:tabLst/>
              <a:defRPr/>
            </a:pPr>
            <a:r>
              <a:rPr kumimoji="0" lang="en-US" sz="18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icrosoft YaHei"/>
                <a:cs typeface="Segoe UI" pitchFamily="34" charset="0"/>
              </a:rPr>
              <a:t>Smart devices</a:t>
            </a:r>
          </a:p>
          <a:p>
            <a:pPr marL="44450" marR="0" lvl="0" indent="0" algn="r" defTabSz="8890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a:ln>
                  <a:noFill/>
                </a:ln>
                <a:gradFill>
                  <a:gsLst>
                    <a:gs pos="1250">
                      <a:srgbClr val="0078D4"/>
                    </a:gs>
                    <a:gs pos="100000">
                      <a:srgbClr val="0078D4"/>
                    </a:gs>
                  </a:gsLst>
                </a:gradFill>
                <a:effectLst/>
                <a:uLnTx/>
                <a:uFillTx/>
                <a:latin typeface="Segoe UI"/>
                <a:ea typeface="Microsoft YaHei"/>
                <a:cs typeface="+mn-cs"/>
              </a:rPr>
              <a:t>20B </a:t>
            </a:r>
            <a:r>
              <a:rPr kumimoji="0" lang="en-US" sz="1400" b="0" i="0" u="none" strike="noStrike" kern="1200" cap="none" spc="0" normalizeH="0" baseline="0" noProof="0">
                <a:ln>
                  <a:noFill/>
                </a:ln>
                <a:gradFill>
                  <a:gsLst>
                    <a:gs pos="1250">
                      <a:srgbClr val="1A1A1A"/>
                    </a:gs>
                    <a:gs pos="100000">
                      <a:srgbClr val="1A1A1A"/>
                    </a:gs>
                  </a:gsLst>
                </a:gradFill>
                <a:effectLst/>
                <a:uLnTx/>
                <a:uFillTx/>
                <a:latin typeface="Segoe UI"/>
                <a:ea typeface="Microsoft YaHei"/>
                <a:cs typeface="+mn-cs"/>
              </a:rPr>
              <a:t>IoT devices</a:t>
            </a:r>
          </a:p>
        </p:txBody>
      </p:sp>
      <p:sp>
        <p:nvSpPr>
          <p:cNvPr id="437" name="Rectangle 436">
            <a:extLst>
              <a:ext uri="{FF2B5EF4-FFF2-40B4-BE49-F238E27FC236}">
                <a16:creationId xmlns:a16="http://schemas.microsoft.com/office/drawing/2014/main" id="{3B8F372A-3905-47EB-8840-213C957BED1A}"/>
              </a:ext>
            </a:extLst>
          </p:cNvPr>
          <p:cNvSpPr/>
          <p:nvPr/>
        </p:nvSpPr>
        <p:spPr bwMode="auto">
          <a:xfrm>
            <a:off x="1153236" y="5972223"/>
            <a:ext cx="2448191" cy="474591"/>
          </a:xfrm>
          <a:prstGeom prst="rect">
            <a:avLst/>
          </a:prstGeom>
          <a:noFill/>
          <a:ln w="9525" cap="flat" cmpd="sng" algn="ctr">
            <a:noFill/>
            <a:prstDash val="solid"/>
            <a:round/>
            <a:headEnd type="none" w="med" len="med"/>
            <a:tailEnd type="none" w="med" len="med"/>
          </a:ln>
          <a:effectLst/>
        </p:spPr>
        <p:txBody>
          <a:bodyPr vert="horz" wrap="square" lIns="64008" tIns="36576" rIns="64008" bIns="36576" numCol="1" rtlCol="0" anchor="t" anchorCtr="0" compatLnSpc="1">
            <a:prstTxWarp prst="textNoShape">
              <a:avLst/>
            </a:prstTxWarp>
            <a:noAutofit/>
          </a:bodyPr>
          <a:lstStyle/>
          <a:p>
            <a:pPr marL="0" marR="0" lvl="0" indent="0" algn="r" defTabSz="932472" rtl="0" eaLnBrk="1" fontAlgn="base" latinLnBrk="0" hangingPunct="1">
              <a:lnSpc>
                <a:spcPct val="90000"/>
              </a:lnSpc>
              <a:spcBef>
                <a:spcPts val="600"/>
              </a:spcBef>
              <a:spcAft>
                <a:spcPct val="0"/>
              </a:spcAft>
              <a:buClrTx/>
              <a:buSzTx/>
              <a:buFontTx/>
              <a:buNone/>
              <a:tabLst/>
              <a:defRPr/>
            </a:pPr>
            <a:r>
              <a:rPr kumimoji="0" lang="zh-CN" altLang="en-US" sz="18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icrosoft YaHei"/>
                <a:cs typeface="Segoe UI" pitchFamily="34" charset="0"/>
              </a:rPr>
              <a:t>体育场</a:t>
            </a:r>
            <a:r>
              <a:rPr kumimoji="0" lang="zh-CN" altLang="en-US" sz="1800" b="1"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icrosoft YaHei"/>
                <a:cs typeface="Segoe UI" pitchFamily="34" charset="0"/>
              </a:rPr>
              <a:t> </a:t>
            </a:r>
            <a:r>
              <a:rPr kumimoji="0" lang="en-US" sz="1800" b="1"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icrosoft YaHei"/>
                <a:cs typeface="Segoe UI" pitchFamily="34" charset="0"/>
              </a:rPr>
              <a:t>Stadium</a:t>
            </a:r>
          </a:p>
          <a:p>
            <a:pPr marL="0" marR="0" lvl="0" indent="0" algn="r" defTabSz="889000" rtl="0" eaLnBrk="1" fontAlgn="auto" latinLnBrk="0" hangingPunct="1">
              <a:lnSpc>
                <a:spcPct val="90000"/>
              </a:lnSpc>
              <a:spcBef>
                <a:spcPts val="600"/>
              </a:spcBef>
              <a:spcAft>
                <a:spcPts val="0"/>
              </a:spcAft>
              <a:buClrTx/>
              <a:buSzTx/>
              <a:buFontTx/>
              <a:buNone/>
              <a:tabLst/>
              <a:defRPr/>
            </a:pPr>
            <a:r>
              <a:rPr kumimoji="0" lang="en-US" sz="1400" b="1" i="0" u="none" strike="noStrike" kern="1200" cap="none" spc="0" normalizeH="0" baseline="0" noProof="0">
                <a:ln>
                  <a:noFill/>
                </a:ln>
                <a:gradFill>
                  <a:gsLst>
                    <a:gs pos="1250">
                      <a:srgbClr val="0078D4"/>
                    </a:gs>
                    <a:gs pos="100000">
                      <a:srgbClr val="0078D4"/>
                    </a:gs>
                  </a:gsLst>
                </a:gradFill>
                <a:effectLst/>
                <a:uLnTx/>
                <a:uFillTx/>
                <a:latin typeface="Segoe UI"/>
                <a:ea typeface="Microsoft YaHei"/>
                <a:cs typeface="+mn-cs"/>
              </a:rPr>
              <a:t>200 TB </a:t>
            </a:r>
            <a:r>
              <a:rPr kumimoji="0" lang="en-US" sz="1400" b="0" i="0" u="none" strike="noStrike" kern="1200" cap="none" spc="0" normalizeH="0" baseline="0" noProof="0">
                <a:ln>
                  <a:noFill/>
                </a:ln>
                <a:gradFill>
                  <a:gsLst>
                    <a:gs pos="1250">
                      <a:srgbClr val="1A1A1A"/>
                    </a:gs>
                    <a:gs pos="100000">
                      <a:srgbClr val="1A1A1A"/>
                    </a:gs>
                  </a:gsLst>
                </a:gradFill>
                <a:effectLst/>
                <a:uLnTx/>
                <a:uFillTx/>
                <a:latin typeface="Segoe UI"/>
                <a:ea typeface="Microsoft YaHei"/>
                <a:cs typeface="+mn-cs"/>
              </a:rPr>
              <a:t>per game</a:t>
            </a:r>
          </a:p>
        </p:txBody>
      </p:sp>
      <p:sp>
        <p:nvSpPr>
          <p:cNvPr id="438" name="Rectangle 437">
            <a:extLst>
              <a:ext uri="{FF2B5EF4-FFF2-40B4-BE49-F238E27FC236}">
                <a16:creationId xmlns:a16="http://schemas.microsoft.com/office/drawing/2014/main" id="{288AEC77-29CB-4478-8A62-0C371E74705B}"/>
              </a:ext>
            </a:extLst>
          </p:cNvPr>
          <p:cNvSpPr/>
          <p:nvPr/>
        </p:nvSpPr>
        <p:spPr bwMode="auto">
          <a:xfrm>
            <a:off x="556242" y="4906303"/>
            <a:ext cx="2238632" cy="584292"/>
          </a:xfrm>
          <a:prstGeom prst="rect">
            <a:avLst/>
          </a:prstGeom>
          <a:solidFill>
            <a:schemeClr val="bg1"/>
          </a:solidFill>
          <a:ln w="9525" cap="flat" cmpd="sng" algn="ctr">
            <a:noFill/>
            <a:prstDash val="solid"/>
            <a:round/>
            <a:headEnd type="none" w="med" len="med"/>
            <a:tailEnd type="none" w="med" len="med"/>
          </a:ln>
          <a:effectLst/>
        </p:spPr>
        <p:txBody>
          <a:bodyPr vert="horz" wrap="square" lIns="64008" tIns="36576" rIns="64008" bIns="36576" numCol="1" rtlCol="0" anchor="t" anchorCtr="0" compatLnSpc="1">
            <a:prstTxWarp prst="textNoShape">
              <a:avLst/>
            </a:prstTxWarp>
            <a:noAutofit/>
          </a:bodyPr>
          <a:lstStyle/>
          <a:p>
            <a:pPr marL="0" marR="0" lvl="0" indent="0" algn="r" defTabSz="932472" rtl="0" eaLnBrk="1" fontAlgn="base" latinLnBrk="0" hangingPunct="1">
              <a:lnSpc>
                <a:spcPct val="90000"/>
              </a:lnSpc>
              <a:spcBef>
                <a:spcPts val="600"/>
              </a:spcBef>
              <a:spcAft>
                <a:spcPct val="0"/>
              </a:spcAft>
              <a:buClrTx/>
              <a:buSzTx/>
              <a:buFontTx/>
              <a:buNone/>
              <a:tabLst/>
              <a:defRPr/>
            </a:pPr>
            <a:r>
              <a:rPr kumimoji="0" lang="zh-CN" altLang="en-US" sz="18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icrosoft YaHei"/>
                <a:cs typeface="Segoe UI" pitchFamily="34" charset="0"/>
              </a:rPr>
              <a:t>互联工厂</a:t>
            </a:r>
            <a:endParaRPr kumimoji="0" lang="en-US" sz="18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icrosoft YaHei"/>
              <a:cs typeface="Segoe UI" pitchFamily="34" charset="0"/>
            </a:endParaRPr>
          </a:p>
          <a:p>
            <a:pPr marL="0" marR="0" lvl="0" indent="0" algn="r" defTabSz="932472" rtl="0" eaLnBrk="1" fontAlgn="base" latinLnBrk="0" hangingPunct="1">
              <a:lnSpc>
                <a:spcPct val="90000"/>
              </a:lnSpc>
              <a:spcBef>
                <a:spcPts val="600"/>
              </a:spcBef>
              <a:spcAft>
                <a:spcPct val="0"/>
              </a:spcAft>
              <a:buClrTx/>
              <a:buSzTx/>
              <a:buFontTx/>
              <a:buNone/>
              <a:tabLst/>
              <a:defRPr/>
            </a:pPr>
            <a:r>
              <a:rPr kumimoji="0" lang="en-US" sz="18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icrosoft YaHei"/>
                <a:cs typeface="Segoe UI" pitchFamily="34" charset="0"/>
              </a:rPr>
              <a:t>Connected factory </a:t>
            </a:r>
          </a:p>
          <a:p>
            <a:pPr marL="0" marR="0" lvl="0" indent="0" algn="r" defTabSz="889000" rtl="0" eaLnBrk="1" fontAlgn="auto" latinLnBrk="0" hangingPunct="1">
              <a:lnSpc>
                <a:spcPct val="90000"/>
              </a:lnSpc>
              <a:spcBef>
                <a:spcPts val="600"/>
              </a:spcBef>
              <a:spcAft>
                <a:spcPts val="0"/>
              </a:spcAft>
              <a:buClrTx/>
              <a:buSzTx/>
              <a:buFontTx/>
              <a:buNone/>
              <a:tabLst/>
              <a:defRPr/>
            </a:pPr>
            <a:r>
              <a:rPr kumimoji="0" lang="en-US" sz="1400" b="1" i="0" u="none" strike="noStrike" kern="1200" cap="none" spc="0" normalizeH="0" baseline="0" noProof="0">
                <a:ln>
                  <a:noFill/>
                </a:ln>
                <a:gradFill>
                  <a:gsLst>
                    <a:gs pos="1250">
                      <a:srgbClr val="0078D4"/>
                    </a:gs>
                    <a:gs pos="100000">
                      <a:srgbClr val="0078D4"/>
                    </a:gs>
                  </a:gsLst>
                  <a:lin ang="5400000" scaled="0"/>
                </a:gradFill>
                <a:effectLst/>
                <a:uLnTx/>
                <a:uFillTx/>
                <a:latin typeface="Segoe UI"/>
                <a:ea typeface="Microsoft YaHei"/>
                <a:cs typeface="+mn-cs"/>
              </a:rPr>
              <a:t>1 PB</a:t>
            </a:r>
            <a:r>
              <a:rPr kumimoji="0" lang="en-US" sz="14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a:ea typeface="Microsoft YaHei"/>
                <a:cs typeface="+mn-cs"/>
              </a:rPr>
              <a:t> </a:t>
            </a: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icrosoft YaHei"/>
                <a:cs typeface="+mn-cs"/>
              </a:rPr>
              <a:t>per day</a:t>
            </a:r>
          </a:p>
        </p:txBody>
      </p:sp>
      <p:sp>
        <p:nvSpPr>
          <p:cNvPr id="444" name="Rectangle 443">
            <a:extLst>
              <a:ext uri="{FF2B5EF4-FFF2-40B4-BE49-F238E27FC236}">
                <a16:creationId xmlns:a16="http://schemas.microsoft.com/office/drawing/2014/main" id="{E9784C27-9D6A-45D5-8264-DE8A6AACE290}"/>
              </a:ext>
            </a:extLst>
          </p:cNvPr>
          <p:cNvSpPr/>
          <p:nvPr/>
        </p:nvSpPr>
        <p:spPr bwMode="auto">
          <a:xfrm>
            <a:off x="6489459" y="1568907"/>
            <a:ext cx="1403150" cy="520422"/>
          </a:xfrm>
          <a:prstGeom prst="rect">
            <a:avLst/>
          </a:prstGeom>
          <a:noFill/>
          <a:ln w="9525" cap="flat" cmpd="sng" algn="ctr">
            <a:noFill/>
            <a:prstDash val="solid"/>
            <a:round/>
            <a:headEnd type="none" w="med" len="med"/>
            <a:tailEnd type="none" w="med" len="med"/>
          </a:ln>
          <a:effectLst/>
        </p:spPr>
        <p:txBody>
          <a:bodyPr vert="horz" wrap="square" lIns="64008" tIns="36576" rIns="64008" bIns="36576" numCol="1" rtlCol="0" anchor="t" anchorCtr="0" compatLnSpc="1">
            <a:prstTxWarp prst="textNoShape">
              <a:avLst/>
            </a:prstTxWarp>
            <a:no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zh-CN" altLang="en-US" sz="18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icrosoft YaHei"/>
                <a:cs typeface="Segoe UI" pitchFamily="34" charset="0"/>
              </a:rPr>
              <a:t>人 </a:t>
            </a:r>
            <a:r>
              <a:rPr kumimoji="0" lang="en-US" sz="1800" b="1"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icrosoft YaHei"/>
                <a:cs typeface="Segoe UI" pitchFamily="34" charset="0"/>
              </a:rPr>
              <a:t>People</a:t>
            </a:r>
          </a:p>
          <a:p>
            <a:pPr marL="0" marR="0" lvl="0" indent="0" algn="l" defTabSz="889000" rtl="0" eaLnBrk="1" fontAlgn="auto" latinLnBrk="0" hangingPunct="1">
              <a:lnSpc>
                <a:spcPct val="90000"/>
              </a:lnSpc>
              <a:spcBef>
                <a:spcPts val="600"/>
              </a:spcBef>
              <a:spcAft>
                <a:spcPts val="0"/>
              </a:spcAft>
              <a:buClrTx/>
              <a:buSzTx/>
              <a:buFontTx/>
              <a:buNone/>
              <a:tabLst/>
              <a:defRPr/>
            </a:pPr>
            <a:r>
              <a:rPr kumimoji="0" lang="en-US" sz="1400" b="1" i="0" u="none" strike="noStrike" kern="1200" cap="none" spc="0" normalizeH="0" baseline="0" noProof="0">
                <a:ln>
                  <a:noFill/>
                </a:ln>
                <a:gradFill>
                  <a:gsLst>
                    <a:gs pos="1250">
                      <a:srgbClr val="0078D4"/>
                    </a:gs>
                    <a:gs pos="100000">
                      <a:srgbClr val="0078D4"/>
                    </a:gs>
                  </a:gsLst>
                </a:gradFill>
                <a:effectLst/>
                <a:uLnTx/>
                <a:uFillTx/>
                <a:latin typeface="Segoe UI"/>
                <a:ea typeface="Microsoft YaHei"/>
                <a:cs typeface="+mn-cs"/>
              </a:rPr>
              <a:t>1.5 GB </a:t>
            </a:r>
            <a:r>
              <a:rPr kumimoji="0" lang="en-US" sz="1400" b="0" i="0" u="none" strike="noStrike" kern="1200" cap="none" spc="0" normalizeH="0" baseline="0" noProof="0">
                <a:ln>
                  <a:noFill/>
                </a:ln>
                <a:gradFill>
                  <a:gsLst>
                    <a:gs pos="1250">
                      <a:srgbClr val="1A1A1A"/>
                    </a:gs>
                    <a:gs pos="100000">
                      <a:srgbClr val="1A1A1A"/>
                    </a:gs>
                  </a:gsLst>
                </a:gradFill>
                <a:effectLst/>
                <a:uLnTx/>
                <a:uFillTx/>
                <a:latin typeface="Segoe UI"/>
                <a:ea typeface="Microsoft YaHei"/>
                <a:cs typeface="+mn-cs"/>
              </a:rPr>
              <a:t>per day</a:t>
            </a:r>
          </a:p>
        </p:txBody>
      </p:sp>
      <p:sp>
        <p:nvSpPr>
          <p:cNvPr id="439" name="Rectangle 438">
            <a:extLst>
              <a:ext uri="{FF2B5EF4-FFF2-40B4-BE49-F238E27FC236}">
                <a16:creationId xmlns:a16="http://schemas.microsoft.com/office/drawing/2014/main" id="{458B71B2-E186-41D7-B6D6-76393868361F}"/>
              </a:ext>
            </a:extLst>
          </p:cNvPr>
          <p:cNvSpPr/>
          <p:nvPr/>
        </p:nvSpPr>
        <p:spPr bwMode="auto">
          <a:xfrm>
            <a:off x="6720014" y="6058432"/>
            <a:ext cx="3458842" cy="494250"/>
          </a:xfrm>
          <a:prstGeom prst="rect">
            <a:avLst/>
          </a:prstGeom>
          <a:noFill/>
          <a:ln w="9525" cap="flat" cmpd="sng" algn="ctr">
            <a:noFill/>
            <a:prstDash val="solid"/>
            <a:round/>
            <a:headEnd type="none" w="med" len="med"/>
            <a:tailEnd type="none" w="med" len="med"/>
          </a:ln>
          <a:effectLst/>
        </p:spPr>
        <p:txBody>
          <a:bodyPr vert="horz" wrap="square" lIns="64008" tIns="36576" rIns="64008" bIns="36576" numCol="1" rtlCol="0" anchor="t" anchorCtr="0" compatLnSpc="1">
            <a:prstTxWarp prst="textNoShape">
              <a:avLst/>
            </a:prstTxWarp>
            <a:no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zh-CN" altLang="en-US" sz="18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icrosoft YaHei"/>
                <a:cs typeface="Segoe UI" pitchFamily="34" charset="0"/>
              </a:rPr>
              <a:t>智能办公 </a:t>
            </a:r>
            <a:r>
              <a:rPr kumimoji="0" lang="en-US" sz="1800" b="1"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icrosoft YaHei"/>
                <a:cs typeface="Segoe UI" pitchFamily="34" charset="0"/>
              </a:rPr>
              <a:t>Smart office</a:t>
            </a:r>
          </a:p>
          <a:p>
            <a:pPr marL="0" marR="0" lvl="0" indent="0" algn="l" defTabSz="889000" rtl="0" eaLnBrk="1" fontAlgn="auto" latinLnBrk="0" hangingPunct="1">
              <a:lnSpc>
                <a:spcPct val="90000"/>
              </a:lnSpc>
              <a:spcBef>
                <a:spcPts val="600"/>
              </a:spcBef>
              <a:spcAft>
                <a:spcPts val="0"/>
              </a:spcAft>
              <a:buClrTx/>
              <a:buSzTx/>
              <a:buFontTx/>
              <a:buNone/>
              <a:tabLst/>
              <a:defRPr/>
            </a:pPr>
            <a:r>
              <a:rPr kumimoji="0" lang="en-US" sz="1400" b="1" i="0" u="none" strike="noStrike" kern="1200" cap="none" spc="0" normalizeH="0" baseline="0" noProof="0">
                <a:ln>
                  <a:noFill/>
                </a:ln>
                <a:gradFill>
                  <a:gsLst>
                    <a:gs pos="1250">
                      <a:srgbClr val="0078D4"/>
                    </a:gs>
                    <a:gs pos="100000">
                      <a:srgbClr val="0078D4"/>
                    </a:gs>
                  </a:gsLst>
                </a:gradFill>
                <a:effectLst/>
                <a:uLnTx/>
                <a:uFillTx/>
                <a:latin typeface="Segoe UI"/>
                <a:ea typeface="Microsoft YaHei"/>
                <a:cs typeface="+mn-cs"/>
              </a:rPr>
              <a:t>150 GB </a:t>
            </a:r>
            <a:r>
              <a:rPr kumimoji="0" lang="en-US" sz="1400" b="0" i="0" u="none" strike="noStrike" kern="1200" cap="none" spc="0" normalizeH="0" baseline="0" noProof="0">
                <a:ln>
                  <a:noFill/>
                </a:ln>
                <a:gradFill>
                  <a:gsLst>
                    <a:gs pos="1250">
                      <a:srgbClr val="1A1A1A"/>
                    </a:gs>
                    <a:gs pos="100000">
                      <a:srgbClr val="1A1A1A"/>
                    </a:gs>
                  </a:gsLst>
                </a:gradFill>
                <a:effectLst/>
                <a:uLnTx/>
                <a:uFillTx/>
                <a:latin typeface="Segoe UI"/>
                <a:ea typeface="Microsoft YaHei"/>
                <a:cs typeface="+mn-cs"/>
              </a:rPr>
              <a:t>per day</a:t>
            </a:r>
          </a:p>
        </p:txBody>
      </p:sp>
      <p:sp>
        <p:nvSpPr>
          <p:cNvPr id="443" name="Rectangle 442">
            <a:extLst>
              <a:ext uri="{FF2B5EF4-FFF2-40B4-BE49-F238E27FC236}">
                <a16:creationId xmlns:a16="http://schemas.microsoft.com/office/drawing/2014/main" id="{B4DC5C40-3ED6-46DF-B499-99EC13FEDD43}"/>
              </a:ext>
            </a:extLst>
          </p:cNvPr>
          <p:cNvSpPr/>
          <p:nvPr/>
        </p:nvSpPr>
        <p:spPr bwMode="auto">
          <a:xfrm>
            <a:off x="9574954" y="4703808"/>
            <a:ext cx="2748676" cy="547395"/>
          </a:xfrm>
          <a:prstGeom prst="rect">
            <a:avLst/>
          </a:prstGeom>
          <a:noFill/>
          <a:ln w="9525" cap="flat" cmpd="sng" algn="ctr">
            <a:noFill/>
            <a:prstDash val="solid"/>
            <a:round/>
            <a:headEnd type="none" w="med" len="med"/>
            <a:tailEnd type="none" w="med" len="med"/>
          </a:ln>
          <a:effectLst/>
        </p:spPr>
        <p:txBody>
          <a:bodyPr vert="horz" wrap="square" lIns="64008" tIns="36576" rIns="64008" bIns="36576" numCol="1" rtlCol="0" anchor="t" anchorCtr="0" compatLnSpc="1">
            <a:prstTxWarp prst="textNoShape">
              <a:avLst/>
            </a:prstTxWarp>
            <a:no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zh-CN" altLang="en-US" sz="18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icrosoft YaHei"/>
                <a:cs typeface="Segoe UI" pitchFamily="34" charset="0"/>
              </a:rPr>
              <a:t>无人驾驶汽车</a:t>
            </a:r>
            <a:endParaRPr kumimoji="0" lang="en-US" sz="18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icrosoft YaHei"/>
              <a:cs typeface="Segoe UI" pitchFamily="34" charset="0"/>
            </a:endParaRP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800" b="1"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icrosoft YaHei"/>
                <a:cs typeface="Segoe UI" pitchFamily="34" charset="0"/>
              </a:rPr>
              <a:t>Autonomous vehicle </a:t>
            </a:r>
          </a:p>
          <a:p>
            <a:pPr marL="0" marR="0" lvl="0" indent="0" algn="l" defTabSz="889000" rtl="0" eaLnBrk="1" fontAlgn="auto" latinLnBrk="0" hangingPunct="1">
              <a:lnSpc>
                <a:spcPct val="90000"/>
              </a:lnSpc>
              <a:spcBef>
                <a:spcPts val="600"/>
              </a:spcBef>
              <a:spcAft>
                <a:spcPts val="0"/>
              </a:spcAft>
              <a:buClrTx/>
              <a:buSzTx/>
              <a:buFontTx/>
              <a:buNone/>
              <a:tabLst/>
              <a:defRPr/>
            </a:pPr>
            <a:r>
              <a:rPr kumimoji="0" lang="en-US" sz="1400" b="1" i="0" u="none" strike="noStrike" kern="1200" cap="none" spc="0" normalizeH="0" baseline="0" noProof="0">
                <a:ln>
                  <a:noFill/>
                </a:ln>
                <a:gradFill>
                  <a:gsLst>
                    <a:gs pos="1250">
                      <a:srgbClr val="0078D4"/>
                    </a:gs>
                    <a:gs pos="100000">
                      <a:srgbClr val="0078D4"/>
                    </a:gs>
                  </a:gsLst>
                </a:gradFill>
                <a:effectLst/>
                <a:uLnTx/>
                <a:uFillTx/>
                <a:latin typeface="Segoe UI"/>
                <a:ea typeface="Microsoft YaHei"/>
                <a:cs typeface="+mn-cs"/>
              </a:rPr>
              <a:t>5 TB </a:t>
            </a:r>
            <a:r>
              <a:rPr kumimoji="0" lang="en-US" sz="1400" b="0" i="0" u="none" strike="noStrike" kern="1200" cap="none" spc="0" normalizeH="0" baseline="0" noProof="0">
                <a:ln>
                  <a:noFill/>
                </a:ln>
                <a:gradFill>
                  <a:gsLst>
                    <a:gs pos="1250">
                      <a:srgbClr val="1A1A1A"/>
                    </a:gs>
                    <a:gs pos="100000">
                      <a:srgbClr val="1A1A1A"/>
                    </a:gs>
                  </a:gsLst>
                </a:gradFill>
                <a:effectLst/>
                <a:uLnTx/>
                <a:uFillTx/>
                <a:latin typeface="Segoe UI"/>
                <a:ea typeface="Microsoft YaHei"/>
                <a:cs typeface="+mn-cs"/>
              </a:rPr>
              <a:t>per day</a:t>
            </a:r>
          </a:p>
        </p:txBody>
      </p:sp>
      <p:pic>
        <p:nvPicPr>
          <p:cNvPr id="15" name="Car">
            <a:extLst>
              <a:ext uri="{FF2B5EF4-FFF2-40B4-BE49-F238E27FC236}">
                <a16:creationId xmlns:a16="http://schemas.microsoft.com/office/drawing/2014/main" id="{10EDB831-458C-469C-BD2C-7B72CC2C5A79}"/>
              </a:ext>
            </a:extLst>
          </p:cNvPr>
          <p:cNvPicPr>
            <a:picLocks noChangeAspect="1"/>
          </p:cNvPicPr>
          <p:nvPr/>
        </p:nvPicPr>
        <p:blipFill>
          <a:blip r:embed="rId3"/>
          <a:stretch>
            <a:fillRect/>
          </a:stretch>
        </p:blipFill>
        <p:spPr>
          <a:xfrm>
            <a:off x="8887611" y="3423067"/>
            <a:ext cx="2408129" cy="1176630"/>
          </a:xfrm>
          <a:prstGeom prst="rect">
            <a:avLst/>
          </a:prstGeom>
        </p:spPr>
      </p:pic>
      <p:pic>
        <p:nvPicPr>
          <p:cNvPr id="21" name="Factory">
            <a:extLst>
              <a:ext uri="{FF2B5EF4-FFF2-40B4-BE49-F238E27FC236}">
                <a16:creationId xmlns:a16="http://schemas.microsoft.com/office/drawing/2014/main" id="{6399F4CF-6DBB-42E0-AE9A-45CC2BC0E226}"/>
              </a:ext>
            </a:extLst>
          </p:cNvPr>
          <p:cNvPicPr>
            <a:picLocks noChangeAspect="1"/>
          </p:cNvPicPr>
          <p:nvPr/>
        </p:nvPicPr>
        <p:blipFill>
          <a:blip r:embed="rId4"/>
          <a:stretch>
            <a:fillRect/>
          </a:stretch>
        </p:blipFill>
        <p:spPr>
          <a:xfrm>
            <a:off x="1484968" y="3441014"/>
            <a:ext cx="2164268" cy="1286367"/>
          </a:xfrm>
          <a:prstGeom prst="rect">
            <a:avLst/>
          </a:prstGeom>
        </p:spPr>
      </p:pic>
      <p:pic>
        <p:nvPicPr>
          <p:cNvPr id="26" name="House">
            <a:extLst>
              <a:ext uri="{FF2B5EF4-FFF2-40B4-BE49-F238E27FC236}">
                <a16:creationId xmlns:a16="http://schemas.microsoft.com/office/drawing/2014/main" id="{E17ECF9B-4671-4CB2-852B-C17535071119}"/>
              </a:ext>
            </a:extLst>
          </p:cNvPr>
          <p:cNvPicPr>
            <a:picLocks noChangeAspect="1"/>
          </p:cNvPicPr>
          <p:nvPr/>
        </p:nvPicPr>
        <p:blipFill>
          <a:blip r:embed="rId5"/>
          <a:stretch>
            <a:fillRect/>
          </a:stretch>
        </p:blipFill>
        <p:spPr>
          <a:xfrm>
            <a:off x="7828121" y="1649393"/>
            <a:ext cx="1920406" cy="1371719"/>
          </a:xfrm>
          <a:prstGeom prst="rect">
            <a:avLst/>
          </a:prstGeom>
        </p:spPr>
      </p:pic>
      <p:pic>
        <p:nvPicPr>
          <p:cNvPr id="28" name="Office">
            <a:extLst>
              <a:ext uri="{FF2B5EF4-FFF2-40B4-BE49-F238E27FC236}">
                <a16:creationId xmlns:a16="http://schemas.microsoft.com/office/drawing/2014/main" id="{75A0EF31-31A6-4CFF-9D2A-1BE576ED9CFE}"/>
              </a:ext>
            </a:extLst>
          </p:cNvPr>
          <p:cNvPicPr>
            <a:picLocks noChangeAspect="1"/>
          </p:cNvPicPr>
          <p:nvPr/>
        </p:nvPicPr>
        <p:blipFill>
          <a:blip r:embed="rId6"/>
          <a:stretch>
            <a:fillRect/>
          </a:stretch>
        </p:blipFill>
        <p:spPr>
          <a:xfrm>
            <a:off x="6739730" y="4305318"/>
            <a:ext cx="2231329" cy="1597290"/>
          </a:xfrm>
          <a:prstGeom prst="rect">
            <a:avLst/>
          </a:prstGeom>
        </p:spPr>
      </p:pic>
      <p:pic>
        <p:nvPicPr>
          <p:cNvPr id="30" name="People">
            <a:extLst>
              <a:ext uri="{FF2B5EF4-FFF2-40B4-BE49-F238E27FC236}">
                <a16:creationId xmlns:a16="http://schemas.microsoft.com/office/drawing/2014/main" id="{34F13A5C-11B0-4A86-B329-A1F74A902BC9}"/>
              </a:ext>
            </a:extLst>
          </p:cNvPr>
          <p:cNvPicPr>
            <a:picLocks noChangeAspect="1"/>
          </p:cNvPicPr>
          <p:nvPr/>
        </p:nvPicPr>
        <p:blipFill>
          <a:blip r:embed="rId7"/>
          <a:stretch>
            <a:fillRect/>
          </a:stretch>
        </p:blipFill>
        <p:spPr>
          <a:xfrm>
            <a:off x="4868614" y="1507043"/>
            <a:ext cx="1402202" cy="1749704"/>
          </a:xfrm>
          <a:prstGeom prst="rect">
            <a:avLst/>
          </a:prstGeom>
        </p:spPr>
      </p:pic>
      <p:pic>
        <p:nvPicPr>
          <p:cNvPr id="34" name="Stadium">
            <a:extLst>
              <a:ext uri="{FF2B5EF4-FFF2-40B4-BE49-F238E27FC236}">
                <a16:creationId xmlns:a16="http://schemas.microsoft.com/office/drawing/2014/main" id="{992A32A5-E350-4918-9135-017F57C963A6}"/>
              </a:ext>
            </a:extLst>
          </p:cNvPr>
          <p:cNvPicPr>
            <a:picLocks noChangeAspect="1"/>
          </p:cNvPicPr>
          <p:nvPr/>
        </p:nvPicPr>
        <p:blipFill>
          <a:blip r:embed="rId8"/>
          <a:stretch>
            <a:fillRect/>
          </a:stretch>
        </p:blipFill>
        <p:spPr>
          <a:xfrm>
            <a:off x="3699135" y="5091442"/>
            <a:ext cx="2085013" cy="1414395"/>
          </a:xfrm>
          <a:prstGeom prst="rect">
            <a:avLst/>
          </a:prstGeom>
        </p:spPr>
      </p:pic>
      <p:grpSp>
        <p:nvGrpSpPr>
          <p:cNvPr id="492" name="Group 491">
            <a:extLst>
              <a:ext uri="{FF2B5EF4-FFF2-40B4-BE49-F238E27FC236}">
                <a16:creationId xmlns:a16="http://schemas.microsoft.com/office/drawing/2014/main" id="{731E482C-130C-4260-A399-139584348DCF}"/>
              </a:ext>
            </a:extLst>
          </p:cNvPr>
          <p:cNvGrpSpPr/>
          <p:nvPr/>
        </p:nvGrpSpPr>
        <p:grpSpPr>
          <a:xfrm>
            <a:off x="9590952" y="4038131"/>
            <a:ext cx="972208" cy="247234"/>
            <a:chOff x="8467637" y="2540416"/>
            <a:chExt cx="860514" cy="218830"/>
          </a:xfrm>
        </p:grpSpPr>
        <p:sp>
          <p:nvSpPr>
            <p:cNvPr id="380" name="chip">
              <a:extLst>
                <a:ext uri="{FF2B5EF4-FFF2-40B4-BE49-F238E27FC236}">
                  <a16:creationId xmlns:a16="http://schemas.microsoft.com/office/drawing/2014/main" id="{F66C511C-D24D-4589-AA4A-9CC1CC432FF5}"/>
                </a:ext>
              </a:extLst>
            </p:cNvPr>
            <p:cNvSpPr>
              <a:spLocks noChangeAspect="1" noEditPoints="1"/>
            </p:cNvSpPr>
            <p:nvPr/>
          </p:nvSpPr>
          <p:spPr bwMode="auto">
            <a:xfrm>
              <a:off x="8467637" y="2540416"/>
              <a:ext cx="214402" cy="21883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icrosoft YaHei"/>
                <a:cs typeface="+mn-cs"/>
              </a:endParaRPr>
            </a:p>
          </p:txBody>
        </p:sp>
        <p:sp>
          <p:nvSpPr>
            <p:cNvPr id="381" name="signal">
              <a:extLst>
                <a:ext uri="{FF2B5EF4-FFF2-40B4-BE49-F238E27FC236}">
                  <a16:creationId xmlns:a16="http://schemas.microsoft.com/office/drawing/2014/main" id="{8FB2BB4F-D240-482C-9C66-6B86B76B97FE}"/>
                </a:ext>
              </a:extLst>
            </p:cNvPr>
            <p:cNvSpPr>
              <a:spLocks noChangeAspect="1" noEditPoints="1"/>
            </p:cNvSpPr>
            <p:nvPr/>
          </p:nvSpPr>
          <p:spPr bwMode="auto">
            <a:xfrm>
              <a:off x="8807373" y="2546858"/>
              <a:ext cx="180626" cy="205947"/>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icrosoft YaHei"/>
                <a:cs typeface="+mn-cs"/>
              </a:endParaRPr>
            </a:p>
          </p:txBody>
        </p:sp>
        <p:sp>
          <p:nvSpPr>
            <p:cNvPr id="382" name="shield_3">
              <a:extLst>
                <a:ext uri="{FF2B5EF4-FFF2-40B4-BE49-F238E27FC236}">
                  <a16:creationId xmlns:a16="http://schemas.microsoft.com/office/drawing/2014/main" id="{DDC4B7E5-7EA5-4CBB-9EE4-AA40B3AFDC40}"/>
                </a:ext>
              </a:extLst>
            </p:cNvPr>
            <p:cNvSpPr>
              <a:spLocks noChangeAspect="1" noEditPoints="1"/>
            </p:cNvSpPr>
            <p:nvPr/>
          </p:nvSpPr>
          <p:spPr bwMode="auto">
            <a:xfrm>
              <a:off x="9113333" y="2540971"/>
              <a:ext cx="214818" cy="217721"/>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icrosoft YaHei"/>
                <a:cs typeface="+mn-cs"/>
              </a:endParaRPr>
            </a:p>
          </p:txBody>
        </p:sp>
      </p:grpSp>
      <p:grpSp>
        <p:nvGrpSpPr>
          <p:cNvPr id="6" name="Group 5">
            <a:extLst>
              <a:ext uri="{FF2B5EF4-FFF2-40B4-BE49-F238E27FC236}">
                <a16:creationId xmlns:a16="http://schemas.microsoft.com/office/drawing/2014/main" id="{1E3E9E34-89FA-4CDB-BCFA-95346BFC1E9C}"/>
              </a:ext>
            </a:extLst>
          </p:cNvPr>
          <p:cNvGrpSpPr/>
          <p:nvPr/>
        </p:nvGrpSpPr>
        <p:grpSpPr>
          <a:xfrm>
            <a:off x="4221391" y="5671519"/>
            <a:ext cx="1102756" cy="708758"/>
            <a:chOff x="4221391" y="5210124"/>
            <a:chExt cx="1102756" cy="708758"/>
          </a:xfrm>
        </p:grpSpPr>
        <p:sp>
          <p:nvSpPr>
            <p:cNvPr id="383" name="light_2">
              <a:extLst>
                <a:ext uri="{FF2B5EF4-FFF2-40B4-BE49-F238E27FC236}">
                  <a16:creationId xmlns:a16="http://schemas.microsoft.com/office/drawing/2014/main" id="{924ED813-E01F-446C-92C2-38A815143B46}"/>
                </a:ext>
              </a:extLst>
            </p:cNvPr>
            <p:cNvSpPr>
              <a:spLocks noChangeAspect="1" noEditPoints="1"/>
            </p:cNvSpPr>
            <p:nvPr/>
          </p:nvSpPr>
          <p:spPr bwMode="auto">
            <a:xfrm>
              <a:off x="4984323" y="5633468"/>
              <a:ext cx="160764" cy="285414"/>
            </a:xfrm>
            <a:custGeom>
              <a:avLst/>
              <a:gdLst>
                <a:gd name="T0" fmla="*/ 166 w 190"/>
                <a:gd name="T1" fmla="*/ 160 h 338"/>
                <a:gd name="T2" fmla="*/ 143 w 190"/>
                <a:gd name="T3" fmla="*/ 222 h 338"/>
                <a:gd name="T4" fmla="*/ 46 w 190"/>
                <a:gd name="T5" fmla="*/ 222 h 338"/>
                <a:gd name="T6" fmla="*/ 26 w 190"/>
                <a:gd name="T7" fmla="*/ 164 h 338"/>
                <a:gd name="T8" fmla="*/ 20 w 190"/>
                <a:gd name="T9" fmla="*/ 155 h 338"/>
                <a:gd name="T10" fmla="*/ 0 w 190"/>
                <a:gd name="T11" fmla="*/ 95 h 338"/>
                <a:gd name="T12" fmla="*/ 95 w 190"/>
                <a:gd name="T13" fmla="*/ 0 h 338"/>
                <a:gd name="T14" fmla="*/ 190 w 190"/>
                <a:gd name="T15" fmla="*/ 95 h 338"/>
                <a:gd name="T16" fmla="*/ 170 w 190"/>
                <a:gd name="T17" fmla="*/ 153 h 338"/>
                <a:gd name="T18" fmla="*/ 166 w 190"/>
                <a:gd name="T19" fmla="*/ 160 h 338"/>
                <a:gd name="T20" fmla="*/ 46 w 190"/>
                <a:gd name="T21" fmla="*/ 264 h 338"/>
                <a:gd name="T22" fmla="*/ 143 w 190"/>
                <a:gd name="T23" fmla="*/ 264 h 338"/>
                <a:gd name="T24" fmla="*/ 46 w 190"/>
                <a:gd name="T25" fmla="*/ 302 h 338"/>
                <a:gd name="T26" fmla="*/ 143 w 190"/>
                <a:gd name="T27" fmla="*/ 302 h 338"/>
                <a:gd name="T28" fmla="*/ 58 w 190"/>
                <a:gd name="T29" fmla="*/ 338 h 338"/>
                <a:gd name="T30" fmla="*/ 132 w 190"/>
                <a:gd name="T31"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0" h="338">
                  <a:moveTo>
                    <a:pt x="166" y="160"/>
                  </a:moveTo>
                  <a:cubicBezTo>
                    <a:pt x="144" y="194"/>
                    <a:pt x="143" y="222"/>
                    <a:pt x="143" y="222"/>
                  </a:cubicBezTo>
                  <a:cubicBezTo>
                    <a:pt x="46" y="222"/>
                    <a:pt x="46" y="222"/>
                    <a:pt x="46" y="222"/>
                  </a:cubicBezTo>
                  <a:cubicBezTo>
                    <a:pt x="48" y="205"/>
                    <a:pt x="26" y="164"/>
                    <a:pt x="26" y="164"/>
                  </a:cubicBezTo>
                  <a:cubicBezTo>
                    <a:pt x="20" y="155"/>
                    <a:pt x="20" y="155"/>
                    <a:pt x="20" y="155"/>
                  </a:cubicBezTo>
                  <a:cubicBezTo>
                    <a:pt x="6" y="138"/>
                    <a:pt x="0" y="119"/>
                    <a:pt x="0" y="95"/>
                  </a:cubicBezTo>
                  <a:cubicBezTo>
                    <a:pt x="0" y="42"/>
                    <a:pt x="42" y="0"/>
                    <a:pt x="95" y="0"/>
                  </a:cubicBezTo>
                  <a:cubicBezTo>
                    <a:pt x="148" y="0"/>
                    <a:pt x="190" y="42"/>
                    <a:pt x="190" y="95"/>
                  </a:cubicBezTo>
                  <a:cubicBezTo>
                    <a:pt x="190" y="119"/>
                    <a:pt x="184" y="137"/>
                    <a:pt x="170" y="153"/>
                  </a:cubicBezTo>
                  <a:lnTo>
                    <a:pt x="166" y="160"/>
                  </a:lnTo>
                  <a:close/>
                  <a:moveTo>
                    <a:pt x="46" y="264"/>
                  </a:moveTo>
                  <a:cubicBezTo>
                    <a:pt x="143" y="264"/>
                    <a:pt x="143" y="264"/>
                    <a:pt x="143" y="264"/>
                  </a:cubicBezTo>
                  <a:moveTo>
                    <a:pt x="46" y="302"/>
                  </a:moveTo>
                  <a:cubicBezTo>
                    <a:pt x="143" y="302"/>
                    <a:pt x="143" y="302"/>
                    <a:pt x="143" y="302"/>
                  </a:cubicBezTo>
                  <a:moveTo>
                    <a:pt x="58" y="338"/>
                  </a:moveTo>
                  <a:cubicBezTo>
                    <a:pt x="132" y="338"/>
                    <a:pt x="132" y="338"/>
                    <a:pt x="132" y="338"/>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icrosoft YaHei"/>
                <a:cs typeface="+mn-cs"/>
              </a:endParaRPr>
            </a:p>
          </p:txBody>
        </p:sp>
        <p:sp>
          <p:nvSpPr>
            <p:cNvPr id="386" name="sound_3">
              <a:extLst>
                <a:ext uri="{FF2B5EF4-FFF2-40B4-BE49-F238E27FC236}">
                  <a16:creationId xmlns:a16="http://schemas.microsoft.com/office/drawing/2014/main" id="{E3AD274B-9E88-4746-BE54-A71E1AF804F7}"/>
                </a:ext>
              </a:extLst>
            </p:cNvPr>
            <p:cNvSpPr>
              <a:spLocks noChangeAspect="1" noEditPoints="1"/>
            </p:cNvSpPr>
            <p:nvPr/>
          </p:nvSpPr>
          <p:spPr bwMode="auto">
            <a:xfrm>
              <a:off x="4398603" y="5669537"/>
              <a:ext cx="343458" cy="213276"/>
            </a:xfrm>
            <a:custGeom>
              <a:avLst/>
              <a:gdLst>
                <a:gd name="T0" fmla="*/ 208 w 343"/>
                <a:gd name="T1" fmla="*/ 74 h 210"/>
                <a:gd name="T2" fmla="*/ 268 w 343"/>
                <a:gd name="T3" fmla="*/ 15 h 210"/>
                <a:gd name="T4" fmla="*/ 327 w 343"/>
                <a:gd name="T5" fmla="*/ 74 h 210"/>
                <a:gd name="T6" fmla="*/ 268 w 343"/>
                <a:gd name="T7" fmla="*/ 134 h 210"/>
                <a:gd name="T8" fmla="*/ 208 w 343"/>
                <a:gd name="T9" fmla="*/ 74 h 210"/>
                <a:gd name="T10" fmla="*/ 343 w 343"/>
                <a:gd name="T11" fmla="*/ 210 h 210"/>
                <a:gd name="T12" fmla="*/ 268 w 343"/>
                <a:gd name="T13" fmla="*/ 134 h 210"/>
                <a:gd name="T14" fmla="*/ 192 w 343"/>
                <a:gd name="T15" fmla="*/ 210 h 210"/>
                <a:gd name="T16" fmla="*/ 1 w 343"/>
                <a:gd name="T17" fmla="*/ 140 h 210"/>
                <a:gd name="T18" fmla="*/ 15 w 343"/>
                <a:gd name="T19" fmla="*/ 105 h 210"/>
                <a:gd name="T20" fmla="*/ 0 w 343"/>
                <a:gd name="T21" fmla="*/ 69 h 210"/>
                <a:gd name="T22" fmla="*/ 52 w 343"/>
                <a:gd name="T23" fmla="*/ 172 h 210"/>
                <a:gd name="T24" fmla="*/ 75 w 343"/>
                <a:gd name="T25" fmla="*/ 105 h 210"/>
                <a:gd name="T26" fmla="*/ 51 w 343"/>
                <a:gd name="T27" fmla="*/ 36 h 210"/>
                <a:gd name="T28" fmla="*/ 104 w 343"/>
                <a:gd name="T29" fmla="*/ 209 h 210"/>
                <a:gd name="T30" fmla="*/ 139 w 343"/>
                <a:gd name="T31" fmla="*/ 105 h 210"/>
                <a:gd name="T32" fmla="*/ 104 w 343"/>
                <a:gd name="T33"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3" h="210">
                  <a:moveTo>
                    <a:pt x="208" y="74"/>
                  </a:moveTo>
                  <a:cubicBezTo>
                    <a:pt x="208" y="42"/>
                    <a:pt x="235" y="15"/>
                    <a:pt x="268" y="15"/>
                  </a:cubicBezTo>
                  <a:cubicBezTo>
                    <a:pt x="301" y="15"/>
                    <a:pt x="327" y="42"/>
                    <a:pt x="327" y="74"/>
                  </a:cubicBezTo>
                  <a:cubicBezTo>
                    <a:pt x="327" y="107"/>
                    <a:pt x="301" y="134"/>
                    <a:pt x="268" y="134"/>
                  </a:cubicBezTo>
                  <a:cubicBezTo>
                    <a:pt x="235" y="134"/>
                    <a:pt x="208" y="107"/>
                    <a:pt x="208" y="74"/>
                  </a:cubicBezTo>
                  <a:close/>
                  <a:moveTo>
                    <a:pt x="343" y="210"/>
                  </a:moveTo>
                  <a:cubicBezTo>
                    <a:pt x="343" y="168"/>
                    <a:pt x="309" y="134"/>
                    <a:pt x="268" y="134"/>
                  </a:cubicBezTo>
                  <a:cubicBezTo>
                    <a:pt x="226" y="134"/>
                    <a:pt x="192" y="168"/>
                    <a:pt x="192" y="210"/>
                  </a:cubicBezTo>
                  <a:moveTo>
                    <a:pt x="1" y="140"/>
                  </a:moveTo>
                  <a:cubicBezTo>
                    <a:pt x="10" y="131"/>
                    <a:pt x="15" y="118"/>
                    <a:pt x="15" y="105"/>
                  </a:cubicBezTo>
                  <a:cubicBezTo>
                    <a:pt x="15" y="91"/>
                    <a:pt x="10" y="78"/>
                    <a:pt x="0" y="69"/>
                  </a:cubicBezTo>
                  <a:moveTo>
                    <a:pt x="52" y="172"/>
                  </a:moveTo>
                  <a:cubicBezTo>
                    <a:pt x="67" y="154"/>
                    <a:pt x="75" y="130"/>
                    <a:pt x="75" y="105"/>
                  </a:cubicBezTo>
                  <a:cubicBezTo>
                    <a:pt x="75" y="79"/>
                    <a:pt x="66" y="55"/>
                    <a:pt x="51" y="36"/>
                  </a:cubicBezTo>
                  <a:moveTo>
                    <a:pt x="104" y="209"/>
                  </a:moveTo>
                  <a:cubicBezTo>
                    <a:pt x="126" y="180"/>
                    <a:pt x="139" y="144"/>
                    <a:pt x="139" y="105"/>
                  </a:cubicBezTo>
                  <a:cubicBezTo>
                    <a:pt x="139" y="65"/>
                    <a:pt x="126" y="29"/>
                    <a:pt x="104" y="0"/>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icrosoft YaHei"/>
                <a:cs typeface="+mn-cs"/>
              </a:endParaRPr>
            </a:p>
          </p:txBody>
        </p:sp>
        <p:grpSp>
          <p:nvGrpSpPr>
            <p:cNvPr id="494" name="Group 493">
              <a:extLst>
                <a:ext uri="{FF2B5EF4-FFF2-40B4-BE49-F238E27FC236}">
                  <a16:creationId xmlns:a16="http://schemas.microsoft.com/office/drawing/2014/main" id="{01AC6195-70CA-4EFA-B0C9-146ECEF49EA6}"/>
                </a:ext>
              </a:extLst>
            </p:cNvPr>
            <p:cNvGrpSpPr/>
            <p:nvPr/>
          </p:nvGrpSpPr>
          <p:grpSpPr>
            <a:xfrm>
              <a:off x="4221391" y="5210124"/>
              <a:ext cx="1102756" cy="330476"/>
              <a:chOff x="4524286" y="5196789"/>
              <a:chExt cx="1102756" cy="330476"/>
            </a:xfrm>
          </p:grpSpPr>
          <p:sp>
            <p:nvSpPr>
              <p:cNvPr id="384" name="sports">
                <a:extLst>
                  <a:ext uri="{FF2B5EF4-FFF2-40B4-BE49-F238E27FC236}">
                    <a16:creationId xmlns:a16="http://schemas.microsoft.com/office/drawing/2014/main" id="{18897351-ACA2-4ACC-A179-84644838CE61}"/>
                  </a:ext>
                </a:extLst>
              </p:cNvPr>
              <p:cNvSpPr>
                <a:spLocks noChangeAspect="1" noEditPoints="1"/>
              </p:cNvSpPr>
              <p:nvPr/>
            </p:nvSpPr>
            <p:spPr bwMode="auto">
              <a:xfrm>
                <a:off x="4524286" y="5196789"/>
                <a:ext cx="331792" cy="330476"/>
              </a:xfrm>
              <a:custGeom>
                <a:avLst/>
                <a:gdLst>
                  <a:gd name="T0" fmla="*/ 75 w 349"/>
                  <a:gd name="T1" fmla="*/ 123 h 348"/>
                  <a:gd name="T2" fmla="*/ 212 w 349"/>
                  <a:gd name="T3" fmla="*/ 0 h 348"/>
                  <a:gd name="T4" fmla="*/ 349 w 349"/>
                  <a:gd name="T5" fmla="*/ 137 h 348"/>
                  <a:gd name="T6" fmla="*/ 222 w 349"/>
                  <a:gd name="T7" fmla="*/ 274 h 348"/>
                  <a:gd name="T8" fmla="*/ 21 w 349"/>
                  <a:gd name="T9" fmla="*/ 139 h 348"/>
                  <a:gd name="T10" fmla="*/ 62 w 349"/>
                  <a:gd name="T11" fmla="*/ 288 h 348"/>
                  <a:gd name="T12" fmla="*/ 212 w 349"/>
                  <a:gd name="T13" fmla="*/ 329 h 348"/>
                  <a:gd name="T14" fmla="*/ 171 w 349"/>
                  <a:gd name="T15" fmla="*/ 180 h 348"/>
                  <a:gd name="T16" fmla="*/ 21 w 349"/>
                  <a:gd name="T17" fmla="*/ 139 h 348"/>
                  <a:gd name="T18" fmla="*/ 92 w 349"/>
                  <a:gd name="T19" fmla="*/ 211 h 348"/>
                  <a:gd name="T20" fmla="*/ 138 w 349"/>
                  <a:gd name="T21" fmla="*/ 256 h 348"/>
                  <a:gd name="T22" fmla="*/ 115 w 349"/>
                  <a:gd name="T23" fmla="*/ 39 h 348"/>
                  <a:gd name="T24" fmla="*/ 310 w 349"/>
                  <a:gd name="T25" fmla="*/ 233 h 348"/>
                  <a:gd name="T26" fmla="*/ 308 w 349"/>
                  <a:gd name="T27" fmla="*/ 39 h 348"/>
                  <a:gd name="T28" fmla="*/ 169 w 349"/>
                  <a:gd name="T29" fmla="*/ 178 h 348"/>
                  <a:gd name="T30" fmla="*/ 233 w 349"/>
                  <a:gd name="T31" fmla="*/ 1 h 348"/>
                  <a:gd name="T32" fmla="*/ 218 w 349"/>
                  <a:gd name="T33" fmla="*/ 48 h 348"/>
                  <a:gd name="T34" fmla="*/ 303 w 349"/>
                  <a:gd name="T35" fmla="*/ 133 h 348"/>
                  <a:gd name="T36" fmla="*/ 348 w 349"/>
                  <a:gd name="T37" fmla="*/ 119 h 348"/>
                  <a:gd name="T38" fmla="*/ 75 w 349"/>
                  <a:gd name="T39" fmla="*/ 123 h 348"/>
                  <a:gd name="T40" fmla="*/ 74 w 349"/>
                  <a:gd name="T41" fmla="*/ 12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9" h="348">
                    <a:moveTo>
                      <a:pt x="75" y="123"/>
                    </a:moveTo>
                    <a:cubicBezTo>
                      <a:pt x="82" y="54"/>
                      <a:pt x="140" y="0"/>
                      <a:pt x="212" y="0"/>
                    </a:cubicBezTo>
                    <a:cubicBezTo>
                      <a:pt x="288" y="0"/>
                      <a:pt x="349" y="61"/>
                      <a:pt x="349" y="137"/>
                    </a:cubicBezTo>
                    <a:cubicBezTo>
                      <a:pt x="349" y="210"/>
                      <a:pt x="293" y="269"/>
                      <a:pt x="222" y="274"/>
                    </a:cubicBezTo>
                    <a:moveTo>
                      <a:pt x="21" y="139"/>
                    </a:moveTo>
                    <a:cubicBezTo>
                      <a:pt x="0" y="160"/>
                      <a:pt x="10" y="236"/>
                      <a:pt x="62" y="288"/>
                    </a:cubicBezTo>
                    <a:cubicBezTo>
                      <a:pt x="115" y="341"/>
                      <a:pt x="192" y="348"/>
                      <a:pt x="212" y="329"/>
                    </a:cubicBezTo>
                    <a:cubicBezTo>
                      <a:pt x="232" y="309"/>
                      <a:pt x="223" y="232"/>
                      <a:pt x="171" y="180"/>
                    </a:cubicBezTo>
                    <a:cubicBezTo>
                      <a:pt x="118" y="127"/>
                      <a:pt x="45" y="115"/>
                      <a:pt x="21" y="139"/>
                    </a:cubicBezTo>
                    <a:close/>
                    <a:moveTo>
                      <a:pt x="92" y="211"/>
                    </a:moveTo>
                    <a:cubicBezTo>
                      <a:pt x="138" y="256"/>
                      <a:pt x="138" y="256"/>
                      <a:pt x="138" y="256"/>
                    </a:cubicBezTo>
                    <a:moveTo>
                      <a:pt x="115" y="39"/>
                    </a:moveTo>
                    <a:cubicBezTo>
                      <a:pt x="310" y="233"/>
                      <a:pt x="310" y="233"/>
                      <a:pt x="310" y="233"/>
                    </a:cubicBezTo>
                    <a:moveTo>
                      <a:pt x="308" y="39"/>
                    </a:moveTo>
                    <a:cubicBezTo>
                      <a:pt x="169" y="178"/>
                      <a:pt x="169" y="178"/>
                      <a:pt x="169" y="178"/>
                    </a:cubicBezTo>
                    <a:moveTo>
                      <a:pt x="233" y="1"/>
                    </a:moveTo>
                    <a:cubicBezTo>
                      <a:pt x="224" y="15"/>
                      <a:pt x="218" y="31"/>
                      <a:pt x="218" y="48"/>
                    </a:cubicBezTo>
                    <a:cubicBezTo>
                      <a:pt x="218" y="95"/>
                      <a:pt x="256" y="133"/>
                      <a:pt x="303" y="133"/>
                    </a:cubicBezTo>
                    <a:cubicBezTo>
                      <a:pt x="319" y="133"/>
                      <a:pt x="336" y="127"/>
                      <a:pt x="348" y="119"/>
                    </a:cubicBezTo>
                    <a:moveTo>
                      <a:pt x="75" y="123"/>
                    </a:moveTo>
                    <a:cubicBezTo>
                      <a:pt x="75" y="125"/>
                      <a:pt x="74" y="128"/>
                      <a:pt x="74" y="128"/>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icrosoft YaHei"/>
                  <a:cs typeface="+mn-cs"/>
                </a:endParaRPr>
              </a:p>
            </p:txBody>
          </p:sp>
          <p:sp>
            <p:nvSpPr>
              <p:cNvPr id="385" name="film">
                <a:extLst>
                  <a:ext uri="{FF2B5EF4-FFF2-40B4-BE49-F238E27FC236}">
                    <a16:creationId xmlns:a16="http://schemas.microsoft.com/office/drawing/2014/main" id="{813B796E-74BF-4E35-BC4A-7E02D5F71F9C}"/>
                  </a:ext>
                </a:extLst>
              </p:cNvPr>
              <p:cNvSpPr>
                <a:spLocks noChangeAspect="1" noEditPoints="1"/>
              </p:cNvSpPr>
              <p:nvPr/>
            </p:nvSpPr>
            <p:spPr bwMode="auto">
              <a:xfrm>
                <a:off x="5048100" y="5252029"/>
                <a:ext cx="273330" cy="219997"/>
              </a:xfrm>
              <a:custGeom>
                <a:avLst/>
                <a:gdLst>
                  <a:gd name="T0" fmla="*/ 246 w 246"/>
                  <a:gd name="T1" fmla="*/ 95 h 198"/>
                  <a:gd name="T2" fmla="*/ 246 w 246"/>
                  <a:gd name="T3" fmla="*/ 198 h 198"/>
                  <a:gd name="T4" fmla="*/ 0 w 246"/>
                  <a:gd name="T5" fmla="*/ 198 h 198"/>
                  <a:gd name="T6" fmla="*/ 0 w 246"/>
                  <a:gd name="T7" fmla="*/ 0 h 198"/>
                  <a:gd name="T8" fmla="*/ 246 w 246"/>
                  <a:gd name="T9" fmla="*/ 0 h 198"/>
                  <a:gd name="T10" fmla="*/ 246 w 246"/>
                  <a:gd name="T11" fmla="*/ 95 h 198"/>
                  <a:gd name="T12" fmla="*/ 33 w 246"/>
                  <a:gd name="T13" fmla="*/ 36 h 198"/>
                  <a:gd name="T14" fmla="*/ 33 w 246"/>
                  <a:gd name="T15" fmla="*/ 54 h 198"/>
                  <a:gd name="T16" fmla="*/ 33 w 246"/>
                  <a:gd name="T17" fmla="*/ 0 h 198"/>
                  <a:gd name="T18" fmla="*/ 33 w 246"/>
                  <a:gd name="T19" fmla="*/ 17 h 198"/>
                  <a:gd name="T20" fmla="*/ 33 w 246"/>
                  <a:gd name="T21" fmla="*/ 72 h 198"/>
                  <a:gd name="T22" fmla="*/ 33 w 246"/>
                  <a:gd name="T23" fmla="*/ 89 h 198"/>
                  <a:gd name="T24" fmla="*/ 33 w 246"/>
                  <a:gd name="T25" fmla="*/ 108 h 198"/>
                  <a:gd name="T26" fmla="*/ 33 w 246"/>
                  <a:gd name="T27" fmla="*/ 126 h 198"/>
                  <a:gd name="T28" fmla="*/ 33 w 246"/>
                  <a:gd name="T29" fmla="*/ 144 h 198"/>
                  <a:gd name="T30" fmla="*/ 33 w 246"/>
                  <a:gd name="T31" fmla="*/ 161 h 198"/>
                  <a:gd name="T32" fmla="*/ 33 w 246"/>
                  <a:gd name="T33" fmla="*/ 180 h 198"/>
                  <a:gd name="T34" fmla="*/ 33 w 246"/>
                  <a:gd name="T35" fmla="*/ 198 h 198"/>
                  <a:gd name="T36" fmla="*/ 214 w 246"/>
                  <a:gd name="T37" fmla="*/ 36 h 198"/>
                  <a:gd name="T38" fmla="*/ 214 w 246"/>
                  <a:gd name="T39" fmla="*/ 54 h 198"/>
                  <a:gd name="T40" fmla="*/ 214 w 246"/>
                  <a:gd name="T41" fmla="*/ 0 h 198"/>
                  <a:gd name="T42" fmla="*/ 214 w 246"/>
                  <a:gd name="T43" fmla="*/ 17 h 198"/>
                  <a:gd name="T44" fmla="*/ 214 w 246"/>
                  <a:gd name="T45" fmla="*/ 72 h 198"/>
                  <a:gd name="T46" fmla="*/ 214 w 246"/>
                  <a:gd name="T47" fmla="*/ 89 h 198"/>
                  <a:gd name="T48" fmla="*/ 214 w 246"/>
                  <a:gd name="T49" fmla="*/ 108 h 198"/>
                  <a:gd name="T50" fmla="*/ 214 w 246"/>
                  <a:gd name="T51" fmla="*/ 126 h 198"/>
                  <a:gd name="T52" fmla="*/ 214 w 246"/>
                  <a:gd name="T53" fmla="*/ 144 h 198"/>
                  <a:gd name="T54" fmla="*/ 214 w 246"/>
                  <a:gd name="T55" fmla="*/ 161 h 198"/>
                  <a:gd name="T56" fmla="*/ 214 w 246"/>
                  <a:gd name="T57" fmla="*/ 180 h 198"/>
                  <a:gd name="T58" fmla="*/ 214 w 246"/>
                  <a:gd name="T59"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6" h="198">
                    <a:moveTo>
                      <a:pt x="246" y="95"/>
                    </a:moveTo>
                    <a:lnTo>
                      <a:pt x="246" y="198"/>
                    </a:lnTo>
                    <a:lnTo>
                      <a:pt x="0" y="198"/>
                    </a:lnTo>
                    <a:lnTo>
                      <a:pt x="0" y="0"/>
                    </a:lnTo>
                    <a:lnTo>
                      <a:pt x="246" y="0"/>
                    </a:lnTo>
                    <a:lnTo>
                      <a:pt x="246" y="95"/>
                    </a:lnTo>
                    <a:moveTo>
                      <a:pt x="33" y="36"/>
                    </a:moveTo>
                    <a:lnTo>
                      <a:pt x="33" y="54"/>
                    </a:lnTo>
                    <a:moveTo>
                      <a:pt x="33" y="0"/>
                    </a:moveTo>
                    <a:lnTo>
                      <a:pt x="33" y="17"/>
                    </a:lnTo>
                    <a:moveTo>
                      <a:pt x="33" y="72"/>
                    </a:moveTo>
                    <a:lnTo>
                      <a:pt x="33" y="89"/>
                    </a:lnTo>
                    <a:moveTo>
                      <a:pt x="33" y="108"/>
                    </a:moveTo>
                    <a:lnTo>
                      <a:pt x="33" y="126"/>
                    </a:lnTo>
                    <a:moveTo>
                      <a:pt x="33" y="144"/>
                    </a:moveTo>
                    <a:lnTo>
                      <a:pt x="33" y="161"/>
                    </a:lnTo>
                    <a:moveTo>
                      <a:pt x="33" y="180"/>
                    </a:moveTo>
                    <a:lnTo>
                      <a:pt x="33" y="198"/>
                    </a:lnTo>
                    <a:moveTo>
                      <a:pt x="214" y="36"/>
                    </a:moveTo>
                    <a:lnTo>
                      <a:pt x="214" y="54"/>
                    </a:lnTo>
                    <a:moveTo>
                      <a:pt x="214" y="0"/>
                    </a:moveTo>
                    <a:lnTo>
                      <a:pt x="214" y="17"/>
                    </a:lnTo>
                    <a:moveTo>
                      <a:pt x="214" y="72"/>
                    </a:moveTo>
                    <a:lnTo>
                      <a:pt x="214" y="89"/>
                    </a:lnTo>
                    <a:moveTo>
                      <a:pt x="214" y="108"/>
                    </a:moveTo>
                    <a:lnTo>
                      <a:pt x="214" y="126"/>
                    </a:lnTo>
                    <a:moveTo>
                      <a:pt x="214" y="144"/>
                    </a:moveTo>
                    <a:lnTo>
                      <a:pt x="214" y="161"/>
                    </a:lnTo>
                    <a:moveTo>
                      <a:pt x="214" y="180"/>
                    </a:moveTo>
                    <a:lnTo>
                      <a:pt x="214" y="198"/>
                    </a:ln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icrosoft YaHei"/>
                  <a:cs typeface="+mn-cs"/>
                </a:endParaRPr>
              </a:p>
            </p:txBody>
          </p:sp>
          <p:sp>
            <p:nvSpPr>
              <p:cNvPr id="391" name="remote">
                <a:extLst>
                  <a:ext uri="{FF2B5EF4-FFF2-40B4-BE49-F238E27FC236}">
                    <a16:creationId xmlns:a16="http://schemas.microsoft.com/office/drawing/2014/main" id="{3E71C936-6626-45DE-A21D-F84F8A679897}"/>
                  </a:ext>
                </a:extLst>
              </p:cNvPr>
              <p:cNvSpPr>
                <a:spLocks noChangeAspect="1" noEditPoints="1"/>
              </p:cNvSpPr>
              <p:nvPr/>
            </p:nvSpPr>
            <p:spPr bwMode="auto">
              <a:xfrm>
                <a:off x="5513452" y="5226098"/>
                <a:ext cx="113590" cy="271859"/>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icrosoft YaHei"/>
                  <a:cs typeface="+mn-cs"/>
                </a:endParaRPr>
              </a:p>
            </p:txBody>
          </p:sp>
        </p:grpSp>
      </p:grpSp>
      <p:grpSp>
        <p:nvGrpSpPr>
          <p:cNvPr id="495" name="Group 494">
            <a:extLst>
              <a:ext uri="{FF2B5EF4-FFF2-40B4-BE49-F238E27FC236}">
                <a16:creationId xmlns:a16="http://schemas.microsoft.com/office/drawing/2014/main" id="{1AA1173D-66ED-4E96-9AED-882AB3A94157}"/>
              </a:ext>
            </a:extLst>
          </p:cNvPr>
          <p:cNvGrpSpPr/>
          <p:nvPr/>
        </p:nvGrpSpPr>
        <p:grpSpPr>
          <a:xfrm>
            <a:off x="5115501" y="2424893"/>
            <a:ext cx="876994" cy="239417"/>
            <a:chOff x="5390456" y="1978104"/>
            <a:chExt cx="840893" cy="229562"/>
          </a:xfrm>
        </p:grpSpPr>
        <p:sp>
          <p:nvSpPr>
            <p:cNvPr id="395" name="headphones">
              <a:extLst>
                <a:ext uri="{FF2B5EF4-FFF2-40B4-BE49-F238E27FC236}">
                  <a16:creationId xmlns:a16="http://schemas.microsoft.com/office/drawing/2014/main" id="{C0B578B1-1A68-4A86-BDED-2DDB76A0018D}"/>
                </a:ext>
              </a:extLst>
            </p:cNvPr>
            <p:cNvSpPr>
              <a:spLocks noChangeAspect="1" noEditPoints="1"/>
            </p:cNvSpPr>
            <p:nvPr/>
          </p:nvSpPr>
          <p:spPr bwMode="auto">
            <a:xfrm>
              <a:off x="5390456" y="1988085"/>
              <a:ext cx="188814" cy="209601"/>
            </a:xfrm>
            <a:custGeom>
              <a:avLst/>
              <a:gdLst>
                <a:gd name="T0" fmla="*/ 0 w 302"/>
                <a:gd name="T1" fmla="*/ 229 h 334"/>
                <a:gd name="T2" fmla="*/ 0 w 302"/>
                <a:gd name="T3" fmla="*/ 151 h 334"/>
                <a:gd name="T4" fmla="*/ 151 w 302"/>
                <a:gd name="T5" fmla="*/ 0 h 334"/>
                <a:gd name="T6" fmla="*/ 302 w 302"/>
                <a:gd name="T7" fmla="*/ 151 h 334"/>
                <a:gd name="T8" fmla="*/ 302 w 302"/>
                <a:gd name="T9" fmla="*/ 239 h 334"/>
                <a:gd name="T10" fmla="*/ 35 w 302"/>
                <a:gd name="T11" fmla="*/ 184 h 334"/>
                <a:gd name="T12" fmla="*/ 0 w 302"/>
                <a:gd name="T13" fmla="*/ 219 h 334"/>
                <a:gd name="T14" fmla="*/ 0 w 302"/>
                <a:gd name="T15" fmla="*/ 300 h 334"/>
                <a:gd name="T16" fmla="*/ 35 w 302"/>
                <a:gd name="T17" fmla="*/ 334 h 334"/>
                <a:gd name="T18" fmla="*/ 58 w 302"/>
                <a:gd name="T19" fmla="*/ 334 h 334"/>
                <a:gd name="T20" fmla="*/ 58 w 302"/>
                <a:gd name="T21" fmla="*/ 184 h 334"/>
                <a:gd name="T22" fmla="*/ 35 w 302"/>
                <a:gd name="T23" fmla="*/ 184 h 334"/>
                <a:gd name="T24" fmla="*/ 244 w 302"/>
                <a:gd name="T25" fmla="*/ 184 h 334"/>
                <a:gd name="T26" fmla="*/ 244 w 302"/>
                <a:gd name="T27" fmla="*/ 334 h 334"/>
                <a:gd name="T28" fmla="*/ 268 w 302"/>
                <a:gd name="T29" fmla="*/ 334 h 334"/>
                <a:gd name="T30" fmla="*/ 302 w 302"/>
                <a:gd name="T31" fmla="*/ 300 h 334"/>
                <a:gd name="T32" fmla="*/ 302 w 302"/>
                <a:gd name="T33" fmla="*/ 219 h 334"/>
                <a:gd name="T34" fmla="*/ 268 w 302"/>
                <a:gd name="T35" fmla="*/ 184 h 334"/>
                <a:gd name="T36" fmla="*/ 244 w 302"/>
                <a:gd name="T37" fmla="*/ 18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334">
                  <a:moveTo>
                    <a:pt x="0" y="229"/>
                  </a:moveTo>
                  <a:cubicBezTo>
                    <a:pt x="0" y="151"/>
                    <a:pt x="0" y="151"/>
                    <a:pt x="0" y="151"/>
                  </a:cubicBezTo>
                  <a:cubicBezTo>
                    <a:pt x="0" y="67"/>
                    <a:pt x="68" y="0"/>
                    <a:pt x="151" y="0"/>
                  </a:cubicBezTo>
                  <a:cubicBezTo>
                    <a:pt x="234" y="0"/>
                    <a:pt x="302" y="67"/>
                    <a:pt x="302" y="151"/>
                  </a:cubicBezTo>
                  <a:cubicBezTo>
                    <a:pt x="302" y="239"/>
                    <a:pt x="302" y="239"/>
                    <a:pt x="302" y="239"/>
                  </a:cubicBezTo>
                  <a:moveTo>
                    <a:pt x="35" y="184"/>
                  </a:moveTo>
                  <a:cubicBezTo>
                    <a:pt x="15" y="184"/>
                    <a:pt x="0" y="200"/>
                    <a:pt x="0" y="219"/>
                  </a:cubicBezTo>
                  <a:cubicBezTo>
                    <a:pt x="0" y="300"/>
                    <a:pt x="0" y="300"/>
                    <a:pt x="0" y="300"/>
                  </a:cubicBezTo>
                  <a:cubicBezTo>
                    <a:pt x="0" y="319"/>
                    <a:pt x="15" y="334"/>
                    <a:pt x="35" y="334"/>
                  </a:cubicBezTo>
                  <a:cubicBezTo>
                    <a:pt x="58" y="334"/>
                    <a:pt x="58" y="334"/>
                    <a:pt x="58" y="334"/>
                  </a:cubicBezTo>
                  <a:cubicBezTo>
                    <a:pt x="58" y="184"/>
                    <a:pt x="58" y="184"/>
                    <a:pt x="58" y="184"/>
                  </a:cubicBezTo>
                  <a:lnTo>
                    <a:pt x="35" y="184"/>
                  </a:lnTo>
                  <a:close/>
                  <a:moveTo>
                    <a:pt x="244" y="184"/>
                  </a:moveTo>
                  <a:cubicBezTo>
                    <a:pt x="244" y="334"/>
                    <a:pt x="244" y="334"/>
                    <a:pt x="244" y="334"/>
                  </a:cubicBezTo>
                  <a:cubicBezTo>
                    <a:pt x="268" y="334"/>
                    <a:pt x="268" y="334"/>
                    <a:pt x="268" y="334"/>
                  </a:cubicBezTo>
                  <a:cubicBezTo>
                    <a:pt x="287" y="334"/>
                    <a:pt x="302" y="319"/>
                    <a:pt x="302" y="300"/>
                  </a:cubicBezTo>
                  <a:cubicBezTo>
                    <a:pt x="302" y="219"/>
                    <a:pt x="302" y="219"/>
                    <a:pt x="302" y="219"/>
                  </a:cubicBezTo>
                  <a:cubicBezTo>
                    <a:pt x="302" y="200"/>
                    <a:pt x="287" y="184"/>
                    <a:pt x="268" y="184"/>
                  </a:cubicBezTo>
                  <a:lnTo>
                    <a:pt x="244" y="184"/>
                  </a:lnTo>
                  <a:close/>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icrosoft YaHei"/>
                <a:cs typeface="+mn-cs"/>
              </a:endParaRPr>
            </a:p>
          </p:txBody>
        </p:sp>
        <p:sp>
          <p:nvSpPr>
            <p:cNvPr id="396" name="phone">
              <a:extLst>
                <a:ext uri="{FF2B5EF4-FFF2-40B4-BE49-F238E27FC236}">
                  <a16:creationId xmlns:a16="http://schemas.microsoft.com/office/drawing/2014/main" id="{997C467C-4996-4BF5-8C0E-CA6813CE1D64}"/>
                </a:ext>
              </a:extLst>
            </p:cNvPr>
            <p:cNvSpPr>
              <a:spLocks noChangeAspect="1" noEditPoints="1"/>
            </p:cNvSpPr>
            <p:nvPr/>
          </p:nvSpPr>
          <p:spPr bwMode="auto">
            <a:xfrm>
              <a:off x="5720973" y="1982357"/>
              <a:ext cx="138045" cy="221057"/>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icrosoft YaHei"/>
                <a:cs typeface="+mn-cs"/>
              </a:endParaRPr>
            </a:p>
          </p:txBody>
        </p:sp>
        <p:sp>
          <p:nvSpPr>
            <p:cNvPr id="397" name="hand_9">
              <a:extLst>
                <a:ext uri="{FF2B5EF4-FFF2-40B4-BE49-F238E27FC236}">
                  <a16:creationId xmlns:a16="http://schemas.microsoft.com/office/drawing/2014/main" id="{4A0EE6CB-38F4-4599-9CE4-48605187DEFE}"/>
                </a:ext>
              </a:extLst>
            </p:cNvPr>
            <p:cNvSpPr>
              <a:spLocks noChangeAspect="1" noEditPoints="1"/>
            </p:cNvSpPr>
            <p:nvPr/>
          </p:nvSpPr>
          <p:spPr bwMode="auto">
            <a:xfrm>
              <a:off x="6000722" y="1978104"/>
              <a:ext cx="230627" cy="229562"/>
            </a:xfrm>
            <a:custGeom>
              <a:avLst/>
              <a:gdLst>
                <a:gd name="T0" fmla="*/ 126 w 315"/>
                <a:gd name="T1" fmla="*/ 164 h 315"/>
                <a:gd name="T2" fmla="*/ 85 w 315"/>
                <a:gd name="T3" fmla="*/ 105 h 315"/>
                <a:gd name="T4" fmla="*/ 147 w 315"/>
                <a:gd name="T5" fmla="*/ 43 h 315"/>
                <a:gd name="T6" fmla="*/ 209 w 315"/>
                <a:gd name="T7" fmla="*/ 105 h 315"/>
                <a:gd name="T8" fmla="*/ 168 w 315"/>
                <a:gd name="T9" fmla="*/ 164 h 315"/>
                <a:gd name="T10" fmla="*/ 168 w 315"/>
                <a:gd name="T11" fmla="*/ 185 h 315"/>
                <a:gd name="T12" fmla="*/ 168 w 315"/>
                <a:gd name="T13" fmla="*/ 105 h 315"/>
                <a:gd name="T14" fmla="*/ 147 w 315"/>
                <a:gd name="T15" fmla="*/ 84 h 315"/>
                <a:gd name="T16" fmla="*/ 147 w 315"/>
                <a:gd name="T17" fmla="*/ 84 h 315"/>
                <a:gd name="T18" fmla="*/ 126 w 315"/>
                <a:gd name="T19" fmla="*/ 105 h 315"/>
                <a:gd name="T20" fmla="*/ 126 w 315"/>
                <a:gd name="T21" fmla="*/ 220 h 315"/>
                <a:gd name="T22" fmla="*/ 252 w 315"/>
                <a:gd name="T23" fmla="*/ 211 h 315"/>
                <a:gd name="T24" fmla="*/ 302 w 315"/>
                <a:gd name="T25" fmla="*/ 211 h 315"/>
                <a:gd name="T26" fmla="*/ 315 w 315"/>
                <a:gd name="T27" fmla="*/ 199 h 315"/>
                <a:gd name="T28" fmla="*/ 315 w 315"/>
                <a:gd name="T29" fmla="*/ 13 h 315"/>
                <a:gd name="T30" fmla="*/ 302 w 315"/>
                <a:gd name="T31" fmla="*/ 0 h 315"/>
                <a:gd name="T32" fmla="*/ 12 w 315"/>
                <a:gd name="T33" fmla="*/ 0 h 315"/>
                <a:gd name="T34" fmla="*/ 0 w 315"/>
                <a:gd name="T35" fmla="*/ 13 h 315"/>
                <a:gd name="T36" fmla="*/ 0 w 315"/>
                <a:gd name="T37" fmla="*/ 199 h 315"/>
                <a:gd name="T38" fmla="*/ 12 w 315"/>
                <a:gd name="T39" fmla="*/ 211 h 315"/>
                <a:gd name="T40" fmla="*/ 84 w 315"/>
                <a:gd name="T41" fmla="*/ 211 h 315"/>
                <a:gd name="T42" fmla="*/ 84 w 315"/>
                <a:gd name="T43" fmla="*/ 231 h 315"/>
                <a:gd name="T44" fmla="*/ 168 w 315"/>
                <a:gd name="T45" fmla="*/ 315 h 315"/>
                <a:gd name="T46" fmla="*/ 168 w 315"/>
                <a:gd name="T47" fmla="*/ 315 h 315"/>
                <a:gd name="T48" fmla="*/ 252 w 315"/>
                <a:gd name="T49" fmla="*/ 231 h 315"/>
                <a:gd name="T50" fmla="*/ 252 w 315"/>
                <a:gd name="T51" fmla="*/ 205 h 315"/>
                <a:gd name="T52" fmla="*/ 247 w 315"/>
                <a:gd name="T53" fmla="*/ 186 h 315"/>
                <a:gd name="T54" fmla="*/ 228 w 315"/>
                <a:gd name="T55" fmla="*/ 174 h 315"/>
                <a:gd name="T56" fmla="*/ 179 w 315"/>
                <a:gd name="T57" fmla="*/ 159 h 315"/>
                <a:gd name="T58" fmla="*/ 126 w 315"/>
                <a:gd name="T59" fmla="*/ 183 h 315"/>
                <a:gd name="T60" fmla="*/ 84 w 315"/>
                <a:gd name="T61" fmla="*/ 211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5" h="315">
                  <a:moveTo>
                    <a:pt x="126" y="164"/>
                  </a:moveTo>
                  <a:cubicBezTo>
                    <a:pt x="102" y="155"/>
                    <a:pt x="85" y="132"/>
                    <a:pt x="85" y="105"/>
                  </a:cubicBezTo>
                  <a:cubicBezTo>
                    <a:pt x="85" y="71"/>
                    <a:pt x="113" y="43"/>
                    <a:pt x="147" y="43"/>
                  </a:cubicBezTo>
                  <a:cubicBezTo>
                    <a:pt x="182" y="43"/>
                    <a:pt x="209" y="71"/>
                    <a:pt x="209" y="105"/>
                  </a:cubicBezTo>
                  <a:cubicBezTo>
                    <a:pt x="209" y="132"/>
                    <a:pt x="192" y="156"/>
                    <a:pt x="168" y="164"/>
                  </a:cubicBezTo>
                  <a:moveTo>
                    <a:pt x="168" y="185"/>
                  </a:moveTo>
                  <a:cubicBezTo>
                    <a:pt x="168" y="105"/>
                    <a:pt x="168" y="105"/>
                    <a:pt x="168" y="105"/>
                  </a:cubicBezTo>
                  <a:cubicBezTo>
                    <a:pt x="168" y="93"/>
                    <a:pt x="159" y="84"/>
                    <a:pt x="147" y="84"/>
                  </a:cubicBezTo>
                  <a:cubicBezTo>
                    <a:pt x="147" y="84"/>
                    <a:pt x="147" y="84"/>
                    <a:pt x="147" y="84"/>
                  </a:cubicBezTo>
                  <a:cubicBezTo>
                    <a:pt x="135" y="84"/>
                    <a:pt x="126" y="93"/>
                    <a:pt x="126" y="105"/>
                  </a:cubicBezTo>
                  <a:cubicBezTo>
                    <a:pt x="126" y="220"/>
                    <a:pt x="126" y="220"/>
                    <a:pt x="126" y="220"/>
                  </a:cubicBezTo>
                  <a:moveTo>
                    <a:pt x="252" y="211"/>
                  </a:moveTo>
                  <a:cubicBezTo>
                    <a:pt x="302" y="211"/>
                    <a:pt x="302" y="211"/>
                    <a:pt x="302" y="211"/>
                  </a:cubicBezTo>
                  <a:cubicBezTo>
                    <a:pt x="309" y="211"/>
                    <a:pt x="315" y="206"/>
                    <a:pt x="315" y="199"/>
                  </a:cubicBezTo>
                  <a:cubicBezTo>
                    <a:pt x="315" y="13"/>
                    <a:pt x="315" y="13"/>
                    <a:pt x="315" y="13"/>
                  </a:cubicBezTo>
                  <a:cubicBezTo>
                    <a:pt x="315" y="6"/>
                    <a:pt x="309" y="0"/>
                    <a:pt x="302" y="0"/>
                  </a:cubicBezTo>
                  <a:cubicBezTo>
                    <a:pt x="12" y="0"/>
                    <a:pt x="12" y="0"/>
                    <a:pt x="12" y="0"/>
                  </a:cubicBezTo>
                  <a:cubicBezTo>
                    <a:pt x="5" y="0"/>
                    <a:pt x="0" y="6"/>
                    <a:pt x="0" y="13"/>
                  </a:cubicBezTo>
                  <a:cubicBezTo>
                    <a:pt x="0" y="199"/>
                    <a:pt x="0" y="199"/>
                    <a:pt x="0" y="199"/>
                  </a:cubicBezTo>
                  <a:cubicBezTo>
                    <a:pt x="0" y="206"/>
                    <a:pt x="5" y="211"/>
                    <a:pt x="12" y="211"/>
                  </a:cubicBezTo>
                  <a:cubicBezTo>
                    <a:pt x="12" y="211"/>
                    <a:pt x="84" y="211"/>
                    <a:pt x="84" y="211"/>
                  </a:cubicBezTo>
                  <a:cubicBezTo>
                    <a:pt x="84" y="231"/>
                    <a:pt x="84" y="231"/>
                    <a:pt x="84" y="231"/>
                  </a:cubicBezTo>
                  <a:cubicBezTo>
                    <a:pt x="84" y="277"/>
                    <a:pt x="122" y="315"/>
                    <a:pt x="168" y="315"/>
                  </a:cubicBezTo>
                  <a:cubicBezTo>
                    <a:pt x="168" y="315"/>
                    <a:pt x="168" y="315"/>
                    <a:pt x="168" y="315"/>
                  </a:cubicBezTo>
                  <a:cubicBezTo>
                    <a:pt x="215" y="315"/>
                    <a:pt x="252" y="277"/>
                    <a:pt x="252" y="231"/>
                  </a:cubicBezTo>
                  <a:cubicBezTo>
                    <a:pt x="252" y="205"/>
                    <a:pt x="252" y="205"/>
                    <a:pt x="252" y="205"/>
                  </a:cubicBezTo>
                  <a:cubicBezTo>
                    <a:pt x="252" y="205"/>
                    <a:pt x="252" y="191"/>
                    <a:pt x="247" y="186"/>
                  </a:cubicBezTo>
                  <a:cubicBezTo>
                    <a:pt x="240" y="177"/>
                    <a:pt x="228" y="174"/>
                    <a:pt x="228" y="174"/>
                  </a:cubicBezTo>
                  <a:cubicBezTo>
                    <a:pt x="179" y="159"/>
                    <a:pt x="179" y="159"/>
                    <a:pt x="179" y="159"/>
                  </a:cubicBezTo>
                  <a:moveTo>
                    <a:pt x="126" y="183"/>
                  </a:moveTo>
                  <a:cubicBezTo>
                    <a:pt x="87" y="183"/>
                    <a:pt x="84" y="211"/>
                    <a:pt x="84" y="211"/>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icrosoft YaHei"/>
                <a:cs typeface="+mn-cs"/>
              </a:endParaRPr>
            </a:p>
          </p:txBody>
        </p:sp>
      </p:grpSp>
      <p:grpSp>
        <p:nvGrpSpPr>
          <p:cNvPr id="497" name="Group 496">
            <a:extLst>
              <a:ext uri="{FF2B5EF4-FFF2-40B4-BE49-F238E27FC236}">
                <a16:creationId xmlns:a16="http://schemas.microsoft.com/office/drawing/2014/main" id="{9844C968-BFAE-43C7-B8CC-774EF7DB1355}"/>
              </a:ext>
            </a:extLst>
          </p:cNvPr>
          <p:cNvGrpSpPr/>
          <p:nvPr/>
        </p:nvGrpSpPr>
        <p:grpSpPr>
          <a:xfrm>
            <a:off x="1769481" y="4271778"/>
            <a:ext cx="1590071" cy="285414"/>
            <a:chOff x="1762642" y="3324608"/>
            <a:chExt cx="1590071" cy="285414"/>
          </a:xfrm>
        </p:grpSpPr>
        <p:sp>
          <p:nvSpPr>
            <p:cNvPr id="389" name="ID_2">
              <a:extLst>
                <a:ext uri="{FF2B5EF4-FFF2-40B4-BE49-F238E27FC236}">
                  <a16:creationId xmlns:a16="http://schemas.microsoft.com/office/drawing/2014/main" id="{F0EA3FB4-2184-4044-BD72-A8D3FE02BED2}"/>
                </a:ext>
              </a:extLst>
            </p:cNvPr>
            <p:cNvSpPr>
              <a:spLocks noChangeAspect="1" noEditPoints="1"/>
            </p:cNvSpPr>
            <p:nvPr/>
          </p:nvSpPr>
          <p:spPr bwMode="auto">
            <a:xfrm>
              <a:off x="1762642" y="3365410"/>
              <a:ext cx="289996" cy="203810"/>
            </a:xfrm>
            <a:custGeom>
              <a:avLst/>
              <a:gdLst>
                <a:gd name="T0" fmla="*/ 46 w 344"/>
                <a:gd name="T1" fmla="*/ 88 h 240"/>
                <a:gd name="T2" fmla="*/ 95 w 344"/>
                <a:gd name="T3" fmla="*/ 39 h 240"/>
                <a:gd name="T4" fmla="*/ 144 w 344"/>
                <a:gd name="T5" fmla="*/ 88 h 240"/>
                <a:gd name="T6" fmla="*/ 95 w 344"/>
                <a:gd name="T7" fmla="*/ 137 h 240"/>
                <a:gd name="T8" fmla="*/ 46 w 344"/>
                <a:gd name="T9" fmla="*/ 88 h 240"/>
                <a:gd name="T10" fmla="*/ 159 w 344"/>
                <a:gd name="T11" fmla="*/ 201 h 240"/>
                <a:gd name="T12" fmla="*/ 95 w 344"/>
                <a:gd name="T13" fmla="*/ 137 h 240"/>
                <a:gd name="T14" fmla="*/ 31 w 344"/>
                <a:gd name="T15" fmla="*/ 201 h 240"/>
                <a:gd name="T16" fmla="*/ 189 w 344"/>
                <a:gd name="T17" fmla="*/ 41 h 240"/>
                <a:gd name="T18" fmla="*/ 313 w 344"/>
                <a:gd name="T19" fmla="*/ 41 h 240"/>
                <a:gd name="T20" fmla="*/ 189 w 344"/>
                <a:gd name="T21" fmla="*/ 116 h 240"/>
                <a:gd name="T22" fmla="*/ 313 w 344"/>
                <a:gd name="T23" fmla="*/ 116 h 240"/>
                <a:gd name="T24" fmla="*/ 189 w 344"/>
                <a:gd name="T25" fmla="*/ 192 h 240"/>
                <a:gd name="T26" fmla="*/ 313 w 344"/>
                <a:gd name="T27" fmla="*/ 192 h 240"/>
                <a:gd name="T28" fmla="*/ 344 w 344"/>
                <a:gd name="T29" fmla="*/ 0 h 240"/>
                <a:gd name="T30" fmla="*/ 0 w 344"/>
                <a:gd name="T31" fmla="*/ 0 h 240"/>
                <a:gd name="T32" fmla="*/ 0 w 344"/>
                <a:gd name="T33" fmla="*/ 240 h 240"/>
                <a:gd name="T34" fmla="*/ 344 w 344"/>
                <a:gd name="T35" fmla="*/ 240 h 240"/>
                <a:gd name="T36" fmla="*/ 344 w 344"/>
                <a:gd name="T3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4" h="240">
                  <a:moveTo>
                    <a:pt x="46" y="88"/>
                  </a:moveTo>
                  <a:cubicBezTo>
                    <a:pt x="46" y="61"/>
                    <a:pt x="68" y="39"/>
                    <a:pt x="95" y="39"/>
                  </a:cubicBezTo>
                  <a:cubicBezTo>
                    <a:pt x="122" y="39"/>
                    <a:pt x="144" y="61"/>
                    <a:pt x="144" y="88"/>
                  </a:cubicBezTo>
                  <a:cubicBezTo>
                    <a:pt x="144" y="115"/>
                    <a:pt x="122" y="137"/>
                    <a:pt x="95" y="137"/>
                  </a:cubicBezTo>
                  <a:cubicBezTo>
                    <a:pt x="68" y="137"/>
                    <a:pt x="46" y="115"/>
                    <a:pt x="46" y="88"/>
                  </a:cubicBezTo>
                  <a:close/>
                  <a:moveTo>
                    <a:pt x="159" y="201"/>
                  </a:moveTo>
                  <a:cubicBezTo>
                    <a:pt x="159" y="166"/>
                    <a:pt x="130" y="137"/>
                    <a:pt x="95" y="137"/>
                  </a:cubicBezTo>
                  <a:cubicBezTo>
                    <a:pt x="59" y="137"/>
                    <a:pt x="31" y="166"/>
                    <a:pt x="31" y="201"/>
                  </a:cubicBezTo>
                  <a:moveTo>
                    <a:pt x="189" y="41"/>
                  </a:moveTo>
                  <a:cubicBezTo>
                    <a:pt x="313" y="41"/>
                    <a:pt x="313" y="41"/>
                    <a:pt x="313" y="41"/>
                  </a:cubicBezTo>
                  <a:moveTo>
                    <a:pt x="189" y="116"/>
                  </a:moveTo>
                  <a:cubicBezTo>
                    <a:pt x="313" y="116"/>
                    <a:pt x="313" y="116"/>
                    <a:pt x="313" y="116"/>
                  </a:cubicBezTo>
                  <a:moveTo>
                    <a:pt x="189" y="192"/>
                  </a:moveTo>
                  <a:cubicBezTo>
                    <a:pt x="313" y="192"/>
                    <a:pt x="313" y="192"/>
                    <a:pt x="313" y="192"/>
                  </a:cubicBezTo>
                  <a:moveTo>
                    <a:pt x="344" y="0"/>
                  </a:moveTo>
                  <a:cubicBezTo>
                    <a:pt x="0" y="0"/>
                    <a:pt x="0" y="0"/>
                    <a:pt x="0" y="0"/>
                  </a:cubicBezTo>
                  <a:cubicBezTo>
                    <a:pt x="0" y="240"/>
                    <a:pt x="0" y="240"/>
                    <a:pt x="0" y="240"/>
                  </a:cubicBezTo>
                  <a:cubicBezTo>
                    <a:pt x="344" y="240"/>
                    <a:pt x="344" y="240"/>
                    <a:pt x="344" y="240"/>
                  </a:cubicBezTo>
                  <a:lnTo>
                    <a:pt x="344" y="0"/>
                  </a:lnTo>
                  <a:close/>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icrosoft YaHei"/>
                <a:cs typeface="+mn-cs"/>
              </a:endParaRPr>
            </a:p>
          </p:txBody>
        </p:sp>
        <p:sp>
          <p:nvSpPr>
            <p:cNvPr id="394" name="light_2">
              <a:extLst>
                <a:ext uri="{FF2B5EF4-FFF2-40B4-BE49-F238E27FC236}">
                  <a16:creationId xmlns:a16="http://schemas.microsoft.com/office/drawing/2014/main" id="{F55D97E8-273D-414F-85F9-2C9DD3EEF23C}"/>
                </a:ext>
              </a:extLst>
            </p:cNvPr>
            <p:cNvSpPr>
              <a:spLocks noChangeAspect="1" noEditPoints="1"/>
            </p:cNvSpPr>
            <p:nvPr/>
          </p:nvSpPr>
          <p:spPr bwMode="auto">
            <a:xfrm>
              <a:off x="2260545" y="3324608"/>
              <a:ext cx="160764" cy="285414"/>
            </a:xfrm>
            <a:custGeom>
              <a:avLst/>
              <a:gdLst>
                <a:gd name="T0" fmla="*/ 166 w 190"/>
                <a:gd name="T1" fmla="*/ 160 h 338"/>
                <a:gd name="T2" fmla="*/ 143 w 190"/>
                <a:gd name="T3" fmla="*/ 222 h 338"/>
                <a:gd name="T4" fmla="*/ 46 w 190"/>
                <a:gd name="T5" fmla="*/ 222 h 338"/>
                <a:gd name="T6" fmla="*/ 26 w 190"/>
                <a:gd name="T7" fmla="*/ 164 h 338"/>
                <a:gd name="T8" fmla="*/ 20 w 190"/>
                <a:gd name="T9" fmla="*/ 155 h 338"/>
                <a:gd name="T10" fmla="*/ 0 w 190"/>
                <a:gd name="T11" fmla="*/ 95 h 338"/>
                <a:gd name="T12" fmla="*/ 95 w 190"/>
                <a:gd name="T13" fmla="*/ 0 h 338"/>
                <a:gd name="T14" fmla="*/ 190 w 190"/>
                <a:gd name="T15" fmla="*/ 95 h 338"/>
                <a:gd name="T16" fmla="*/ 170 w 190"/>
                <a:gd name="T17" fmla="*/ 153 h 338"/>
                <a:gd name="T18" fmla="*/ 166 w 190"/>
                <a:gd name="T19" fmla="*/ 160 h 338"/>
                <a:gd name="T20" fmla="*/ 46 w 190"/>
                <a:gd name="T21" fmla="*/ 264 h 338"/>
                <a:gd name="T22" fmla="*/ 143 w 190"/>
                <a:gd name="T23" fmla="*/ 264 h 338"/>
                <a:gd name="T24" fmla="*/ 46 w 190"/>
                <a:gd name="T25" fmla="*/ 302 h 338"/>
                <a:gd name="T26" fmla="*/ 143 w 190"/>
                <a:gd name="T27" fmla="*/ 302 h 338"/>
                <a:gd name="T28" fmla="*/ 58 w 190"/>
                <a:gd name="T29" fmla="*/ 338 h 338"/>
                <a:gd name="T30" fmla="*/ 132 w 190"/>
                <a:gd name="T31"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0" h="338">
                  <a:moveTo>
                    <a:pt x="166" y="160"/>
                  </a:moveTo>
                  <a:cubicBezTo>
                    <a:pt x="144" y="194"/>
                    <a:pt x="143" y="222"/>
                    <a:pt x="143" y="222"/>
                  </a:cubicBezTo>
                  <a:cubicBezTo>
                    <a:pt x="46" y="222"/>
                    <a:pt x="46" y="222"/>
                    <a:pt x="46" y="222"/>
                  </a:cubicBezTo>
                  <a:cubicBezTo>
                    <a:pt x="48" y="205"/>
                    <a:pt x="26" y="164"/>
                    <a:pt x="26" y="164"/>
                  </a:cubicBezTo>
                  <a:cubicBezTo>
                    <a:pt x="20" y="155"/>
                    <a:pt x="20" y="155"/>
                    <a:pt x="20" y="155"/>
                  </a:cubicBezTo>
                  <a:cubicBezTo>
                    <a:pt x="6" y="138"/>
                    <a:pt x="0" y="119"/>
                    <a:pt x="0" y="95"/>
                  </a:cubicBezTo>
                  <a:cubicBezTo>
                    <a:pt x="0" y="42"/>
                    <a:pt x="42" y="0"/>
                    <a:pt x="95" y="0"/>
                  </a:cubicBezTo>
                  <a:cubicBezTo>
                    <a:pt x="148" y="0"/>
                    <a:pt x="190" y="42"/>
                    <a:pt x="190" y="95"/>
                  </a:cubicBezTo>
                  <a:cubicBezTo>
                    <a:pt x="190" y="119"/>
                    <a:pt x="184" y="137"/>
                    <a:pt x="170" y="153"/>
                  </a:cubicBezTo>
                  <a:lnTo>
                    <a:pt x="166" y="160"/>
                  </a:lnTo>
                  <a:close/>
                  <a:moveTo>
                    <a:pt x="46" y="264"/>
                  </a:moveTo>
                  <a:cubicBezTo>
                    <a:pt x="143" y="264"/>
                    <a:pt x="143" y="264"/>
                    <a:pt x="143" y="264"/>
                  </a:cubicBezTo>
                  <a:moveTo>
                    <a:pt x="46" y="302"/>
                  </a:moveTo>
                  <a:cubicBezTo>
                    <a:pt x="143" y="302"/>
                    <a:pt x="143" y="302"/>
                    <a:pt x="143" y="302"/>
                  </a:cubicBezTo>
                  <a:moveTo>
                    <a:pt x="58" y="338"/>
                  </a:moveTo>
                  <a:cubicBezTo>
                    <a:pt x="132" y="338"/>
                    <a:pt x="132" y="338"/>
                    <a:pt x="132" y="338"/>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icrosoft YaHei"/>
                <a:cs typeface="+mn-cs"/>
              </a:endParaRPr>
            </a:p>
          </p:txBody>
        </p:sp>
        <p:sp>
          <p:nvSpPr>
            <p:cNvPr id="402" name="website_2">
              <a:extLst>
                <a:ext uri="{FF2B5EF4-FFF2-40B4-BE49-F238E27FC236}">
                  <a16:creationId xmlns:a16="http://schemas.microsoft.com/office/drawing/2014/main" id="{D9BF475F-E819-4B65-BDC8-04746E4C084C}"/>
                </a:ext>
              </a:extLst>
            </p:cNvPr>
            <p:cNvSpPr>
              <a:spLocks noChangeAspect="1" noEditPoints="1"/>
            </p:cNvSpPr>
            <p:nvPr/>
          </p:nvSpPr>
          <p:spPr bwMode="auto">
            <a:xfrm>
              <a:off x="2629216" y="3362347"/>
              <a:ext cx="251304" cy="209937"/>
            </a:xfrm>
            <a:custGeom>
              <a:avLst/>
              <a:gdLst>
                <a:gd name="T0" fmla="*/ 334 w 335"/>
                <a:gd name="T1" fmla="*/ 280 h 280"/>
                <a:gd name="T2" fmla="*/ 2 w 335"/>
                <a:gd name="T3" fmla="*/ 280 h 280"/>
                <a:gd name="T4" fmla="*/ 2 w 335"/>
                <a:gd name="T5" fmla="*/ 0 h 280"/>
                <a:gd name="T6" fmla="*/ 334 w 335"/>
                <a:gd name="T7" fmla="*/ 0 h 280"/>
                <a:gd name="T8" fmla="*/ 334 w 335"/>
                <a:gd name="T9" fmla="*/ 280 h 280"/>
                <a:gd name="T10" fmla="*/ 2 w 335"/>
                <a:gd name="T11" fmla="*/ 79 h 280"/>
                <a:gd name="T12" fmla="*/ 334 w 335"/>
                <a:gd name="T13" fmla="*/ 79 h 280"/>
                <a:gd name="T14" fmla="*/ 208 w 335"/>
                <a:gd name="T15" fmla="*/ 45 h 280"/>
                <a:gd name="T16" fmla="*/ 213 w 335"/>
                <a:gd name="T17" fmla="*/ 39 h 280"/>
                <a:gd name="T18" fmla="*/ 208 w 335"/>
                <a:gd name="T19" fmla="*/ 34 h 280"/>
                <a:gd name="T20" fmla="*/ 202 w 335"/>
                <a:gd name="T21" fmla="*/ 39 h 280"/>
                <a:gd name="T22" fmla="*/ 208 w 335"/>
                <a:gd name="T23" fmla="*/ 45 h 280"/>
                <a:gd name="T24" fmla="*/ 246 w 335"/>
                <a:gd name="T25" fmla="*/ 45 h 280"/>
                <a:gd name="T26" fmla="*/ 251 w 335"/>
                <a:gd name="T27" fmla="*/ 39 h 280"/>
                <a:gd name="T28" fmla="*/ 246 w 335"/>
                <a:gd name="T29" fmla="*/ 34 h 280"/>
                <a:gd name="T30" fmla="*/ 240 w 335"/>
                <a:gd name="T31" fmla="*/ 39 h 280"/>
                <a:gd name="T32" fmla="*/ 246 w 335"/>
                <a:gd name="T33" fmla="*/ 45 h 280"/>
                <a:gd name="T34" fmla="*/ 284 w 335"/>
                <a:gd name="T35" fmla="*/ 45 h 280"/>
                <a:gd name="T36" fmla="*/ 289 w 335"/>
                <a:gd name="T37" fmla="*/ 39 h 280"/>
                <a:gd name="T38" fmla="*/ 284 w 335"/>
                <a:gd name="T39" fmla="*/ 34 h 280"/>
                <a:gd name="T40" fmla="*/ 278 w 335"/>
                <a:gd name="T41" fmla="*/ 39 h 280"/>
                <a:gd name="T42" fmla="*/ 284 w 335"/>
                <a:gd name="T43" fmla="*/ 45 h 280"/>
                <a:gd name="T44" fmla="*/ 0 w 335"/>
                <a:gd name="T45" fmla="*/ 146 h 280"/>
                <a:gd name="T46" fmla="*/ 154 w 335"/>
                <a:gd name="T47" fmla="*/ 146 h 280"/>
                <a:gd name="T48" fmla="*/ 126 w 335"/>
                <a:gd name="T49" fmla="*/ 174 h 280"/>
                <a:gd name="T50" fmla="*/ 154 w 335"/>
                <a:gd name="T51" fmla="*/ 146 h 280"/>
                <a:gd name="T52" fmla="*/ 126 w 335"/>
                <a:gd name="T53" fmla="*/ 118 h 280"/>
                <a:gd name="T54" fmla="*/ 335 w 335"/>
                <a:gd name="T55" fmla="*/ 213 h 280"/>
                <a:gd name="T56" fmla="*/ 181 w 335"/>
                <a:gd name="T57" fmla="*/ 213 h 280"/>
                <a:gd name="T58" fmla="*/ 209 w 335"/>
                <a:gd name="T59" fmla="*/ 185 h 280"/>
                <a:gd name="T60" fmla="*/ 181 w 335"/>
                <a:gd name="T61" fmla="*/ 213 h 280"/>
                <a:gd name="T62" fmla="*/ 209 w 335"/>
                <a:gd name="T63" fmla="*/ 241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0">
                  <a:moveTo>
                    <a:pt x="334" y="280"/>
                  </a:moveTo>
                  <a:cubicBezTo>
                    <a:pt x="2" y="280"/>
                    <a:pt x="2" y="280"/>
                    <a:pt x="2" y="280"/>
                  </a:cubicBezTo>
                  <a:cubicBezTo>
                    <a:pt x="2" y="0"/>
                    <a:pt x="2" y="0"/>
                    <a:pt x="2" y="0"/>
                  </a:cubicBezTo>
                  <a:cubicBezTo>
                    <a:pt x="334" y="0"/>
                    <a:pt x="334" y="0"/>
                    <a:pt x="334" y="0"/>
                  </a:cubicBezTo>
                  <a:lnTo>
                    <a:pt x="334" y="280"/>
                  </a:lnTo>
                  <a:close/>
                  <a:moveTo>
                    <a:pt x="2" y="79"/>
                  </a:moveTo>
                  <a:cubicBezTo>
                    <a:pt x="334" y="79"/>
                    <a:pt x="334" y="79"/>
                    <a:pt x="334" y="79"/>
                  </a:cubicBezTo>
                  <a:moveTo>
                    <a:pt x="208" y="45"/>
                  </a:moveTo>
                  <a:cubicBezTo>
                    <a:pt x="211" y="45"/>
                    <a:pt x="213" y="42"/>
                    <a:pt x="213" y="39"/>
                  </a:cubicBezTo>
                  <a:cubicBezTo>
                    <a:pt x="213" y="36"/>
                    <a:pt x="211" y="34"/>
                    <a:pt x="208" y="34"/>
                  </a:cubicBezTo>
                  <a:cubicBezTo>
                    <a:pt x="205" y="34"/>
                    <a:pt x="202" y="36"/>
                    <a:pt x="202" y="39"/>
                  </a:cubicBezTo>
                  <a:cubicBezTo>
                    <a:pt x="202" y="42"/>
                    <a:pt x="205" y="45"/>
                    <a:pt x="208" y="45"/>
                  </a:cubicBezTo>
                  <a:close/>
                  <a:moveTo>
                    <a:pt x="246" y="45"/>
                  </a:moveTo>
                  <a:cubicBezTo>
                    <a:pt x="249" y="45"/>
                    <a:pt x="251" y="42"/>
                    <a:pt x="251" y="39"/>
                  </a:cubicBezTo>
                  <a:cubicBezTo>
                    <a:pt x="251" y="36"/>
                    <a:pt x="249" y="34"/>
                    <a:pt x="246" y="34"/>
                  </a:cubicBezTo>
                  <a:cubicBezTo>
                    <a:pt x="243" y="34"/>
                    <a:pt x="240" y="36"/>
                    <a:pt x="240" y="39"/>
                  </a:cubicBezTo>
                  <a:cubicBezTo>
                    <a:pt x="240" y="42"/>
                    <a:pt x="243" y="45"/>
                    <a:pt x="246" y="45"/>
                  </a:cubicBezTo>
                  <a:close/>
                  <a:moveTo>
                    <a:pt x="284" y="45"/>
                  </a:moveTo>
                  <a:cubicBezTo>
                    <a:pt x="287" y="45"/>
                    <a:pt x="289" y="42"/>
                    <a:pt x="289" y="39"/>
                  </a:cubicBezTo>
                  <a:cubicBezTo>
                    <a:pt x="289" y="36"/>
                    <a:pt x="287" y="34"/>
                    <a:pt x="284" y="34"/>
                  </a:cubicBezTo>
                  <a:cubicBezTo>
                    <a:pt x="281" y="34"/>
                    <a:pt x="278" y="36"/>
                    <a:pt x="278" y="39"/>
                  </a:cubicBezTo>
                  <a:cubicBezTo>
                    <a:pt x="278" y="42"/>
                    <a:pt x="281" y="45"/>
                    <a:pt x="284" y="45"/>
                  </a:cubicBezTo>
                  <a:close/>
                  <a:moveTo>
                    <a:pt x="0" y="146"/>
                  </a:moveTo>
                  <a:cubicBezTo>
                    <a:pt x="154" y="146"/>
                    <a:pt x="154" y="146"/>
                    <a:pt x="154" y="146"/>
                  </a:cubicBezTo>
                  <a:moveTo>
                    <a:pt x="126" y="174"/>
                  </a:moveTo>
                  <a:cubicBezTo>
                    <a:pt x="154" y="146"/>
                    <a:pt x="154" y="146"/>
                    <a:pt x="154" y="146"/>
                  </a:cubicBezTo>
                  <a:cubicBezTo>
                    <a:pt x="126" y="118"/>
                    <a:pt x="126" y="118"/>
                    <a:pt x="126" y="118"/>
                  </a:cubicBezTo>
                  <a:moveTo>
                    <a:pt x="335" y="213"/>
                  </a:moveTo>
                  <a:cubicBezTo>
                    <a:pt x="181" y="213"/>
                    <a:pt x="181" y="213"/>
                    <a:pt x="181" y="213"/>
                  </a:cubicBezTo>
                  <a:moveTo>
                    <a:pt x="209" y="185"/>
                  </a:moveTo>
                  <a:cubicBezTo>
                    <a:pt x="181" y="213"/>
                    <a:pt x="181" y="213"/>
                    <a:pt x="181" y="213"/>
                  </a:cubicBezTo>
                  <a:cubicBezTo>
                    <a:pt x="209" y="241"/>
                    <a:pt x="209" y="241"/>
                    <a:pt x="209" y="241"/>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icrosoft YaHei"/>
                <a:cs typeface="+mn-cs"/>
              </a:endParaRPr>
            </a:p>
          </p:txBody>
        </p:sp>
        <p:sp>
          <p:nvSpPr>
            <p:cNvPr id="403" name="shield">
              <a:extLst>
                <a:ext uri="{FF2B5EF4-FFF2-40B4-BE49-F238E27FC236}">
                  <a16:creationId xmlns:a16="http://schemas.microsoft.com/office/drawing/2014/main" id="{4174CF62-F09B-4422-934B-A5810203306B}"/>
                </a:ext>
              </a:extLst>
            </p:cNvPr>
            <p:cNvSpPr>
              <a:spLocks noChangeAspect="1"/>
            </p:cNvSpPr>
            <p:nvPr/>
          </p:nvSpPr>
          <p:spPr bwMode="auto">
            <a:xfrm>
              <a:off x="3088428" y="3334608"/>
              <a:ext cx="264285" cy="265415"/>
            </a:xfrm>
            <a:custGeom>
              <a:avLst/>
              <a:gdLst>
                <a:gd name="T0" fmla="*/ 161 w 323"/>
                <a:gd name="T1" fmla="*/ 0 h 323"/>
                <a:gd name="T2" fmla="*/ 163 w 323"/>
                <a:gd name="T3" fmla="*/ 0 h 323"/>
                <a:gd name="T4" fmla="*/ 163 w 323"/>
                <a:gd name="T5" fmla="*/ 2 h 323"/>
                <a:gd name="T6" fmla="*/ 213 w 323"/>
                <a:gd name="T7" fmla="*/ 32 h 323"/>
                <a:gd name="T8" fmla="*/ 259 w 323"/>
                <a:gd name="T9" fmla="*/ 9 h 323"/>
                <a:gd name="T10" fmla="*/ 305 w 323"/>
                <a:gd name="T11" fmla="*/ 56 h 323"/>
                <a:gd name="T12" fmla="*/ 280 w 323"/>
                <a:gd name="T13" fmla="*/ 100 h 323"/>
                <a:gd name="T14" fmla="*/ 292 w 323"/>
                <a:gd name="T15" fmla="*/ 133 h 323"/>
                <a:gd name="T16" fmla="*/ 310 w 323"/>
                <a:gd name="T17" fmla="*/ 157 h 323"/>
                <a:gd name="T18" fmla="*/ 323 w 323"/>
                <a:gd name="T19" fmla="*/ 203 h 323"/>
                <a:gd name="T20" fmla="*/ 274 w 323"/>
                <a:gd name="T21" fmla="*/ 278 h 323"/>
                <a:gd name="T22" fmla="*/ 163 w 323"/>
                <a:gd name="T23" fmla="*/ 323 h 323"/>
                <a:gd name="T24" fmla="*/ 162 w 323"/>
                <a:gd name="T25" fmla="*/ 322 h 323"/>
                <a:gd name="T26" fmla="*/ 50 w 323"/>
                <a:gd name="T27" fmla="*/ 277 h 323"/>
                <a:gd name="T28" fmla="*/ 0 w 323"/>
                <a:gd name="T29" fmla="*/ 201 h 323"/>
                <a:gd name="T30" fmla="*/ 14 w 323"/>
                <a:gd name="T31" fmla="*/ 156 h 323"/>
                <a:gd name="T32" fmla="*/ 31 w 323"/>
                <a:gd name="T33" fmla="*/ 132 h 323"/>
                <a:gd name="T34" fmla="*/ 44 w 323"/>
                <a:gd name="T35" fmla="*/ 98 h 323"/>
                <a:gd name="T36" fmla="*/ 18 w 323"/>
                <a:gd name="T37" fmla="*/ 55 h 323"/>
                <a:gd name="T38" fmla="*/ 67 w 323"/>
                <a:gd name="T39" fmla="*/ 7 h 323"/>
                <a:gd name="T40" fmla="*/ 113 w 323"/>
                <a:gd name="T41" fmla="*/ 30 h 323"/>
                <a:gd name="T42" fmla="*/ 160 w 323"/>
                <a:gd name="T43" fmla="*/ 0 h 323"/>
                <a:gd name="T44" fmla="*/ 161 w 323"/>
                <a:gd name="T45"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3" h="323">
                  <a:moveTo>
                    <a:pt x="161" y="0"/>
                  </a:moveTo>
                  <a:cubicBezTo>
                    <a:pt x="163" y="0"/>
                    <a:pt x="163" y="0"/>
                    <a:pt x="163" y="0"/>
                  </a:cubicBezTo>
                  <a:cubicBezTo>
                    <a:pt x="163" y="2"/>
                    <a:pt x="163" y="2"/>
                    <a:pt x="163" y="2"/>
                  </a:cubicBezTo>
                  <a:cubicBezTo>
                    <a:pt x="173" y="20"/>
                    <a:pt x="192" y="32"/>
                    <a:pt x="213" y="32"/>
                  </a:cubicBezTo>
                  <a:cubicBezTo>
                    <a:pt x="232" y="32"/>
                    <a:pt x="249" y="23"/>
                    <a:pt x="259" y="9"/>
                  </a:cubicBezTo>
                  <a:cubicBezTo>
                    <a:pt x="305" y="56"/>
                    <a:pt x="305" y="56"/>
                    <a:pt x="305" y="56"/>
                  </a:cubicBezTo>
                  <a:cubicBezTo>
                    <a:pt x="290" y="65"/>
                    <a:pt x="280" y="81"/>
                    <a:pt x="280" y="100"/>
                  </a:cubicBezTo>
                  <a:cubicBezTo>
                    <a:pt x="280" y="113"/>
                    <a:pt x="284" y="121"/>
                    <a:pt x="292" y="133"/>
                  </a:cubicBezTo>
                  <a:cubicBezTo>
                    <a:pt x="310" y="157"/>
                    <a:pt x="310" y="157"/>
                    <a:pt x="310" y="157"/>
                  </a:cubicBezTo>
                  <a:cubicBezTo>
                    <a:pt x="318" y="170"/>
                    <a:pt x="323" y="186"/>
                    <a:pt x="323" y="203"/>
                  </a:cubicBezTo>
                  <a:cubicBezTo>
                    <a:pt x="323" y="237"/>
                    <a:pt x="306" y="268"/>
                    <a:pt x="274" y="278"/>
                  </a:cubicBezTo>
                  <a:cubicBezTo>
                    <a:pt x="274" y="278"/>
                    <a:pt x="183" y="301"/>
                    <a:pt x="163" y="323"/>
                  </a:cubicBezTo>
                  <a:cubicBezTo>
                    <a:pt x="162" y="322"/>
                    <a:pt x="162" y="322"/>
                    <a:pt x="162" y="322"/>
                  </a:cubicBezTo>
                  <a:cubicBezTo>
                    <a:pt x="142" y="301"/>
                    <a:pt x="50" y="277"/>
                    <a:pt x="50" y="277"/>
                  </a:cubicBezTo>
                  <a:cubicBezTo>
                    <a:pt x="17" y="267"/>
                    <a:pt x="0" y="235"/>
                    <a:pt x="0" y="201"/>
                  </a:cubicBezTo>
                  <a:cubicBezTo>
                    <a:pt x="0" y="185"/>
                    <a:pt x="5" y="169"/>
                    <a:pt x="14" y="156"/>
                  </a:cubicBezTo>
                  <a:cubicBezTo>
                    <a:pt x="31" y="132"/>
                    <a:pt x="31" y="132"/>
                    <a:pt x="31" y="132"/>
                  </a:cubicBezTo>
                  <a:cubicBezTo>
                    <a:pt x="39" y="119"/>
                    <a:pt x="44" y="111"/>
                    <a:pt x="44" y="98"/>
                  </a:cubicBezTo>
                  <a:cubicBezTo>
                    <a:pt x="44" y="80"/>
                    <a:pt x="33" y="63"/>
                    <a:pt x="18" y="55"/>
                  </a:cubicBezTo>
                  <a:cubicBezTo>
                    <a:pt x="67" y="7"/>
                    <a:pt x="67" y="7"/>
                    <a:pt x="67" y="7"/>
                  </a:cubicBezTo>
                  <a:cubicBezTo>
                    <a:pt x="77" y="21"/>
                    <a:pt x="94" y="30"/>
                    <a:pt x="113" y="30"/>
                  </a:cubicBezTo>
                  <a:cubicBezTo>
                    <a:pt x="134" y="30"/>
                    <a:pt x="150" y="18"/>
                    <a:pt x="160" y="0"/>
                  </a:cubicBezTo>
                  <a:cubicBezTo>
                    <a:pt x="161" y="0"/>
                    <a:pt x="161" y="0"/>
                    <a:pt x="161" y="0"/>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icrosoft YaHei"/>
                <a:cs typeface="+mn-cs"/>
              </a:endParaRPr>
            </a:p>
          </p:txBody>
        </p:sp>
      </p:grpSp>
      <p:grpSp>
        <p:nvGrpSpPr>
          <p:cNvPr id="5" name="Group 4">
            <a:extLst>
              <a:ext uri="{FF2B5EF4-FFF2-40B4-BE49-F238E27FC236}">
                <a16:creationId xmlns:a16="http://schemas.microsoft.com/office/drawing/2014/main" id="{A34F563E-8800-4A5B-B96B-43D30F7198FA}"/>
              </a:ext>
            </a:extLst>
          </p:cNvPr>
          <p:cNvGrpSpPr/>
          <p:nvPr/>
        </p:nvGrpSpPr>
        <p:grpSpPr>
          <a:xfrm>
            <a:off x="8232086" y="2313656"/>
            <a:ext cx="1148819" cy="580203"/>
            <a:chOff x="8232086" y="1852261"/>
            <a:chExt cx="1148819" cy="580203"/>
          </a:xfrm>
        </p:grpSpPr>
        <p:grpSp>
          <p:nvGrpSpPr>
            <p:cNvPr id="519" name="Group 518">
              <a:extLst>
                <a:ext uri="{FF2B5EF4-FFF2-40B4-BE49-F238E27FC236}">
                  <a16:creationId xmlns:a16="http://schemas.microsoft.com/office/drawing/2014/main" id="{FFB6659E-7DF7-4A60-ACA5-6471EC49E1F9}"/>
                </a:ext>
              </a:extLst>
            </p:cNvPr>
            <p:cNvGrpSpPr>
              <a:grpSpLocks noChangeAspect="1"/>
            </p:cNvGrpSpPr>
            <p:nvPr/>
          </p:nvGrpSpPr>
          <p:grpSpPr>
            <a:xfrm>
              <a:off x="8891490" y="1852261"/>
              <a:ext cx="368762" cy="215324"/>
              <a:chOff x="11030366" y="2382953"/>
              <a:chExt cx="397040" cy="231838"/>
            </a:xfrm>
            <a:noFill/>
          </p:grpSpPr>
          <p:sp>
            <p:nvSpPr>
              <p:cNvPr id="520" name="Freeform 77">
                <a:extLst>
                  <a:ext uri="{FF2B5EF4-FFF2-40B4-BE49-F238E27FC236}">
                    <a16:creationId xmlns:a16="http://schemas.microsoft.com/office/drawing/2014/main" id="{7BE83DF7-3604-45CF-9DAF-A3D948505FC2}"/>
                  </a:ext>
                </a:extLst>
              </p:cNvPr>
              <p:cNvSpPr>
                <a:spLocks/>
              </p:cNvSpPr>
              <p:nvPr/>
            </p:nvSpPr>
            <p:spPr bwMode="auto">
              <a:xfrm>
                <a:off x="11030366" y="2382953"/>
                <a:ext cx="397040" cy="231838"/>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icrosoft YaHei"/>
                  <a:cs typeface="+mn-cs"/>
                </a:endParaRPr>
              </a:p>
            </p:txBody>
          </p:sp>
          <p:sp>
            <p:nvSpPr>
              <p:cNvPr id="521" name="Freeform 78">
                <a:extLst>
                  <a:ext uri="{FF2B5EF4-FFF2-40B4-BE49-F238E27FC236}">
                    <a16:creationId xmlns:a16="http://schemas.microsoft.com/office/drawing/2014/main" id="{12B3C8F2-E668-4131-9188-BDE8A74BAA25}"/>
                  </a:ext>
                </a:extLst>
              </p:cNvPr>
              <p:cNvSpPr>
                <a:spLocks/>
              </p:cNvSpPr>
              <p:nvPr/>
            </p:nvSpPr>
            <p:spPr bwMode="auto">
              <a:xfrm>
                <a:off x="11219168" y="2439871"/>
                <a:ext cx="19436" cy="20824"/>
              </a:xfrm>
              <a:custGeom>
                <a:avLst/>
                <a:gdLst>
                  <a:gd name="T0" fmla="*/ 9 w 20"/>
                  <a:gd name="T1" fmla="*/ 20 h 20"/>
                  <a:gd name="T2" fmla="*/ 0 w 20"/>
                  <a:gd name="T3" fmla="*/ 10 h 20"/>
                  <a:gd name="T4" fmla="*/ 10 w 20"/>
                  <a:gd name="T5" fmla="*/ 0 h 20"/>
                  <a:gd name="T6" fmla="*/ 20 w 20"/>
                  <a:gd name="T7" fmla="*/ 11 h 20"/>
                  <a:gd name="T8" fmla="*/ 9 w 20"/>
                  <a:gd name="T9" fmla="*/ 20 h 20"/>
                </a:gdLst>
                <a:ahLst/>
                <a:cxnLst>
                  <a:cxn ang="0">
                    <a:pos x="T0" y="T1"/>
                  </a:cxn>
                  <a:cxn ang="0">
                    <a:pos x="T2" y="T3"/>
                  </a:cxn>
                  <a:cxn ang="0">
                    <a:pos x="T4" y="T5"/>
                  </a:cxn>
                  <a:cxn ang="0">
                    <a:pos x="T6" y="T7"/>
                  </a:cxn>
                  <a:cxn ang="0">
                    <a:pos x="T8" y="T9"/>
                  </a:cxn>
                </a:cxnLst>
                <a:rect l="0" t="0" r="r" b="b"/>
                <a:pathLst>
                  <a:path w="20" h="20">
                    <a:moveTo>
                      <a:pt x="9" y="20"/>
                    </a:moveTo>
                    <a:cubicBezTo>
                      <a:pt x="4" y="20"/>
                      <a:pt x="0" y="15"/>
                      <a:pt x="0" y="10"/>
                    </a:cubicBezTo>
                    <a:cubicBezTo>
                      <a:pt x="0" y="4"/>
                      <a:pt x="5" y="0"/>
                      <a:pt x="10" y="0"/>
                    </a:cubicBezTo>
                    <a:cubicBezTo>
                      <a:pt x="16" y="0"/>
                      <a:pt x="20" y="5"/>
                      <a:pt x="20" y="11"/>
                    </a:cubicBezTo>
                    <a:cubicBezTo>
                      <a:pt x="19" y="16"/>
                      <a:pt x="15" y="20"/>
                      <a:pt x="9" y="20"/>
                    </a:cubicBezTo>
                    <a:close/>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icrosoft YaHei"/>
                  <a:cs typeface="+mn-cs"/>
                </a:endParaRPr>
              </a:p>
            </p:txBody>
          </p:sp>
        </p:grpSp>
        <p:grpSp>
          <p:nvGrpSpPr>
            <p:cNvPr id="106" name="Group 105">
              <a:extLst>
                <a:ext uri="{FF2B5EF4-FFF2-40B4-BE49-F238E27FC236}">
                  <a16:creationId xmlns:a16="http://schemas.microsoft.com/office/drawing/2014/main" id="{A60FCA5D-1AFA-4DE8-9733-B83D2C359F24}"/>
                </a:ext>
              </a:extLst>
            </p:cNvPr>
            <p:cNvGrpSpPr/>
            <p:nvPr/>
          </p:nvGrpSpPr>
          <p:grpSpPr>
            <a:xfrm>
              <a:off x="8232086" y="2110222"/>
              <a:ext cx="1148819" cy="322242"/>
              <a:chOff x="8282886" y="2110222"/>
              <a:chExt cx="1148819" cy="322242"/>
            </a:xfrm>
          </p:grpSpPr>
          <p:grpSp>
            <p:nvGrpSpPr>
              <p:cNvPr id="512" name="Group 511">
                <a:extLst>
                  <a:ext uri="{FF2B5EF4-FFF2-40B4-BE49-F238E27FC236}">
                    <a16:creationId xmlns:a16="http://schemas.microsoft.com/office/drawing/2014/main" id="{F7FD9AB8-269C-46BE-833D-0F68CD5BD879}"/>
                  </a:ext>
                </a:extLst>
              </p:cNvPr>
              <p:cNvGrpSpPr/>
              <p:nvPr/>
            </p:nvGrpSpPr>
            <p:grpSpPr>
              <a:xfrm>
                <a:off x="8282886" y="2243932"/>
                <a:ext cx="274408" cy="188532"/>
                <a:chOff x="1083478" y="4352857"/>
                <a:chExt cx="545310" cy="374652"/>
              </a:xfrm>
            </p:grpSpPr>
            <p:grpSp>
              <p:nvGrpSpPr>
                <p:cNvPr id="513" name="Group 512">
                  <a:extLst>
                    <a:ext uri="{FF2B5EF4-FFF2-40B4-BE49-F238E27FC236}">
                      <a16:creationId xmlns:a16="http://schemas.microsoft.com/office/drawing/2014/main" id="{C0FFD792-B39F-469E-9318-52E611ADF128}"/>
                    </a:ext>
                  </a:extLst>
                </p:cNvPr>
                <p:cNvGrpSpPr/>
                <p:nvPr/>
              </p:nvGrpSpPr>
              <p:grpSpPr>
                <a:xfrm>
                  <a:off x="1083478" y="4352857"/>
                  <a:ext cx="545310" cy="374652"/>
                  <a:chOff x="1691236" y="428617"/>
                  <a:chExt cx="707044" cy="485778"/>
                </a:xfrm>
              </p:grpSpPr>
              <p:sp>
                <p:nvSpPr>
                  <p:cNvPr id="515" name="Rectangle 514">
                    <a:extLst>
                      <a:ext uri="{FF2B5EF4-FFF2-40B4-BE49-F238E27FC236}">
                        <a16:creationId xmlns:a16="http://schemas.microsoft.com/office/drawing/2014/main" id="{E5ED778E-6959-4B08-9C26-9DFD6BF2A057}"/>
                      </a:ext>
                    </a:extLst>
                  </p:cNvPr>
                  <p:cNvSpPr/>
                  <p:nvPr/>
                </p:nvSpPr>
                <p:spPr bwMode="auto">
                  <a:xfrm>
                    <a:off x="1743076" y="428617"/>
                    <a:ext cx="614363" cy="409574"/>
                  </a:xfrm>
                  <a:prstGeom prst="rect">
                    <a:avLst/>
                  </a:pr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18288"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78D4"/>
                        </a:solidFill>
                        <a:effectLst/>
                        <a:uLnTx/>
                        <a:uFillTx/>
                        <a:latin typeface="Segoe UI"/>
                        <a:ea typeface="Microsoft YaHei"/>
                        <a:cs typeface="+mn-cs"/>
                      </a:rPr>
                      <a:t>68</a:t>
                    </a:r>
                  </a:p>
                </p:txBody>
              </p:sp>
              <p:sp>
                <p:nvSpPr>
                  <p:cNvPr id="516" name="Rectangle 7">
                    <a:extLst>
                      <a:ext uri="{FF2B5EF4-FFF2-40B4-BE49-F238E27FC236}">
                        <a16:creationId xmlns:a16="http://schemas.microsoft.com/office/drawing/2014/main" id="{71F8B535-6BC8-4B34-9596-4AEB8057906E}"/>
                      </a:ext>
                    </a:extLst>
                  </p:cNvPr>
                  <p:cNvSpPr/>
                  <p:nvPr/>
                </p:nvSpPr>
                <p:spPr bwMode="auto">
                  <a:xfrm>
                    <a:off x="1691236" y="839275"/>
                    <a:ext cx="707044" cy="75120"/>
                  </a:xfrm>
                  <a:custGeom>
                    <a:avLst/>
                    <a:gdLst>
                      <a:gd name="connsiteX0" fmla="*/ 0 w 800594"/>
                      <a:gd name="connsiteY0" fmla="*/ 0 h 148615"/>
                      <a:gd name="connsiteX1" fmla="*/ 800594 w 800594"/>
                      <a:gd name="connsiteY1" fmla="*/ 0 h 148615"/>
                      <a:gd name="connsiteX2" fmla="*/ 800594 w 800594"/>
                      <a:gd name="connsiteY2" fmla="*/ 148615 h 148615"/>
                      <a:gd name="connsiteX3" fmla="*/ 0 w 800594"/>
                      <a:gd name="connsiteY3" fmla="*/ 148615 h 148615"/>
                      <a:gd name="connsiteX4" fmla="*/ 0 w 800594"/>
                      <a:gd name="connsiteY4" fmla="*/ 0 h 148615"/>
                      <a:gd name="connsiteX0" fmla="*/ 0 w 800594"/>
                      <a:gd name="connsiteY0" fmla="*/ 0 h 154965"/>
                      <a:gd name="connsiteX1" fmla="*/ 800594 w 800594"/>
                      <a:gd name="connsiteY1" fmla="*/ 0 h 154965"/>
                      <a:gd name="connsiteX2" fmla="*/ 800594 w 800594"/>
                      <a:gd name="connsiteY2" fmla="*/ 148615 h 154965"/>
                      <a:gd name="connsiteX3" fmla="*/ 101600 w 800594"/>
                      <a:gd name="connsiteY3" fmla="*/ 154965 h 154965"/>
                      <a:gd name="connsiteX4" fmla="*/ 0 w 800594"/>
                      <a:gd name="connsiteY4" fmla="*/ 0 h 154965"/>
                      <a:gd name="connsiteX0" fmla="*/ 0 w 800594"/>
                      <a:gd name="connsiteY0" fmla="*/ 0 h 154965"/>
                      <a:gd name="connsiteX1" fmla="*/ 800594 w 800594"/>
                      <a:gd name="connsiteY1" fmla="*/ 0 h 154965"/>
                      <a:gd name="connsiteX2" fmla="*/ 679944 w 800594"/>
                      <a:gd name="connsiteY2" fmla="*/ 142265 h 154965"/>
                      <a:gd name="connsiteX3" fmla="*/ 101600 w 800594"/>
                      <a:gd name="connsiteY3" fmla="*/ 154965 h 154965"/>
                      <a:gd name="connsiteX4" fmla="*/ 0 w 800594"/>
                      <a:gd name="connsiteY4" fmla="*/ 0 h 154965"/>
                      <a:gd name="connsiteX0" fmla="*/ 0 w 800594"/>
                      <a:gd name="connsiteY0" fmla="*/ 0 h 161315"/>
                      <a:gd name="connsiteX1" fmla="*/ 800594 w 800594"/>
                      <a:gd name="connsiteY1" fmla="*/ 0 h 161315"/>
                      <a:gd name="connsiteX2" fmla="*/ 692644 w 800594"/>
                      <a:gd name="connsiteY2" fmla="*/ 161315 h 161315"/>
                      <a:gd name="connsiteX3" fmla="*/ 101600 w 800594"/>
                      <a:gd name="connsiteY3" fmla="*/ 154965 h 161315"/>
                      <a:gd name="connsiteX4" fmla="*/ 0 w 800594"/>
                      <a:gd name="connsiteY4" fmla="*/ 0 h 161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594" h="161315">
                        <a:moveTo>
                          <a:pt x="0" y="0"/>
                        </a:moveTo>
                        <a:lnTo>
                          <a:pt x="800594" y="0"/>
                        </a:lnTo>
                        <a:lnTo>
                          <a:pt x="692644" y="161315"/>
                        </a:lnTo>
                        <a:lnTo>
                          <a:pt x="101600" y="154965"/>
                        </a:lnTo>
                        <a:lnTo>
                          <a:pt x="0" y="0"/>
                        </a:lnTo>
                        <a:close/>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a:ea typeface="Microsoft YaHei"/>
                      <a:cs typeface="+mn-cs"/>
                    </a:endParaRPr>
                  </a:p>
                </p:txBody>
              </p:sp>
            </p:grpSp>
            <p:sp>
              <p:nvSpPr>
                <p:cNvPr id="514" name="Oval 513">
                  <a:extLst>
                    <a:ext uri="{FF2B5EF4-FFF2-40B4-BE49-F238E27FC236}">
                      <a16:creationId xmlns:a16="http://schemas.microsoft.com/office/drawing/2014/main" id="{A7FB48BB-5DB5-41E0-88EC-C83D825FEE25}"/>
                    </a:ext>
                  </a:extLst>
                </p:cNvPr>
                <p:cNvSpPr/>
                <p:nvPr/>
              </p:nvSpPr>
              <p:spPr bwMode="auto">
                <a:xfrm>
                  <a:off x="1453409" y="4463182"/>
                  <a:ext cx="27434" cy="27431"/>
                </a:xfrm>
                <a:prstGeom prst="ellipse">
                  <a:avLst/>
                </a:pr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a:ea typeface="Microsoft YaHei"/>
                    <a:cs typeface="+mn-cs"/>
                  </a:endParaRPr>
                </a:p>
              </p:txBody>
            </p:sp>
          </p:grpSp>
          <p:grpSp>
            <p:nvGrpSpPr>
              <p:cNvPr id="526" name="Group 525">
                <a:extLst>
                  <a:ext uri="{FF2B5EF4-FFF2-40B4-BE49-F238E27FC236}">
                    <a16:creationId xmlns:a16="http://schemas.microsoft.com/office/drawing/2014/main" id="{4E522974-53A7-4FEC-9F23-34654DA80390}"/>
                  </a:ext>
                </a:extLst>
              </p:cNvPr>
              <p:cNvGrpSpPr/>
              <p:nvPr/>
            </p:nvGrpSpPr>
            <p:grpSpPr>
              <a:xfrm>
                <a:off x="8788364" y="2110222"/>
                <a:ext cx="113232" cy="322242"/>
                <a:chOff x="4990745" y="2685821"/>
                <a:chExt cx="144221" cy="410434"/>
              </a:xfrm>
            </p:grpSpPr>
            <p:sp>
              <p:nvSpPr>
                <p:cNvPr id="527" name="Freeform 5">
                  <a:extLst>
                    <a:ext uri="{FF2B5EF4-FFF2-40B4-BE49-F238E27FC236}">
                      <a16:creationId xmlns:a16="http://schemas.microsoft.com/office/drawing/2014/main" id="{08FD959E-3582-49E5-B80D-C99216478F60}"/>
                    </a:ext>
                  </a:extLst>
                </p:cNvPr>
                <p:cNvSpPr>
                  <a:spLocks noEditPoints="1"/>
                </p:cNvSpPr>
                <p:nvPr/>
              </p:nvSpPr>
              <p:spPr bwMode="auto">
                <a:xfrm>
                  <a:off x="5001398" y="2802730"/>
                  <a:ext cx="122914" cy="293525"/>
                </a:xfrm>
                <a:custGeom>
                  <a:avLst/>
                  <a:gdLst>
                    <a:gd name="T0" fmla="*/ 470 w 540"/>
                    <a:gd name="T1" fmla="*/ 84 h 1296"/>
                    <a:gd name="T2" fmla="*/ 266 w 540"/>
                    <a:gd name="T3" fmla="*/ 154 h 1296"/>
                    <a:gd name="T4" fmla="*/ 62 w 540"/>
                    <a:gd name="T5" fmla="*/ 84 h 1296"/>
                    <a:gd name="T6" fmla="*/ 266 w 540"/>
                    <a:gd name="T7" fmla="*/ 14 h 1296"/>
                    <a:gd name="T8" fmla="*/ 470 w 540"/>
                    <a:gd name="T9" fmla="*/ 84 h 1296"/>
                    <a:gd name="T10" fmla="*/ 266 w 540"/>
                    <a:gd name="T11" fmla="*/ 0 h 1296"/>
                    <a:gd name="T12" fmla="*/ 36 w 540"/>
                    <a:gd name="T13" fmla="*/ 82 h 1296"/>
                    <a:gd name="T14" fmla="*/ 266 w 540"/>
                    <a:gd name="T15" fmla="*/ 164 h 1296"/>
                    <a:gd name="T16" fmla="*/ 496 w 540"/>
                    <a:gd name="T17" fmla="*/ 82 h 1296"/>
                    <a:gd name="T18" fmla="*/ 266 w 540"/>
                    <a:gd name="T19" fmla="*/ 0 h 1296"/>
                    <a:gd name="T20" fmla="*/ 36 w 540"/>
                    <a:gd name="T21" fmla="*/ 80 h 1296"/>
                    <a:gd name="T22" fmla="*/ 36 w 540"/>
                    <a:gd name="T23" fmla="*/ 708 h 1296"/>
                    <a:gd name="T24" fmla="*/ 0 w 540"/>
                    <a:gd name="T25" fmla="*/ 1170 h 1296"/>
                    <a:gd name="T26" fmla="*/ 270 w 540"/>
                    <a:gd name="T27" fmla="*/ 1296 h 1296"/>
                    <a:gd name="T28" fmla="*/ 540 w 540"/>
                    <a:gd name="T29" fmla="*/ 1170 h 1296"/>
                    <a:gd name="T30" fmla="*/ 504 w 540"/>
                    <a:gd name="T31" fmla="*/ 652 h 1296"/>
                    <a:gd name="T32" fmla="*/ 496 w 540"/>
                    <a:gd name="T33" fmla="*/ 80 h 1296"/>
                    <a:gd name="T34" fmla="*/ 10 w 540"/>
                    <a:gd name="T35" fmla="*/ 1040 h 1296"/>
                    <a:gd name="T36" fmla="*/ 267 w 540"/>
                    <a:gd name="T37" fmla="*/ 1164 h 1296"/>
                    <a:gd name="T38" fmla="*/ 524 w 540"/>
                    <a:gd name="T39" fmla="*/ 1040 h 1296"/>
                    <a:gd name="T40" fmla="*/ 38 w 540"/>
                    <a:gd name="T41" fmla="*/ 164 h 1296"/>
                    <a:gd name="T42" fmla="*/ 267 w 540"/>
                    <a:gd name="T43" fmla="*/ 250 h 1296"/>
                    <a:gd name="T44" fmla="*/ 496 w 540"/>
                    <a:gd name="T45" fmla="*/ 164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0" h="1296">
                      <a:moveTo>
                        <a:pt x="470" y="84"/>
                      </a:moveTo>
                      <a:cubicBezTo>
                        <a:pt x="470" y="123"/>
                        <a:pt x="379" y="154"/>
                        <a:pt x="266" y="154"/>
                      </a:cubicBezTo>
                      <a:cubicBezTo>
                        <a:pt x="153" y="154"/>
                        <a:pt x="62" y="123"/>
                        <a:pt x="62" y="84"/>
                      </a:cubicBezTo>
                      <a:cubicBezTo>
                        <a:pt x="62" y="45"/>
                        <a:pt x="153" y="14"/>
                        <a:pt x="266" y="14"/>
                      </a:cubicBezTo>
                      <a:cubicBezTo>
                        <a:pt x="379" y="14"/>
                        <a:pt x="470" y="45"/>
                        <a:pt x="470" y="84"/>
                      </a:cubicBezTo>
                      <a:close/>
                      <a:moveTo>
                        <a:pt x="266" y="0"/>
                      </a:moveTo>
                      <a:cubicBezTo>
                        <a:pt x="139" y="0"/>
                        <a:pt x="36" y="37"/>
                        <a:pt x="36" y="82"/>
                      </a:cubicBezTo>
                      <a:cubicBezTo>
                        <a:pt x="36" y="127"/>
                        <a:pt x="139" y="164"/>
                        <a:pt x="266" y="164"/>
                      </a:cubicBezTo>
                      <a:cubicBezTo>
                        <a:pt x="393" y="164"/>
                        <a:pt x="496" y="127"/>
                        <a:pt x="496" y="82"/>
                      </a:cubicBezTo>
                      <a:cubicBezTo>
                        <a:pt x="496" y="37"/>
                        <a:pt x="393" y="0"/>
                        <a:pt x="266" y="0"/>
                      </a:cubicBezTo>
                      <a:close/>
                      <a:moveTo>
                        <a:pt x="36" y="80"/>
                      </a:moveTo>
                      <a:cubicBezTo>
                        <a:pt x="36" y="80"/>
                        <a:pt x="40" y="640"/>
                        <a:pt x="36" y="708"/>
                      </a:cubicBezTo>
                      <a:cubicBezTo>
                        <a:pt x="32" y="776"/>
                        <a:pt x="0" y="1170"/>
                        <a:pt x="0" y="1170"/>
                      </a:cubicBezTo>
                      <a:cubicBezTo>
                        <a:pt x="0" y="1240"/>
                        <a:pt x="121" y="1296"/>
                        <a:pt x="270" y="1296"/>
                      </a:cubicBezTo>
                      <a:cubicBezTo>
                        <a:pt x="419" y="1296"/>
                        <a:pt x="540" y="1240"/>
                        <a:pt x="540" y="1170"/>
                      </a:cubicBezTo>
                      <a:cubicBezTo>
                        <a:pt x="540" y="1170"/>
                        <a:pt x="504" y="748"/>
                        <a:pt x="504" y="652"/>
                      </a:cubicBezTo>
                      <a:cubicBezTo>
                        <a:pt x="504" y="556"/>
                        <a:pt x="496" y="80"/>
                        <a:pt x="496" y="80"/>
                      </a:cubicBezTo>
                      <a:moveTo>
                        <a:pt x="10" y="1040"/>
                      </a:moveTo>
                      <a:cubicBezTo>
                        <a:pt x="10" y="1108"/>
                        <a:pt x="125" y="1164"/>
                        <a:pt x="267" y="1164"/>
                      </a:cubicBezTo>
                      <a:cubicBezTo>
                        <a:pt x="409" y="1164"/>
                        <a:pt x="524" y="1108"/>
                        <a:pt x="524" y="1040"/>
                      </a:cubicBezTo>
                      <a:moveTo>
                        <a:pt x="38" y="164"/>
                      </a:moveTo>
                      <a:cubicBezTo>
                        <a:pt x="38" y="211"/>
                        <a:pt x="141" y="250"/>
                        <a:pt x="267" y="250"/>
                      </a:cubicBezTo>
                      <a:cubicBezTo>
                        <a:pt x="393" y="250"/>
                        <a:pt x="496" y="211"/>
                        <a:pt x="496" y="164"/>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icrosoft YaHei"/>
                    <a:cs typeface="+mn-cs"/>
                  </a:endParaRPr>
                </a:p>
              </p:txBody>
            </p:sp>
            <p:grpSp>
              <p:nvGrpSpPr>
                <p:cNvPr id="528" name="Group 527">
                  <a:extLst>
                    <a:ext uri="{FF2B5EF4-FFF2-40B4-BE49-F238E27FC236}">
                      <a16:creationId xmlns:a16="http://schemas.microsoft.com/office/drawing/2014/main" id="{7A1707B6-3909-4179-8E4C-827826991A09}"/>
                    </a:ext>
                  </a:extLst>
                </p:cNvPr>
                <p:cNvGrpSpPr/>
                <p:nvPr/>
              </p:nvGrpSpPr>
              <p:grpSpPr>
                <a:xfrm rot="16200000">
                  <a:off x="5024487" y="2652079"/>
                  <a:ext cx="76737" cy="144221"/>
                  <a:chOff x="2866921" y="3947319"/>
                  <a:chExt cx="103684" cy="194866"/>
                </a:xfrm>
              </p:grpSpPr>
              <p:sp>
                <p:nvSpPr>
                  <p:cNvPr id="529" name="Oval 5">
                    <a:extLst>
                      <a:ext uri="{FF2B5EF4-FFF2-40B4-BE49-F238E27FC236}">
                        <a16:creationId xmlns:a16="http://schemas.microsoft.com/office/drawing/2014/main" id="{0C097302-A31A-44B3-BD0F-3AB3EF9B746F}"/>
                      </a:ext>
                    </a:extLst>
                  </p:cNvPr>
                  <p:cNvSpPr/>
                  <p:nvPr/>
                </p:nvSpPr>
                <p:spPr bwMode="auto">
                  <a:xfrm>
                    <a:off x="2904207" y="3947319"/>
                    <a:ext cx="66398" cy="194866"/>
                  </a:xfrm>
                  <a:custGeom>
                    <a:avLst/>
                    <a:gdLst>
                      <a:gd name="connsiteX0" fmla="*/ 0 w 442913"/>
                      <a:gd name="connsiteY0" fmla="*/ 221457 h 442913"/>
                      <a:gd name="connsiteX1" fmla="*/ 221457 w 442913"/>
                      <a:gd name="connsiteY1" fmla="*/ 0 h 442913"/>
                      <a:gd name="connsiteX2" fmla="*/ 442914 w 442913"/>
                      <a:gd name="connsiteY2" fmla="*/ 221457 h 442913"/>
                      <a:gd name="connsiteX3" fmla="*/ 221457 w 442913"/>
                      <a:gd name="connsiteY3" fmla="*/ 442914 h 442913"/>
                      <a:gd name="connsiteX4" fmla="*/ 0 w 442913"/>
                      <a:gd name="connsiteY4" fmla="*/ 221457 h 442913"/>
                      <a:gd name="connsiteX0" fmla="*/ 0 w 442914"/>
                      <a:gd name="connsiteY0" fmla="*/ 221457 h 442914"/>
                      <a:gd name="connsiteX1" fmla="*/ 221457 w 442914"/>
                      <a:gd name="connsiteY1" fmla="*/ 0 h 442914"/>
                      <a:gd name="connsiteX2" fmla="*/ 442914 w 442914"/>
                      <a:gd name="connsiteY2" fmla="*/ 221457 h 442914"/>
                      <a:gd name="connsiteX3" fmla="*/ 221457 w 442914"/>
                      <a:gd name="connsiteY3" fmla="*/ 442914 h 442914"/>
                      <a:gd name="connsiteX4" fmla="*/ 91440 w 442914"/>
                      <a:gd name="connsiteY4" fmla="*/ 312897 h 442914"/>
                      <a:gd name="connsiteX0" fmla="*/ 165700 w 387157"/>
                      <a:gd name="connsiteY0" fmla="*/ 0 h 442914"/>
                      <a:gd name="connsiteX1" fmla="*/ 387157 w 387157"/>
                      <a:gd name="connsiteY1" fmla="*/ 221457 h 442914"/>
                      <a:gd name="connsiteX2" fmla="*/ 165700 w 387157"/>
                      <a:gd name="connsiteY2" fmla="*/ 442914 h 442914"/>
                      <a:gd name="connsiteX3" fmla="*/ 35683 w 387157"/>
                      <a:gd name="connsiteY3" fmla="*/ 312897 h 442914"/>
                      <a:gd name="connsiteX0" fmla="*/ 0 w 221457"/>
                      <a:gd name="connsiteY0" fmla="*/ 0 h 442914"/>
                      <a:gd name="connsiteX1" fmla="*/ 221457 w 221457"/>
                      <a:gd name="connsiteY1" fmla="*/ 221457 h 442914"/>
                      <a:gd name="connsiteX2" fmla="*/ 0 w 221457"/>
                      <a:gd name="connsiteY2" fmla="*/ 442914 h 442914"/>
                      <a:gd name="connsiteX0" fmla="*/ 0 w 221457"/>
                      <a:gd name="connsiteY0" fmla="*/ 0 h 221457"/>
                      <a:gd name="connsiteX1" fmla="*/ 221457 w 221457"/>
                      <a:gd name="connsiteY1" fmla="*/ 221457 h 221457"/>
                      <a:gd name="connsiteX0" fmla="*/ 0 w 73648"/>
                      <a:gd name="connsiteY0" fmla="*/ 0 h 482457"/>
                      <a:gd name="connsiteX1" fmla="*/ 55366 w 73648"/>
                      <a:gd name="connsiteY1" fmla="*/ 482457 h 482457"/>
                      <a:gd name="connsiteX0" fmla="*/ 0 w 122368"/>
                      <a:gd name="connsiteY0" fmla="*/ 0 h 482457"/>
                      <a:gd name="connsiteX1" fmla="*/ 55366 w 122368"/>
                      <a:gd name="connsiteY1" fmla="*/ 482457 h 482457"/>
                      <a:gd name="connsiteX0" fmla="*/ 0 w 102960"/>
                      <a:gd name="connsiteY0" fmla="*/ 0 h 482457"/>
                      <a:gd name="connsiteX1" fmla="*/ 23730 w 102960"/>
                      <a:gd name="connsiteY1" fmla="*/ 482457 h 482457"/>
                      <a:gd name="connsiteX0" fmla="*/ 0 w 133079"/>
                      <a:gd name="connsiteY0" fmla="*/ 0 h 500253"/>
                      <a:gd name="connsiteX1" fmla="*/ 71184 w 133079"/>
                      <a:gd name="connsiteY1" fmla="*/ 500253 h 500253"/>
                      <a:gd name="connsiteX0" fmla="*/ 0 w 162077"/>
                      <a:gd name="connsiteY0" fmla="*/ 0 h 500253"/>
                      <a:gd name="connsiteX1" fmla="*/ 71184 w 162077"/>
                      <a:gd name="connsiteY1" fmla="*/ 500253 h 500253"/>
                      <a:gd name="connsiteX0" fmla="*/ 0 w 141200"/>
                      <a:gd name="connsiteY0" fmla="*/ 0 h 485421"/>
                      <a:gd name="connsiteX1" fmla="*/ 29661 w 141200"/>
                      <a:gd name="connsiteY1" fmla="*/ 485421 h 485421"/>
                      <a:gd name="connsiteX0" fmla="*/ 0 w 165401"/>
                      <a:gd name="connsiteY0" fmla="*/ 0 h 485421"/>
                      <a:gd name="connsiteX1" fmla="*/ 29661 w 165401"/>
                      <a:gd name="connsiteY1" fmla="*/ 485421 h 485421"/>
                    </a:gdLst>
                    <a:ahLst/>
                    <a:cxnLst>
                      <a:cxn ang="0">
                        <a:pos x="connsiteX0" y="connsiteY0"/>
                      </a:cxn>
                      <a:cxn ang="0">
                        <a:pos x="connsiteX1" y="connsiteY1"/>
                      </a:cxn>
                    </a:cxnLst>
                    <a:rect l="l" t="t" r="r" b="b"/>
                    <a:pathLst>
                      <a:path w="165401" h="485421">
                        <a:moveTo>
                          <a:pt x="0" y="0"/>
                        </a:moveTo>
                        <a:cubicBezTo>
                          <a:pt x="217216" y="100840"/>
                          <a:pt x="213547" y="361138"/>
                          <a:pt x="29661" y="485421"/>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a:ea typeface="Microsoft YaHei"/>
                      <a:cs typeface="+mn-cs"/>
                    </a:endParaRPr>
                  </a:p>
                </p:txBody>
              </p:sp>
              <p:sp>
                <p:nvSpPr>
                  <p:cNvPr id="530" name="Oval 5">
                    <a:extLst>
                      <a:ext uri="{FF2B5EF4-FFF2-40B4-BE49-F238E27FC236}">
                        <a16:creationId xmlns:a16="http://schemas.microsoft.com/office/drawing/2014/main" id="{1386015D-05DC-4D2F-9905-331A005C6827}"/>
                      </a:ext>
                    </a:extLst>
                  </p:cNvPr>
                  <p:cNvSpPr/>
                  <p:nvPr/>
                </p:nvSpPr>
                <p:spPr bwMode="auto">
                  <a:xfrm>
                    <a:off x="2866921" y="3977662"/>
                    <a:ext cx="45720" cy="134180"/>
                  </a:xfrm>
                  <a:custGeom>
                    <a:avLst/>
                    <a:gdLst>
                      <a:gd name="connsiteX0" fmla="*/ 0 w 442913"/>
                      <a:gd name="connsiteY0" fmla="*/ 221457 h 442913"/>
                      <a:gd name="connsiteX1" fmla="*/ 221457 w 442913"/>
                      <a:gd name="connsiteY1" fmla="*/ 0 h 442913"/>
                      <a:gd name="connsiteX2" fmla="*/ 442914 w 442913"/>
                      <a:gd name="connsiteY2" fmla="*/ 221457 h 442913"/>
                      <a:gd name="connsiteX3" fmla="*/ 221457 w 442913"/>
                      <a:gd name="connsiteY3" fmla="*/ 442914 h 442913"/>
                      <a:gd name="connsiteX4" fmla="*/ 0 w 442913"/>
                      <a:gd name="connsiteY4" fmla="*/ 221457 h 442913"/>
                      <a:gd name="connsiteX0" fmla="*/ 0 w 442914"/>
                      <a:gd name="connsiteY0" fmla="*/ 221457 h 442914"/>
                      <a:gd name="connsiteX1" fmla="*/ 221457 w 442914"/>
                      <a:gd name="connsiteY1" fmla="*/ 0 h 442914"/>
                      <a:gd name="connsiteX2" fmla="*/ 442914 w 442914"/>
                      <a:gd name="connsiteY2" fmla="*/ 221457 h 442914"/>
                      <a:gd name="connsiteX3" fmla="*/ 221457 w 442914"/>
                      <a:gd name="connsiteY3" fmla="*/ 442914 h 442914"/>
                      <a:gd name="connsiteX4" fmla="*/ 91440 w 442914"/>
                      <a:gd name="connsiteY4" fmla="*/ 312897 h 442914"/>
                      <a:gd name="connsiteX0" fmla="*/ 165700 w 387157"/>
                      <a:gd name="connsiteY0" fmla="*/ 0 h 442914"/>
                      <a:gd name="connsiteX1" fmla="*/ 387157 w 387157"/>
                      <a:gd name="connsiteY1" fmla="*/ 221457 h 442914"/>
                      <a:gd name="connsiteX2" fmla="*/ 165700 w 387157"/>
                      <a:gd name="connsiteY2" fmla="*/ 442914 h 442914"/>
                      <a:gd name="connsiteX3" fmla="*/ 35683 w 387157"/>
                      <a:gd name="connsiteY3" fmla="*/ 312897 h 442914"/>
                      <a:gd name="connsiteX0" fmla="*/ 0 w 221457"/>
                      <a:gd name="connsiteY0" fmla="*/ 0 h 442914"/>
                      <a:gd name="connsiteX1" fmla="*/ 221457 w 221457"/>
                      <a:gd name="connsiteY1" fmla="*/ 221457 h 442914"/>
                      <a:gd name="connsiteX2" fmla="*/ 0 w 221457"/>
                      <a:gd name="connsiteY2" fmla="*/ 442914 h 442914"/>
                      <a:gd name="connsiteX0" fmla="*/ 0 w 221457"/>
                      <a:gd name="connsiteY0" fmla="*/ 0 h 221457"/>
                      <a:gd name="connsiteX1" fmla="*/ 221457 w 221457"/>
                      <a:gd name="connsiteY1" fmla="*/ 221457 h 221457"/>
                      <a:gd name="connsiteX0" fmla="*/ 0 w 73648"/>
                      <a:gd name="connsiteY0" fmla="*/ 0 h 482457"/>
                      <a:gd name="connsiteX1" fmla="*/ 55366 w 73648"/>
                      <a:gd name="connsiteY1" fmla="*/ 482457 h 482457"/>
                      <a:gd name="connsiteX0" fmla="*/ 0 w 122368"/>
                      <a:gd name="connsiteY0" fmla="*/ 0 h 482457"/>
                      <a:gd name="connsiteX1" fmla="*/ 55366 w 122368"/>
                      <a:gd name="connsiteY1" fmla="*/ 482457 h 482457"/>
                      <a:gd name="connsiteX0" fmla="*/ 0 w 102960"/>
                      <a:gd name="connsiteY0" fmla="*/ 0 h 482457"/>
                      <a:gd name="connsiteX1" fmla="*/ 23730 w 102960"/>
                      <a:gd name="connsiteY1" fmla="*/ 482457 h 482457"/>
                      <a:gd name="connsiteX0" fmla="*/ 0 w 133079"/>
                      <a:gd name="connsiteY0" fmla="*/ 0 h 500253"/>
                      <a:gd name="connsiteX1" fmla="*/ 71184 w 133079"/>
                      <a:gd name="connsiteY1" fmla="*/ 500253 h 500253"/>
                      <a:gd name="connsiteX0" fmla="*/ 0 w 162077"/>
                      <a:gd name="connsiteY0" fmla="*/ 0 h 500253"/>
                      <a:gd name="connsiteX1" fmla="*/ 71184 w 162077"/>
                      <a:gd name="connsiteY1" fmla="*/ 500253 h 500253"/>
                      <a:gd name="connsiteX0" fmla="*/ 0 w 141200"/>
                      <a:gd name="connsiteY0" fmla="*/ 0 h 485421"/>
                      <a:gd name="connsiteX1" fmla="*/ 29661 w 141200"/>
                      <a:gd name="connsiteY1" fmla="*/ 485421 h 485421"/>
                      <a:gd name="connsiteX0" fmla="*/ 0 w 165401"/>
                      <a:gd name="connsiteY0" fmla="*/ 0 h 485421"/>
                      <a:gd name="connsiteX1" fmla="*/ 29661 w 165401"/>
                      <a:gd name="connsiteY1" fmla="*/ 485421 h 485421"/>
                    </a:gdLst>
                    <a:ahLst/>
                    <a:cxnLst>
                      <a:cxn ang="0">
                        <a:pos x="connsiteX0" y="connsiteY0"/>
                      </a:cxn>
                      <a:cxn ang="0">
                        <a:pos x="connsiteX1" y="connsiteY1"/>
                      </a:cxn>
                    </a:cxnLst>
                    <a:rect l="l" t="t" r="r" b="b"/>
                    <a:pathLst>
                      <a:path w="165401" h="485421">
                        <a:moveTo>
                          <a:pt x="0" y="0"/>
                        </a:moveTo>
                        <a:cubicBezTo>
                          <a:pt x="217216" y="100840"/>
                          <a:pt x="213547" y="361138"/>
                          <a:pt x="29661" y="485421"/>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a:ea typeface="Microsoft YaHei"/>
                      <a:cs typeface="+mn-cs"/>
                    </a:endParaRPr>
                  </a:p>
                </p:txBody>
              </p:sp>
            </p:grpSp>
          </p:grpSp>
          <p:grpSp>
            <p:nvGrpSpPr>
              <p:cNvPr id="105" name="Group 104">
                <a:extLst>
                  <a:ext uri="{FF2B5EF4-FFF2-40B4-BE49-F238E27FC236}">
                    <a16:creationId xmlns:a16="http://schemas.microsoft.com/office/drawing/2014/main" id="{13353B74-3A00-43D9-B16F-F664BC2ABBAB}"/>
                  </a:ext>
                </a:extLst>
              </p:cNvPr>
              <p:cNvGrpSpPr/>
              <p:nvPr/>
            </p:nvGrpSpPr>
            <p:grpSpPr>
              <a:xfrm>
                <a:off x="9132666" y="2191164"/>
                <a:ext cx="299039" cy="241300"/>
                <a:chOff x="12756927" y="4506685"/>
                <a:chExt cx="2622773" cy="2116365"/>
              </a:xfrm>
            </p:grpSpPr>
            <p:sp>
              <p:nvSpPr>
                <p:cNvPr id="92" name="Rectangle 91">
                  <a:extLst>
                    <a:ext uri="{FF2B5EF4-FFF2-40B4-BE49-F238E27FC236}">
                      <a16:creationId xmlns:a16="http://schemas.microsoft.com/office/drawing/2014/main" id="{5E30EAC5-861D-484A-B457-E499AADE3654}"/>
                    </a:ext>
                  </a:extLst>
                </p:cNvPr>
                <p:cNvSpPr/>
                <p:nvPr/>
              </p:nvSpPr>
              <p:spPr bwMode="auto">
                <a:xfrm>
                  <a:off x="12756927" y="5029200"/>
                  <a:ext cx="2606898" cy="1581150"/>
                </a:xfrm>
                <a:prstGeom prst="rect">
                  <a:avLst/>
                </a:pr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a:ea typeface="Microsoft YaHei"/>
                    <a:cs typeface="+mn-cs"/>
                  </a:endParaRPr>
                </a:p>
              </p:txBody>
            </p:sp>
            <p:cxnSp>
              <p:nvCxnSpPr>
                <p:cNvPr id="94" name="Straight Connector 93">
                  <a:extLst>
                    <a:ext uri="{FF2B5EF4-FFF2-40B4-BE49-F238E27FC236}">
                      <a16:creationId xmlns:a16="http://schemas.microsoft.com/office/drawing/2014/main" id="{E59B4D88-85FB-4AED-BE65-15DE25D4BA12}"/>
                    </a:ext>
                  </a:extLst>
                </p:cNvPr>
                <p:cNvCxnSpPr>
                  <a:cxnSpLocks/>
                </p:cNvCxnSpPr>
                <p:nvPr/>
              </p:nvCxnSpPr>
              <p:spPr>
                <a:xfrm>
                  <a:off x="14060376" y="5029200"/>
                  <a:ext cx="0" cy="1593850"/>
                </a:xfrm>
                <a:prstGeom prst="line">
                  <a:avLst/>
                </a:pr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96" name="Straight Connector 95">
                  <a:extLst>
                    <a:ext uri="{FF2B5EF4-FFF2-40B4-BE49-F238E27FC236}">
                      <a16:creationId xmlns:a16="http://schemas.microsoft.com/office/drawing/2014/main" id="{47789009-52A5-413E-B4C2-5DB35A2B8125}"/>
                    </a:ext>
                  </a:extLst>
                </p:cNvPr>
                <p:cNvCxnSpPr>
                  <a:cxnSpLocks/>
                </p:cNvCxnSpPr>
                <p:nvPr/>
              </p:nvCxnSpPr>
              <p:spPr>
                <a:xfrm>
                  <a:off x="14058900" y="5422900"/>
                  <a:ext cx="1320800" cy="0"/>
                </a:xfrm>
                <a:prstGeom prst="line">
                  <a:avLst/>
                </a:pr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31" name="Straight Connector 530">
                  <a:extLst>
                    <a:ext uri="{FF2B5EF4-FFF2-40B4-BE49-F238E27FC236}">
                      <a16:creationId xmlns:a16="http://schemas.microsoft.com/office/drawing/2014/main" id="{71C9F051-0663-4D7A-A227-632FABFB14DA}"/>
                    </a:ext>
                  </a:extLst>
                </p:cNvPr>
                <p:cNvCxnSpPr>
                  <a:cxnSpLocks/>
                </p:cNvCxnSpPr>
                <p:nvPr/>
              </p:nvCxnSpPr>
              <p:spPr>
                <a:xfrm>
                  <a:off x="14268450" y="5683250"/>
                  <a:ext cx="869950" cy="0"/>
                </a:xfrm>
                <a:prstGeom prst="line">
                  <a:avLst/>
                </a:pr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532" name="Rectangle 531">
                  <a:extLst>
                    <a:ext uri="{FF2B5EF4-FFF2-40B4-BE49-F238E27FC236}">
                      <a16:creationId xmlns:a16="http://schemas.microsoft.com/office/drawing/2014/main" id="{45E6DDC0-8771-446D-9A59-FA7C12DD2B8C}"/>
                    </a:ext>
                  </a:extLst>
                </p:cNvPr>
                <p:cNvSpPr/>
                <p:nvPr/>
              </p:nvSpPr>
              <p:spPr bwMode="auto">
                <a:xfrm>
                  <a:off x="14280927" y="5861050"/>
                  <a:ext cx="871987" cy="528882"/>
                </a:xfrm>
                <a:prstGeom prst="rect">
                  <a:avLst/>
                </a:pr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a:ea typeface="Microsoft YaHei"/>
                    <a:cs typeface="+mn-cs"/>
                  </a:endParaRPr>
                </a:p>
              </p:txBody>
            </p:sp>
            <p:sp>
              <p:nvSpPr>
                <p:cNvPr id="102" name="Oval 101">
                  <a:extLst>
                    <a:ext uri="{FF2B5EF4-FFF2-40B4-BE49-F238E27FC236}">
                      <a16:creationId xmlns:a16="http://schemas.microsoft.com/office/drawing/2014/main" id="{E89FF56C-9F63-4B27-918E-4B5B0CF2E666}"/>
                    </a:ext>
                  </a:extLst>
                </p:cNvPr>
                <p:cNvSpPr/>
                <p:nvPr/>
              </p:nvSpPr>
              <p:spPr bwMode="auto">
                <a:xfrm>
                  <a:off x="13099041" y="4506685"/>
                  <a:ext cx="454821" cy="254723"/>
                </a:xfrm>
                <a:custGeom>
                  <a:avLst/>
                  <a:gdLst>
                    <a:gd name="connsiteX0" fmla="*/ 0 w 868680"/>
                    <a:gd name="connsiteY0" fmla="*/ 434340 h 868680"/>
                    <a:gd name="connsiteX1" fmla="*/ 434340 w 868680"/>
                    <a:gd name="connsiteY1" fmla="*/ 0 h 868680"/>
                    <a:gd name="connsiteX2" fmla="*/ 868680 w 868680"/>
                    <a:gd name="connsiteY2" fmla="*/ 434340 h 868680"/>
                    <a:gd name="connsiteX3" fmla="*/ 434340 w 868680"/>
                    <a:gd name="connsiteY3" fmla="*/ 868680 h 868680"/>
                    <a:gd name="connsiteX4" fmla="*/ 0 w 868680"/>
                    <a:gd name="connsiteY4" fmla="*/ 434340 h 868680"/>
                    <a:gd name="connsiteX0" fmla="*/ 434340 w 868680"/>
                    <a:gd name="connsiteY0" fmla="*/ 868680 h 960120"/>
                    <a:gd name="connsiteX1" fmla="*/ 0 w 868680"/>
                    <a:gd name="connsiteY1" fmla="*/ 434340 h 960120"/>
                    <a:gd name="connsiteX2" fmla="*/ 434340 w 868680"/>
                    <a:gd name="connsiteY2" fmla="*/ 0 h 960120"/>
                    <a:gd name="connsiteX3" fmla="*/ 868680 w 868680"/>
                    <a:gd name="connsiteY3" fmla="*/ 434340 h 960120"/>
                    <a:gd name="connsiteX4" fmla="*/ 525780 w 868680"/>
                    <a:gd name="connsiteY4" fmla="*/ 960120 h 960120"/>
                    <a:gd name="connsiteX0" fmla="*/ 434340 w 868680"/>
                    <a:gd name="connsiteY0" fmla="*/ 868680 h 868680"/>
                    <a:gd name="connsiteX1" fmla="*/ 0 w 868680"/>
                    <a:gd name="connsiteY1" fmla="*/ 434340 h 868680"/>
                    <a:gd name="connsiteX2" fmla="*/ 434340 w 868680"/>
                    <a:gd name="connsiteY2" fmla="*/ 0 h 868680"/>
                    <a:gd name="connsiteX3" fmla="*/ 868680 w 868680"/>
                    <a:gd name="connsiteY3" fmla="*/ 434340 h 868680"/>
                    <a:gd name="connsiteX0" fmla="*/ 0 w 868680"/>
                    <a:gd name="connsiteY0" fmla="*/ 434340 h 434340"/>
                    <a:gd name="connsiteX1" fmla="*/ 434340 w 868680"/>
                    <a:gd name="connsiteY1" fmla="*/ 0 h 434340"/>
                    <a:gd name="connsiteX2" fmla="*/ 868680 w 868680"/>
                    <a:gd name="connsiteY2" fmla="*/ 434340 h 434340"/>
                  </a:gdLst>
                  <a:ahLst/>
                  <a:cxnLst>
                    <a:cxn ang="0">
                      <a:pos x="connsiteX0" y="connsiteY0"/>
                    </a:cxn>
                    <a:cxn ang="0">
                      <a:pos x="connsiteX1" y="connsiteY1"/>
                    </a:cxn>
                    <a:cxn ang="0">
                      <a:pos x="connsiteX2" y="connsiteY2"/>
                    </a:cxn>
                  </a:cxnLst>
                  <a:rect l="l" t="t" r="r" b="b"/>
                  <a:pathLst>
                    <a:path w="868680" h="434340">
                      <a:moveTo>
                        <a:pt x="0" y="434340"/>
                      </a:moveTo>
                      <a:cubicBezTo>
                        <a:pt x="0" y="194461"/>
                        <a:pt x="194461" y="0"/>
                        <a:pt x="434340" y="0"/>
                      </a:cubicBezTo>
                      <a:cubicBezTo>
                        <a:pt x="674219" y="0"/>
                        <a:pt x="868680" y="194461"/>
                        <a:pt x="868680" y="434340"/>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a:ea typeface="Microsoft YaHei"/>
                    <a:cs typeface="+mn-cs"/>
                  </a:endParaRPr>
                </a:p>
              </p:txBody>
            </p:sp>
            <p:cxnSp>
              <p:nvCxnSpPr>
                <p:cNvPr id="104" name="Straight Connector 103">
                  <a:extLst>
                    <a:ext uri="{FF2B5EF4-FFF2-40B4-BE49-F238E27FC236}">
                      <a16:creationId xmlns:a16="http://schemas.microsoft.com/office/drawing/2014/main" id="{6065F851-35E3-4C14-8334-C76059207251}"/>
                    </a:ext>
                  </a:extLst>
                </p:cNvPr>
                <p:cNvCxnSpPr>
                  <a:stCxn id="102" idx="0"/>
                </p:cNvCxnSpPr>
                <p:nvPr/>
              </p:nvCxnSpPr>
              <p:spPr>
                <a:xfrm flipH="1">
                  <a:off x="13096658" y="4761408"/>
                  <a:ext cx="2383" cy="270167"/>
                </a:xfrm>
                <a:prstGeom prst="line">
                  <a:avLst/>
                </a:pr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sp>
          <p:nvSpPr>
            <p:cNvPr id="533" name="monitor_2">
              <a:extLst>
                <a:ext uri="{FF2B5EF4-FFF2-40B4-BE49-F238E27FC236}">
                  <a16:creationId xmlns:a16="http://schemas.microsoft.com/office/drawing/2014/main" id="{B1B3CAA6-1C4F-4861-B534-EC4AC77EE3F6}"/>
                </a:ext>
              </a:extLst>
            </p:cNvPr>
            <p:cNvSpPr>
              <a:spLocks noChangeAspect="1" noEditPoints="1"/>
            </p:cNvSpPr>
            <p:nvPr/>
          </p:nvSpPr>
          <p:spPr bwMode="auto">
            <a:xfrm>
              <a:off x="8418534" y="1852707"/>
              <a:ext cx="279793" cy="214432"/>
            </a:xfrm>
            <a:custGeom>
              <a:avLst/>
              <a:gdLst>
                <a:gd name="T0" fmla="*/ 244 w 244"/>
                <a:gd name="T1" fmla="*/ 67 h 187"/>
                <a:gd name="T2" fmla="*/ 244 w 244"/>
                <a:gd name="T3" fmla="*/ 151 h 187"/>
                <a:gd name="T4" fmla="*/ 0 w 244"/>
                <a:gd name="T5" fmla="*/ 151 h 187"/>
                <a:gd name="T6" fmla="*/ 0 w 244"/>
                <a:gd name="T7" fmla="*/ 0 h 187"/>
                <a:gd name="T8" fmla="*/ 244 w 244"/>
                <a:gd name="T9" fmla="*/ 0 h 187"/>
                <a:gd name="T10" fmla="*/ 244 w 244"/>
                <a:gd name="T11" fmla="*/ 67 h 187"/>
                <a:gd name="T12" fmla="*/ 122 w 244"/>
                <a:gd name="T13" fmla="*/ 151 h 187"/>
                <a:gd name="T14" fmla="*/ 122 w 244"/>
                <a:gd name="T15" fmla="*/ 187 h 187"/>
                <a:gd name="T16" fmla="*/ 73 w 244"/>
                <a:gd name="T17" fmla="*/ 187 h 187"/>
                <a:gd name="T18" fmla="*/ 171 w 244"/>
                <a:gd name="T19" fmla="*/ 187 h 187"/>
                <a:gd name="T20" fmla="*/ 23 w 244"/>
                <a:gd name="T21" fmla="*/ 126 h 187"/>
                <a:gd name="T22" fmla="*/ 221 w 244"/>
                <a:gd name="T23" fmla="*/ 12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187">
                  <a:moveTo>
                    <a:pt x="244" y="67"/>
                  </a:moveTo>
                  <a:lnTo>
                    <a:pt x="244" y="151"/>
                  </a:lnTo>
                  <a:lnTo>
                    <a:pt x="0" y="151"/>
                  </a:lnTo>
                  <a:lnTo>
                    <a:pt x="0" y="0"/>
                  </a:lnTo>
                  <a:lnTo>
                    <a:pt x="244" y="0"/>
                  </a:lnTo>
                  <a:lnTo>
                    <a:pt x="244" y="67"/>
                  </a:lnTo>
                  <a:moveTo>
                    <a:pt x="122" y="151"/>
                  </a:moveTo>
                  <a:lnTo>
                    <a:pt x="122" y="187"/>
                  </a:lnTo>
                  <a:moveTo>
                    <a:pt x="73" y="187"/>
                  </a:moveTo>
                  <a:lnTo>
                    <a:pt x="171" y="187"/>
                  </a:lnTo>
                  <a:moveTo>
                    <a:pt x="23" y="126"/>
                  </a:moveTo>
                  <a:lnTo>
                    <a:pt x="221" y="126"/>
                  </a:ln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icrosoft YaHei"/>
                <a:cs typeface="+mn-cs"/>
              </a:endParaRPr>
            </a:p>
          </p:txBody>
        </p:sp>
      </p:grpSp>
      <p:grpSp>
        <p:nvGrpSpPr>
          <p:cNvPr id="67" name="Group 66">
            <a:extLst>
              <a:ext uri="{FF2B5EF4-FFF2-40B4-BE49-F238E27FC236}">
                <a16:creationId xmlns:a16="http://schemas.microsoft.com/office/drawing/2014/main" id="{4B75F460-6191-4543-965C-8EDDF7906DD4}"/>
              </a:ext>
            </a:extLst>
          </p:cNvPr>
          <p:cNvGrpSpPr/>
          <p:nvPr/>
        </p:nvGrpSpPr>
        <p:grpSpPr>
          <a:xfrm>
            <a:off x="6964294" y="5426202"/>
            <a:ext cx="1856629" cy="290601"/>
            <a:chOff x="7876815" y="4942399"/>
            <a:chExt cx="1856629" cy="290601"/>
          </a:xfrm>
        </p:grpSpPr>
        <p:sp>
          <p:nvSpPr>
            <p:cNvPr id="68" name="light_2">
              <a:extLst>
                <a:ext uri="{FF2B5EF4-FFF2-40B4-BE49-F238E27FC236}">
                  <a16:creationId xmlns:a16="http://schemas.microsoft.com/office/drawing/2014/main" id="{02657FB0-1430-4562-918E-93A072BD2FB8}"/>
                </a:ext>
              </a:extLst>
            </p:cNvPr>
            <p:cNvSpPr>
              <a:spLocks noChangeAspect="1" noEditPoints="1"/>
            </p:cNvSpPr>
            <p:nvPr/>
          </p:nvSpPr>
          <p:spPr bwMode="auto">
            <a:xfrm>
              <a:off x="7876815" y="4944992"/>
              <a:ext cx="160764" cy="285414"/>
            </a:xfrm>
            <a:custGeom>
              <a:avLst/>
              <a:gdLst>
                <a:gd name="T0" fmla="*/ 166 w 190"/>
                <a:gd name="T1" fmla="*/ 160 h 338"/>
                <a:gd name="T2" fmla="*/ 143 w 190"/>
                <a:gd name="T3" fmla="*/ 222 h 338"/>
                <a:gd name="T4" fmla="*/ 46 w 190"/>
                <a:gd name="T5" fmla="*/ 222 h 338"/>
                <a:gd name="T6" fmla="*/ 26 w 190"/>
                <a:gd name="T7" fmla="*/ 164 h 338"/>
                <a:gd name="T8" fmla="*/ 20 w 190"/>
                <a:gd name="T9" fmla="*/ 155 h 338"/>
                <a:gd name="T10" fmla="*/ 0 w 190"/>
                <a:gd name="T11" fmla="*/ 95 h 338"/>
                <a:gd name="T12" fmla="*/ 95 w 190"/>
                <a:gd name="T13" fmla="*/ 0 h 338"/>
                <a:gd name="T14" fmla="*/ 190 w 190"/>
                <a:gd name="T15" fmla="*/ 95 h 338"/>
                <a:gd name="T16" fmla="*/ 170 w 190"/>
                <a:gd name="T17" fmla="*/ 153 h 338"/>
                <a:gd name="T18" fmla="*/ 166 w 190"/>
                <a:gd name="T19" fmla="*/ 160 h 338"/>
                <a:gd name="T20" fmla="*/ 46 w 190"/>
                <a:gd name="T21" fmla="*/ 264 h 338"/>
                <a:gd name="T22" fmla="*/ 143 w 190"/>
                <a:gd name="T23" fmla="*/ 264 h 338"/>
                <a:gd name="T24" fmla="*/ 46 w 190"/>
                <a:gd name="T25" fmla="*/ 302 h 338"/>
                <a:gd name="T26" fmla="*/ 143 w 190"/>
                <a:gd name="T27" fmla="*/ 302 h 338"/>
                <a:gd name="T28" fmla="*/ 58 w 190"/>
                <a:gd name="T29" fmla="*/ 338 h 338"/>
                <a:gd name="T30" fmla="*/ 132 w 190"/>
                <a:gd name="T31"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0" h="338">
                  <a:moveTo>
                    <a:pt x="166" y="160"/>
                  </a:moveTo>
                  <a:cubicBezTo>
                    <a:pt x="144" y="194"/>
                    <a:pt x="143" y="222"/>
                    <a:pt x="143" y="222"/>
                  </a:cubicBezTo>
                  <a:cubicBezTo>
                    <a:pt x="46" y="222"/>
                    <a:pt x="46" y="222"/>
                    <a:pt x="46" y="222"/>
                  </a:cubicBezTo>
                  <a:cubicBezTo>
                    <a:pt x="48" y="205"/>
                    <a:pt x="26" y="164"/>
                    <a:pt x="26" y="164"/>
                  </a:cubicBezTo>
                  <a:cubicBezTo>
                    <a:pt x="20" y="155"/>
                    <a:pt x="20" y="155"/>
                    <a:pt x="20" y="155"/>
                  </a:cubicBezTo>
                  <a:cubicBezTo>
                    <a:pt x="6" y="138"/>
                    <a:pt x="0" y="119"/>
                    <a:pt x="0" y="95"/>
                  </a:cubicBezTo>
                  <a:cubicBezTo>
                    <a:pt x="0" y="42"/>
                    <a:pt x="42" y="0"/>
                    <a:pt x="95" y="0"/>
                  </a:cubicBezTo>
                  <a:cubicBezTo>
                    <a:pt x="148" y="0"/>
                    <a:pt x="190" y="42"/>
                    <a:pt x="190" y="95"/>
                  </a:cubicBezTo>
                  <a:cubicBezTo>
                    <a:pt x="190" y="119"/>
                    <a:pt x="184" y="137"/>
                    <a:pt x="170" y="153"/>
                  </a:cubicBezTo>
                  <a:lnTo>
                    <a:pt x="166" y="160"/>
                  </a:lnTo>
                  <a:close/>
                  <a:moveTo>
                    <a:pt x="46" y="264"/>
                  </a:moveTo>
                  <a:cubicBezTo>
                    <a:pt x="143" y="264"/>
                    <a:pt x="143" y="264"/>
                    <a:pt x="143" y="264"/>
                  </a:cubicBezTo>
                  <a:moveTo>
                    <a:pt x="46" y="302"/>
                  </a:moveTo>
                  <a:cubicBezTo>
                    <a:pt x="143" y="302"/>
                    <a:pt x="143" y="302"/>
                    <a:pt x="143" y="302"/>
                  </a:cubicBezTo>
                  <a:moveTo>
                    <a:pt x="58" y="338"/>
                  </a:moveTo>
                  <a:cubicBezTo>
                    <a:pt x="132" y="338"/>
                    <a:pt x="132" y="338"/>
                    <a:pt x="132" y="338"/>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icrosoft YaHei"/>
                <a:cs typeface="+mn-cs"/>
              </a:endParaRPr>
            </a:p>
          </p:txBody>
        </p:sp>
        <p:sp>
          <p:nvSpPr>
            <p:cNvPr id="69" name="people_10">
              <a:extLst>
                <a:ext uri="{FF2B5EF4-FFF2-40B4-BE49-F238E27FC236}">
                  <a16:creationId xmlns:a16="http://schemas.microsoft.com/office/drawing/2014/main" id="{BCA4C6B3-987D-4DA5-9495-5E624FC7C176}"/>
                </a:ext>
              </a:extLst>
            </p:cNvPr>
            <p:cNvSpPr>
              <a:spLocks noChangeAspect="1" noEditPoints="1"/>
            </p:cNvSpPr>
            <p:nvPr/>
          </p:nvSpPr>
          <p:spPr bwMode="auto">
            <a:xfrm>
              <a:off x="8198446" y="4942399"/>
              <a:ext cx="274727" cy="290601"/>
            </a:xfrm>
            <a:custGeom>
              <a:avLst/>
              <a:gdLst>
                <a:gd name="T0" fmla="*/ 24 w 310"/>
                <a:gd name="T1" fmla="*/ 190 h 328"/>
                <a:gd name="T2" fmla="*/ 80 w 310"/>
                <a:gd name="T3" fmla="*/ 134 h 328"/>
                <a:gd name="T4" fmla="*/ 136 w 310"/>
                <a:gd name="T5" fmla="*/ 190 h 328"/>
                <a:gd name="T6" fmla="*/ 80 w 310"/>
                <a:gd name="T7" fmla="*/ 246 h 328"/>
                <a:gd name="T8" fmla="*/ 24 w 310"/>
                <a:gd name="T9" fmla="*/ 190 h 328"/>
                <a:gd name="T10" fmla="*/ 163 w 310"/>
                <a:gd name="T11" fmla="*/ 328 h 328"/>
                <a:gd name="T12" fmla="*/ 81 w 310"/>
                <a:gd name="T13" fmla="*/ 246 h 328"/>
                <a:gd name="T14" fmla="*/ 0 w 310"/>
                <a:gd name="T15" fmla="*/ 328 h 328"/>
                <a:gd name="T16" fmla="*/ 217 w 310"/>
                <a:gd name="T17" fmla="*/ 112 h 328"/>
                <a:gd name="T18" fmla="*/ 273 w 310"/>
                <a:gd name="T19" fmla="*/ 56 h 328"/>
                <a:gd name="T20" fmla="*/ 217 w 310"/>
                <a:gd name="T21" fmla="*/ 0 h 328"/>
                <a:gd name="T22" fmla="*/ 161 w 310"/>
                <a:gd name="T23" fmla="*/ 56 h 328"/>
                <a:gd name="T24" fmla="*/ 217 w 310"/>
                <a:gd name="T25" fmla="*/ 112 h 328"/>
                <a:gd name="T26" fmla="*/ 300 w 310"/>
                <a:gd name="T27" fmla="*/ 194 h 328"/>
                <a:gd name="T28" fmla="*/ 218 w 310"/>
                <a:gd name="T29" fmla="*/ 112 h 328"/>
                <a:gd name="T30" fmla="*/ 136 w 310"/>
                <a:gd name="T31" fmla="*/ 194 h 328"/>
                <a:gd name="T32" fmla="*/ 247 w 310"/>
                <a:gd name="T33" fmla="*/ 328 h 328"/>
                <a:gd name="T34" fmla="*/ 310 w 310"/>
                <a:gd name="T35" fmla="*/ 265 h 328"/>
                <a:gd name="T36" fmla="*/ 247 w 310"/>
                <a:gd name="T37" fmla="*/ 202 h 328"/>
                <a:gd name="T38" fmla="*/ 184 w 310"/>
                <a:gd name="T39" fmla="*/ 265 h 328"/>
                <a:gd name="T40" fmla="*/ 247 w 310"/>
                <a:gd name="T41" fmla="*/ 328 h 328"/>
                <a:gd name="T42" fmla="*/ 247 w 310"/>
                <a:gd name="T43" fmla="*/ 230 h 328"/>
                <a:gd name="T44" fmla="*/ 247 w 310"/>
                <a:gd name="T45" fmla="*/ 265 h 328"/>
                <a:gd name="T46" fmla="*/ 280 w 310"/>
                <a:gd name="T47" fmla="*/ 26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0" h="328">
                  <a:moveTo>
                    <a:pt x="24" y="190"/>
                  </a:moveTo>
                  <a:cubicBezTo>
                    <a:pt x="24" y="159"/>
                    <a:pt x="49" y="134"/>
                    <a:pt x="80" y="134"/>
                  </a:cubicBezTo>
                  <a:cubicBezTo>
                    <a:pt x="111" y="134"/>
                    <a:pt x="136" y="159"/>
                    <a:pt x="136" y="190"/>
                  </a:cubicBezTo>
                  <a:cubicBezTo>
                    <a:pt x="136" y="221"/>
                    <a:pt x="111" y="246"/>
                    <a:pt x="80" y="246"/>
                  </a:cubicBezTo>
                  <a:cubicBezTo>
                    <a:pt x="49" y="246"/>
                    <a:pt x="24" y="221"/>
                    <a:pt x="24" y="190"/>
                  </a:cubicBezTo>
                  <a:close/>
                  <a:moveTo>
                    <a:pt x="163" y="328"/>
                  </a:moveTo>
                  <a:cubicBezTo>
                    <a:pt x="163" y="283"/>
                    <a:pt x="127" y="246"/>
                    <a:pt x="81" y="246"/>
                  </a:cubicBezTo>
                  <a:cubicBezTo>
                    <a:pt x="36" y="246"/>
                    <a:pt x="0" y="283"/>
                    <a:pt x="0" y="328"/>
                  </a:cubicBezTo>
                  <a:moveTo>
                    <a:pt x="217" y="112"/>
                  </a:moveTo>
                  <a:cubicBezTo>
                    <a:pt x="248" y="112"/>
                    <a:pt x="273" y="87"/>
                    <a:pt x="273" y="56"/>
                  </a:cubicBezTo>
                  <a:cubicBezTo>
                    <a:pt x="273" y="25"/>
                    <a:pt x="248" y="0"/>
                    <a:pt x="217" y="0"/>
                  </a:cubicBezTo>
                  <a:cubicBezTo>
                    <a:pt x="186" y="0"/>
                    <a:pt x="161" y="25"/>
                    <a:pt x="161" y="56"/>
                  </a:cubicBezTo>
                  <a:cubicBezTo>
                    <a:pt x="161" y="87"/>
                    <a:pt x="186" y="112"/>
                    <a:pt x="217" y="112"/>
                  </a:cubicBezTo>
                  <a:close/>
                  <a:moveTo>
                    <a:pt x="300" y="194"/>
                  </a:moveTo>
                  <a:cubicBezTo>
                    <a:pt x="300" y="149"/>
                    <a:pt x="263" y="112"/>
                    <a:pt x="218" y="112"/>
                  </a:cubicBezTo>
                  <a:cubicBezTo>
                    <a:pt x="173" y="112"/>
                    <a:pt x="136" y="149"/>
                    <a:pt x="136" y="194"/>
                  </a:cubicBezTo>
                  <a:moveTo>
                    <a:pt x="247" y="328"/>
                  </a:moveTo>
                  <a:cubicBezTo>
                    <a:pt x="281" y="328"/>
                    <a:pt x="310" y="300"/>
                    <a:pt x="310" y="265"/>
                  </a:cubicBezTo>
                  <a:cubicBezTo>
                    <a:pt x="310" y="230"/>
                    <a:pt x="281" y="202"/>
                    <a:pt x="247" y="202"/>
                  </a:cubicBezTo>
                  <a:cubicBezTo>
                    <a:pt x="212" y="202"/>
                    <a:pt x="184" y="230"/>
                    <a:pt x="184" y="265"/>
                  </a:cubicBezTo>
                  <a:cubicBezTo>
                    <a:pt x="184" y="300"/>
                    <a:pt x="212" y="328"/>
                    <a:pt x="247" y="328"/>
                  </a:cubicBezTo>
                  <a:close/>
                  <a:moveTo>
                    <a:pt x="247" y="230"/>
                  </a:moveTo>
                  <a:cubicBezTo>
                    <a:pt x="247" y="265"/>
                    <a:pt x="247" y="265"/>
                    <a:pt x="247" y="265"/>
                  </a:cubicBezTo>
                  <a:cubicBezTo>
                    <a:pt x="280" y="265"/>
                    <a:pt x="280" y="265"/>
                    <a:pt x="280" y="265"/>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icrosoft YaHei"/>
                <a:cs typeface="+mn-cs"/>
              </a:endParaRPr>
            </a:p>
          </p:txBody>
        </p:sp>
        <p:sp>
          <p:nvSpPr>
            <p:cNvPr id="70" name="shield">
              <a:extLst>
                <a:ext uri="{FF2B5EF4-FFF2-40B4-BE49-F238E27FC236}">
                  <a16:creationId xmlns:a16="http://schemas.microsoft.com/office/drawing/2014/main" id="{42C9EDA3-0690-4EDB-A322-1B6124E7126D}"/>
                </a:ext>
              </a:extLst>
            </p:cNvPr>
            <p:cNvSpPr>
              <a:spLocks noChangeAspect="1"/>
            </p:cNvSpPr>
            <p:nvPr/>
          </p:nvSpPr>
          <p:spPr bwMode="auto">
            <a:xfrm>
              <a:off x="8634041" y="4954992"/>
              <a:ext cx="264285" cy="265415"/>
            </a:xfrm>
            <a:custGeom>
              <a:avLst/>
              <a:gdLst>
                <a:gd name="T0" fmla="*/ 161 w 323"/>
                <a:gd name="T1" fmla="*/ 0 h 323"/>
                <a:gd name="T2" fmla="*/ 163 w 323"/>
                <a:gd name="T3" fmla="*/ 0 h 323"/>
                <a:gd name="T4" fmla="*/ 163 w 323"/>
                <a:gd name="T5" fmla="*/ 2 h 323"/>
                <a:gd name="T6" fmla="*/ 213 w 323"/>
                <a:gd name="T7" fmla="*/ 32 h 323"/>
                <a:gd name="T8" fmla="*/ 259 w 323"/>
                <a:gd name="T9" fmla="*/ 9 h 323"/>
                <a:gd name="T10" fmla="*/ 305 w 323"/>
                <a:gd name="T11" fmla="*/ 56 h 323"/>
                <a:gd name="T12" fmla="*/ 280 w 323"/>
                <a:gd name="T13" fmla="*/ 100 h 323"/>
                <a:gd name="T14" fmla="*/ 292 w 323"/>
                <a:gd name="T15" fmla="*/ 133 h 323"/>
                <a:gd name="T16" fmla="*/ 310 w 323"/>
                <a:gd name="T17" fmla="*/ 157 h 323"/>
                <a:gd name="T18" fmla="*/ 323 w 323"/>
                <a:gd name="T19" fmla="*/ 203 h 323"/>
                <a:gd name="T20" fmla="*/ 274 w 323"/>
                <a:gd name="T21" fmla="*/ 278 h 323"/>
                <a:gd name="T22" fmla="*/ 163 w 323"/>
                <a:gd name="T23" fmla="*/ 323 h 323"/>
                <a:gd name="T24" fmla="*/ 162 w 323"/>
                <a:gd name="T25" fmla="*/ 322 h 323"/>
                <a:gd name="T26" fmla="*/ 50 w 323"/>
                <a:gd name="T27" fmla="*/ 277 h 323"/>
                <a:gd name="T28" fmla="*/ 0 w 323"/>
                <a:gd name="T29" fmla="*/ 201 h 323"/>
                <a:gd name="T30" fmla="*/ 14 w 323"/>
                <a:gd name="T31" fmla="*/ 156 h 323"/>
                <a:gd name="T32" fmla="*/ 31 w 323"/>
                <a:gd name="T33" fmla="*/ 132 h 323"/>
                <a:gd name="T34" fmla="*/ 44 w 323"/>
                <a:gd name="T35" fmla="*/ 98 h 323"/>
                <a:gd name="T36" fmla="*/ 18 w 323"/>
                <a:gd name="T37" fmla="*/ 55 h 323"/>
                <a:gd name="T38" fmla="*/ 67 w 323"/>
                <a:gd name="T39" fmla="*/ 7 h 323"/>
                <a:gd name="T40" fmla="*/ 113 w 323"/>
                <a:gd name="T41" fmla="*/ 30 h 323"/>
                <a:gd name="T42" fmla="*/ 160 w 323"/>
                <a:gd name="T43" fmla="*/ 0 h 323"/>
                <a:gd name="T44" fmla="*/ 161 w 323"/>
                <a:gd name="T45"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3" h="323">
                  <a:moveTo>
                    <a:pt x="161" y="0"/>
                  </a:moveTo>
                  <a:cubicBezTo>
                    <a:pt x="163" y="0"/>
                    <a:pt x="163" y="0"/>
                    <a:pt x="163" y="0"/>
                  </a:cubicBezTo>
                  <a:cubicBezTo>
                    <a:pt x="163" y="2"/>
                    <a:pt x="163" y="2"/>
                    <a:pt x="163" y="2"/>
                  </a:cubicBezTo>
                  <a:cubicBezTo>
                    <a:pt x="173" y="20"/>
                    <a:pt x="192" y="32"/>
                    <a:pt x="213" y="32"/>
                  </a:cubicBezTo>
                  <a:cubicBezTo>
                    <a:pt x="232" y="32"/>
                    <a:pt x="249" y="23"/>
                    <a:pt x="259" y="9"/>
                  </a:cubicBezTo>
                  <a:cubicBezTo>
                    <a:pt x="305" y="56"/>
                    <a:pt x="305" y="56"/>
                    <a:pt x="305" y="56"/>
                  </a:cubicBezTo>
                  <a:cubicBezTo>
                    <a:pt x="290" y="65"/>
                    <a:pt x="280" y="81"/>
                    <a:pt x="280" y="100"/>
                  </a:cubicBezTo>
                  <a:cubicBezTo>
                    <a:pt x="280" y="113"/>
                    <a:pt x="284" y="121"/>
                    <a:pt x="292" y="133"/>
                  </a:cubicBezTo>
                  <a:cubicBezTo>
                    <a:pt x="310" y="157"/>
                    <a:pt x="310" y="157"/>
                    <a:pt x="310" y="157"/>
                  </a:cubicBezTo>
                  <a:cubicBezTo>
                    <a:pt x="318" y="170"/>
                    <a:pt x="323" y="186"/>
                    <a:pt x="323" y="203"/>
                  </a:cubicBezTo>
                  <a:cubicBezTo>
                    <a:pt x="323" y="237"/>
                    <a:pt x="306" y="268"/>
                    <a:pt x="274" y="278"/>
                  </a:cubicBezTo>
                  <a:cubicBezTo>
                    <a:pt x="274" y="278"/>
                    <a:pt x="183" y="301"/>
                    <a:pt x="163" y="323"/>
                  </a:cubicBezTo>
                  <a:cubicBezTo>
                    <a:pt x="162" y="322"/>
                    <a:pt x="162" y="322"/>
                    <a:pt x="162" y="322"/>
                  </a:cubicBezTo>
                  <a:cubicBezTo>
                    <a:pt x="142" y="301"/>
                    <a:pt x="50" y="277"/>
                    <a:pt x="50" y="277"/>
                  </a:cubicBezTo>
                  <a:cubicBezTo>
                    <a:pt x="17" y="267"/>
                    <a:pt x="0" y="235"/>
                    <a:pt x="0" y="201"/>
                  </a:cubicBezTo>
                  <a:cubicBezTo>
                    <a:pt x="0" y="185"/>
                    <a:pt x="5" y="169"/>
                    <a:pt x="14" y="156"/>
                  </a:cubicBezTo>
                  <a:cubicBezTo>
                    <a:pt x="31" y="132"/>
                    <a:pt x="31" y="132"/>
                    <a:pt x="31" y="132"/>
                  </a:cubicBezTo>
                  <a:cubicBezTo>
                    <a:pt x="39" y="119"/>
                    <a:pt x="44" y="111"/>
                    <a:pt x="44" y="98"/>
                  </a:cubicBezTo>
                  <a:cubicBezTo>
                    <a:pt x="44" y="80"/>
                    <a:pt x="33" y="63"/>
                    <a:pt x="18" y="55"/>
                  </a:cubicBezTo>
                  <a:cubicBezTo>
                    <a:pt x="67" y="7"/>
                    <a:pt x="67" y="7"/>
                    <a:pt x="67" y="7"/>
                  </a:cubicBezTo>
                  <a:cubicBezTo>
                    <a:pt x="77" y="21"/>
                    <a:pt x="94" y="30"/>
                    <a:pt x="113" y="30"/>
                  </a:cubicBezTo>
                  <a:cubicBezTo>
                    <a:pt x="134" y="30"/>
                    <a:pt x="150" y="18"/>
                    <a:pt x="160" y="0"/>
                  </a:cubicBezTo>
                  <a:cubicBezTo>
                    <a:pt x="161" y="0"/>
                    <a:pt x="161" y="0"/>
                    <a:pt x="161" y="0"/>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icrosoft YaHei"/>
                <a:cs typeface="+mn-cs"/>
              </a:endParaRPr>
            </a:p>
          </p:txBody>
        </p:sp>
        <p:sp>
          <p:nvSpPr>
            <p:cNvPr id="71" name="Devices3_EA6C" title="Icon of a cellphone in front of a monitor">
              <a:extLst>
                <a:ext uri="{FF2B5EF4-FFF2-40B4-BE49-F238E27FC236}">
                  <a16:creationId xmlns:a16="http://schemas.microsoft.com/office/drawing/2014/main" id="{0A4718EB-38B0-4754-849C-AFC0D910FBBC}"/>
                </a:ext>
              </a:extLst>
            </p:cNvPr>
            <p:cNvSpPr>
              <a:spLocks noChangeAspect="1" noEditPoints="1"/>
            </p:cNvSpPr>
            <p:nvPr/>
          </p:nvSpPr>
          <p:spPr bwMode="auto">
            <a:xfrm>
              <a:off x="9020111" y="4956326"/>
              <a:ext cx="374561" cy="259488"/>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icrosoft YaHei"/>
                <a:cs typeface="+mn-cs"/>
              </a:endParaRPr>
            </a:p>
          </p:txBody>
        </p:sp>
        <p:sp>
          <p:nvSpPr>
            <p:cNvPr id="72" name="signal">
              <a:extLst>
                <a:ext uri="{FF2B5EF4-FFF2-40B4-BE49-F238E27FC236}">
                  <a16:creationId xmlns:a16="http://schemas.microsoft.com/office/drawing/2014/main" id="{3AA17728-6467-459E-83D1-2C9E79A0C940}"/>
                </a:ext>
              </a:extLst>
            </p:cNvPr>
            <p:cNvSpPr>
              <a:spLocks noChangeAspect="1" noEditPoints="1"/>
            </p:cNvSpPr>
            <p:nvPr/>
          </p:nvSpPr>
          <p:spPr bwMode="auto">
            <a:xfrm>
              <a:off x="9505861" y="4964457"/>
              <a:ext cx="227583" cy="259487"/>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icrosoft YaHei"/>
                <a:cs typeface="+mn-cs"/>
              </a:endParaRPr>
            </a:p>
          </p:txBody>
        </p:sp>
      </p:grpSp>
      <p:grpSp>
        <p:nvGrpSpPr>
          <p:cNvPr id="73" name="Group 72">
            <a:extLst>
              <a:ext uri="{FF2B5EF4-FFF2-40B4-BE49-F238E27FC236}">
                <a16:creationId xmlns:a16="http://schemas.microsoft.com/office/drawing/2014/main" id="{81475586-6376-4BE1-9B93-6C7D6E57508C}"/>
              </a:ext>
            </a:extLst>
          </p:cNvPr>
          <p:cNvGrpSpPr/>
          <p:nvPr/>
        </p:nvGrpSpPr>
        <p:grpSpPr>
          <a:xfrm>
            <a:off x="2090209" y="2330477"/>
            <a:ext cx="7751601" cy="3624556"/>
            <a:chOff x="2090209" y="1873274"/>
            <a:chExt cx="7751601" cy="3624556"/>
          </a:xfrm>
          <a:solidFill>
            <a:schemeClr val="bg1">
              <a:lumMod val="85000"/>
            </a:schemeClr>
          </a:solidFill>
        </p:grpSpPr>
        <p:cxnSp>
          <p:nvCxnSpPr>
            <p:cNvPr id="74" name="Straight Connector 73">
              <a:extLst>
                <a:ext uri="{FF2B5EF4-FFF2-40B4-BE49-F238E27FC236}">
                  <a16:creationId xmlns:a16="http://schemas.microsoft.com/office/drawing/2014/main" id="{BF117976-8098-43EA-9D6F-50D632FE1890}"/>
                </a:ext>
              </a:extLst>
            </p:cNvPr>
            <p:cNvCxnSpPr>
              <a:cxnSpLocks/>
            </p:cNvCxnSpPr>
            <p:nvPr/>
          </p:nvCxnSpPr>
          <p:spPr>
            <a:xfrm>
              <a:off x="8579558" y="4294844"/>
              <a:ext cx="404422" cy="56176"/>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337F357-7E31-44EC-8618-EAE8E4558323}"/>
                </a:ext>
              </a:extLst>
            </p:cNvPr>
            <p:cNvCxnSpPr>
              <a:cxnSpLocks/>
            </p:cNvCxnSpPr>
            <p:nvPr/>
          </p:nvCxnSpPr>
          <p:spPr>
            <a:xfrm flipH="1">
              <a:off x="4395124" y="2301240"/>
              <a:ext cx="256886" cy="652483"/>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C51C042-DF31-4806-AA82-0295A901D8D0}"/>
                </a:ext>
              </a:extLst>
            </p:cNvPr>
            <p:cNvCxnSpPr>
              <a:cxnSpLocks/>
            </p:cNvCxnSpPr>
            <p:nvPr/>
          </p:nvCxnSpPr>
          <p:spPr>
            <a:xfrm flipH="1">
              <a:off x="7247245" y="3675718"/>
              <a:ext cx="634607" cy="17145"/>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EB39697-F759-45EB-B0B0-3446386145C9}"/>
                </a:ext>
              </a:extLst>
            </p:cNvPr>
            <p:cNvCxnSpPr>
              <a:cxnSpLocks/>
            </p:cNvCxnSpPr>
            <p:nvPr/>
          </p:nvCxnSpPr>
          <p:spPr>
            <a:xfrm flipV="1">
              <a:off x="2122170" y="3543300"/>
              <a:ext cx="640080" cy="861060"/>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98BDE78-C271-41DB-B53C-512CE5C7D8DD}"/>
                </a:ext>
              </a:extLst>
            </p:cNvPr>
            <p:cNvCxnSpPr>
              <a:cxnSpLocks/>
            </p:cNvCxnSpPr>
            <p:nvPr/>
          </p:nvCxnSpPr>
          <p:spPr>
            <a:xfrm flipV="1">
              <a:off x="3228340" y="4090375"/>
              <a:ext cx="109105" cy="763565"/>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69D205D8-2378-476A-A978-1DF0EA55946F}"/>
                </a:ext>
              </a:extLst>
            </p:cNvPr>
            <p:cNvCxnSpPr>
              <a:cxnSpLocks/>
            </p:cNvCxnSpPr>
            <p:nvPr/>
          </p:nvCxnSpPr>
          <p:spPr>
            <a:xfrm flipV="1">
              <a:off x="3964841" y="3036273"/>
              <a:ext cx="362976" cy="1389381"/>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98B3197-4B0F-4A0B-9415-F83128F70DBA}"/>
                </a:ext>
              </a:extLst>
            </p:cNvPr>
            <p:cNvCxnSpPr>
              <a:cxnSpLocks/>
            </p:cNvCxnSpPr>
            <p:nvPr/>
          </p:nvCxnSpPr>
          <p:spPr>
            <a:xfrm flipV="1">
              <a:off x="3967245" y="2952454"/>
              <a:ext cx="449513" cy="1478279"/>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C5C1F1B-C7DB-4821-AC45-4E29ACAE89AB}"/>
                </a:ext>
              </a:extLst>
            </p:cNvPr>
            <p:cNvCxnSpPr>
              <a:cxnSpLocks/>
            </p:cNvCxnSpPr>
            <p:nvPr/>
          </p:nvCxnSpPr>
          <p:spPr>
            <a:xfrm flipH="1" flipV="1">
              <a:off x="3950418" y="4428196"/>
              <a:ext cx="545382" cy="1042964"/>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A295B9E-0269-45D3-8440-474241B6C661}"/>
                </a:ext>
              </a:extLst>
            </p:cNvPr>
            <p:cNvCxnSpPr>
              <a:cxnSpLocks/>
            </p:cNvCxnSpPr>
            <p:nvPr/>
          </p:nvCxnSpPr>
          <p:spPr>
            <a:xfrm>
              <a:off x="5141507" y="4487248"/>
              <a:ext cx="375373" cy="747692"/>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A22707F-1D19-46B2-8688-8F2844D0274C}"/>
                </a:ext>
              </a:extLst>
            </p:cNvPr>
            <p:cNvCxnSpPr>
              <a:cxnSpLocks/>
            </p:cNvCxnSpPr>
            <p:nvPr/>
          </p:nvCxnSpPr>
          <p:spPr>
            <a:xfrm flipV="1">
              <a:off x="5157732" y="3862409"/>
              <a:ext cx="679678" cy="624839"/>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85662D2-E8F7-4D5C-A478-C49FAD73B959}"/>
                </a:ext>
              </a:extLst>
            </p:cNvPr>
            <p:cNvCxnSpPr>
              <a:cxnSpLocks/>
            </p:cNvCxnSpPr>
            <p:nvPr/>
          </p:nvCxnSpPr>
          <p:spPr>
            <a:xfrm flipV="1">
              <a:off x="5146915" y="3325833"/>
              <a:ext cx="716937" cy="1169036"/>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EF0C5969-2840-46F7-8F53-6BE28CE9FCC1}"/>
                </a:ext>
              </a:extLst>
            </p:cNvPr>
            <p:cNvCxnSpPr>
              <a:cxnSpLocks/>
            </p:cNvCxnSpPr>
            <p:nvPr/>
          </p:nvCxnSpPr>
          <p:spPr>
            <a:xfrm flipH="1">
              <a:off x="4323008" y="2320290"/>
              <a:ext cx="332812" cy="1113493"/>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9ECB155C-A399-45ED-9954-1D54FB95A202}"/>
                </a:ext>
              </a:extLst>
            </p:cNvPr>
            <p:cNvCxnSpPr>
              <a:cxnSpLocks/>
            </p:cNvCxnSpPr>
            <p:nvPr/>
          </p:nvCxnSpPr>
          <p:spPr>
            <a:xfrm flipV="1">
              <a:off x="7867429" y="2199343"/>
              <a:ext cx="713933" cy="1482090"/>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79A11D2-784D-419F-B853-13E84C5D3146}"/>
                </a:ext>
              </a:extLst>
            </p:cNvPr>
            <p:cNvCxnSpPr>
              <a:cxnSpLocks/>
            </p:cNvCxnSpPr>
            <p:nvPr/>
          </p:nvCxnSpPr>
          <p:spPr>
            <a:xfrm flipV="1">
              <a:off x="6104233" y="3323293"/>
              <a:ext cx="687491" cy="53340"/>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356C57C-9888-4F5A-9242-D51F86043B5B}"/>
                </a:ext>
              </a:extLst>
            </p:cNvPr>
            <p:cNvCxnSpPr>
              <a:cxnSpLocks/>
            </p:cNvCxnSpPr>
            <p:nvPr/>
          </p:nvCxnSpPr>
          <p:spPr>
            <a:xfrm>
              <a:off x="5807143" y="2755738"/>
              <a:ext cx="316230" cy="632460"/>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7FF1A67-54D9-41CC-B2F8-200ED3F82AB4}"/>
                </a:ext>
              </a:extLst>
            </p:cNvPr>
            <p:cNvCxnSpPr>
              <a:cxnSpLocks/>
            </p:cNvCxnSpPr>
            <p:nvPr/>
          </p:nvCxnSpPr>
          <p:spPr>
            <a:xfrm flipH="1">
              <a:off x="3086803" y="3129118"/>
              <a:ext cx="681990" cy="118110"/>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BEF30E8-7D0F-4646-9AAB-276276325A92}"/>
                </a:ext>
              </a:extLst>
            </p:cNvPr>
            <p:cNvCxnSpPr>
              <a:cxnSpLocks/>
            </p:cNvCxnSpPr>
            <p:nvPr/>
          </p:nvCxnSpPr>
          <p:spPr>
            <a:xfrm flipH="1" flipV="1">
              <a:off x="3234690" y="4842510"/>
              <a:ext cx="228600" cy="525780"/>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5348663A-5559-4060-9718-71C34915E973}"/>
                </a:ext>
              </a:extLst>
            </p:cNvPr>
            <p:cNvCxnSpPr>
              <a:cxnSpLocks/>
            </p:cNvCxnSpPr>
            <p:nvPr/>
          </p:nvCxnSpPr>
          <p:spPr>
            <a:xfrm flipH="1">
              <a:off x="2133600" y="4085293"/>
              <a:ext cx="1197838" cy="315257"/>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34373DC-5577-4440-AB5F-5C6DDC2CE276}"/>
                </a:ext>
              </a:extLst>
            </p:cNvPr>
            <p:cNvCxnSpPr>
              <a:cxnSpLocks/>
            </p:cNvCxnSpPr>
            <p:nvPr/>
          </p:nvCxnSpPr>
          <p:spPr>
            <a:xfrm flipH="1" flipV="1">
              <a:off x="2750820" y="3550920"/>
              <a:ext cx="1214022" cy="887435"/>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E8B53457-57CC-4555-B60C-34AB273586C3}"/>
                </a:ext>
              </a:extLst>
            </p:cNvPr>
            <p:cNvCxnSpPr>
              <a:cxnSpLocks/>
            </p:cNvCxnSpPr>
            <p:nvPr/>
          </p:nvCxnSpPr>
          <p:spPr>
            <a:xfrm>
              <a:off x="2473275" y="4123393"/>
              <a:ext cx="765225" cy="720387"/>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838EBAF-F754-4CA3-A4C6-2DF4C675BD31}"/>
                </a:ext>
              </a:extLst>
            </p:cNvPr>
            <p:cNvCxnSpPr>
              <a:cxnSpLocks/>
            </p:cNvCxnSpPr>
            <p:nvPr/>
          </p:nvCxnSpPr>
          <p:spPr>
            <a:xfrm flipV="1">
              <a:off x="3333239" y="3443308"/>
              <a:ext cx="980756" cy="653415"/>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D447F032-D2F5-4759-8452-D1ADE2EFA90E}"/>
                </a:ext>
              </a:extLst>
            </p:cNvPr>
            <p:cNvCxnSpPr>
              <a:cxnSpLocks/>
            </p:cNvCxnSpPr>
            <p:nvPr/>
          </p:nvCxnSpPr>
          <p:spPr>
            <a:xfrm flipV="1">
              <a:off x="3330234" y="3437593"/>
              <a:ext cx="2159226" cy="660400"/>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0AE1F6A5-7396-4D32-B694-8456F46A3B90}"/>
                </a:ext>
              </a:extLst>
            </p:cNvPr>
            <p:cNvCxnSpPr>
              <a:cxnSpLocks/>
            </p:cNvCxnSpPr>
            <p:nvPr/>
          </p:nvCxnSpPr>
          <p:spPr>
            <a:xfrm flipV="1">
              <a:off x="3463290" y="4438355"/>
              <a:ext cx="491936" cy="926125"/>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8C25A71-BFA2-4A44-8555-DC34270EA532}"/>
                </a:ext>
              </a:extLst>
            </p:cNvPr>
            <p:cNvCxnSpPr>
              <a:cxnSpLocks/>
            </p:cNvCxnSpPr>
            <p:nvPr/>
          </p:nvCxnSpPr>
          <p:spPr>
            <a:xfrm flipV="1">
              <a:off x="3230880" y="4428195"/>
              <a:ext cx="707518" cy="420665"/>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60E787D5-7C8B-4F5C-8876-056FD119F5A7}"/>
                </a:ext>
              </a:extLst>
            </p:cNvPr>
            <p:cNvCxnSpPr>
              <a:cxnSpLocks/>
            </p:cNvCxnSpPr>
            <p:nvPr/>
          </p:nvCxnSpPr>
          <p:spPr>
            <a:xfrm>
              <a:off x="3948014" y="4443433"/>
              <a:ext cx="1201907" cy="45720"/>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C5B34E3-792E-4369-8329-7257F1A2BD61}"/>
                </a:ext>
              </a:extLst>
            </p:cNvPr>
            <p:cNvCxnSpPr>
              <a:cxnSpLocks/>
            </p:cNvCxnSpPr>
            <p:nvPr/>
          </p:nvCxnSpPr>
          <p:spPr>
            <a:xfrm>
              <a:off x="4407142" y="2960073"/>
              <a:ext cx="737971" cy="1531620"/>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17D943-514D-448A-B867-99297F416B06}"/>
                </a:ext>
              </a:extLst>
            </p:cNvPr>
            <p:cNvCxnSpPr>
              <a:cxnSpLocks/>
            </p:cNvCxnSpPr>
            <p:nvPr/>
          </p:nvCxnSpPr>
          <p:spPr>
            <a:xfrm>
              <a:off x="4318200" y="3015953"/>
              <a:ext cx="916740" cy="2447587"/>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8B65BA6-D357-4818-A9CF-23EB454FCEBB}"/>
                </a:ext>
              </a:extLst>
            </p:cNvPr>
            <p:cNvCxnSpPr>
              <a:cxnSpLocks/>
            </p:cNvCxnSpPr>
            <p:nvPr/>
          </p:nvCxnSpPr>
          <p:spPr>
            <a:xfrm>
              <a:off x="4320605" y="3015953"/>
              <a:ext cx="1550460" cy="312420"/>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F636B9B-0BD7-49D8-BA7A-176BAFBADC2E}"/>
                </a:ext>
              </a:extLst>
            </p:cNvPr>
            <p:cNvCxnSpPr>
              <a:cxnSpLocks/>
            </p:cNvCxnSpPr>
            <p:nvPr/>
          </p:nvCxnSpPr>
          <p:spPr>
            <a:xfrm>
              <a:off x="4399930" y="2952453"/>
              <a:ext cx="1439884" cy="909320"/>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C09EDF1-1CAD-4AE4-B016-7BE1EC32CF5D}"/>
                </a:ext>
              </a:extLst>
            </p:cNvPr>
            <p:cNvCxnSpPr>
              <a:cxnSpLocks/>
            </p:cNvCxnSpPr>
            <p:nvPr/>
          </p:nvCxnSpPr>
          <p:spPr>
            <a:xfrm>
              <a:off x="5488858" y="3442673"/>
              <a:ext cx="591902" cy="1413807"/>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3007A64-6A76-4211-A789-A82E7E9618A4}"/>
                </a:ext>
              </a:extLst>
            </p:cNvPr>
            <p:cNvCxnSpPr>
              <a:cxnSpLocks/>
            </p:cNvCxnSpPr>
            <p:nvPr/>
          </p:nvCxnSpPr>
          <p:spPr>
            <a:xfrm flipH="1">
              <a:off x="4495800" y="4492963"/>
              <a:ext cx="652920" cy="970577"/>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B460B164-24B9-4EAF-8E59-5F316C3AD591}"/>
                </a:ext>
              </a:extLst>
            </p:cNvPr>
            <p:cNvCxnSpPr>
              <a:cxnSpLocks/>
            </p:cNvCxnSpPr>
            <p:nvPr/>
          </p:nvCxnSpPr>
          <p:spPr>
            <a:xfrm>
              <a:off x="5154127" y="4492963"/>
              <a:ext cx="922823" cy="353357"/>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8FC548BB-F0F0-4DCA-9EA1-04B2F41DE185}"/>
                </a:ext>
              </a:extLst>
            </p:cNvPr>
            <p:cNvCxnSpPr>
              <a:cxnSpLocks/>
            </p:cNvCxnSpPr>
            <p:nvPr/>
          </p:nvCxnSpPr>
          <p:spPr>
            <a:xfrm flipV="1">
              <a:off x="5509260" y="3877650"/>
              <a:ext cx="328151" cy="1357290"/>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DC6DDBB7-7B49-4A64-9172-8CDD2B7D0DEC}"/>
                </a:ext>
              </a:extLst>
            </p:cNvPr>
            <p:cNvCxnSpPr>
              <a:cxnSpLocks/>
            </p:cNvCxnSpPr>
            <p:nvPr/>
          </p:nvCxnSpPr>
          <p:spPr>
            <a:xfrm flipV="1">
              <a:off x="5832604" y="3318213"/>
              <a:ext cx="24038" cy="556260"/>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A2BE20A7-5A2B-4F78-9E5A-1CA2588D8BB9}"/>
                </a:ext>
              </a:extLst>
            </p:cNvPr>
            <p:cNvCxnSpPr>
              <a:cxnSpLocks/>
            </p:cNvCxnSpPr>
            <p:nvPr/>
          </p:nvCxnSpPr>
          <p:spPr>
            <a:xfrm flipH="1" flipV="1">
              <a:off x="4405939" y="2956263"/>
              <a:ext cx="1456711" cy="367030"/>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5E9A347-515B-490C-AB59-F6B214E315FA}"/>
                </a:ext>
              </a:extLst>
            </p:cNvPr>
            <p:cNvCxnSpPr>
              <a:cxnSpLocks/>
            </p:cNvCxnSpPr>
            <p:nvPr/>
          </p:nvCxnSpPr>
          <p:spPr>
            <a:xfrm>
              <a:off x="4648200" y="2327910"/>
              <a:ext cx="832243" cy="1102063"/>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B6B909A-ECCC-46AB-88AF-73D1D42398E7}"/>
                </a:ext>
              </a:extLst>
            </p:cNvPr>
            <p:cNvCxnSpPr>
              <a:cxnSpLocks/>
            </p:cNvCxnSpPr>
            <p:nvPr/>
          </p:nvCxnSpPr>
          <p:spPr>
            <a:xfrm>
              <a:off x="4648200" y="2324100"/>
              <a:ext cx="1214450" cy="1006813"/>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9CA6F8F-0F48-470E-83E8-923F44031CB1}"/>
                </a:ext>
              </a:extLst>
            </p:cNvPr>
            <p:cNvCxnSpPr>
              <a:cxnSpLocks/>
            </p:cNvCxnSpPr>
            <p:nvPr/>
          </p:nvCxnSpPr>
          <p:spPr>
            <a:xfrm flipV="1">
              <a:off x="5859045" y="1948002"/>
              <a:ext cx="1324846" cy="1371482"/>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8D1C213-F82D-4B88-AE30-93BF8B3E7B59}"/>
                </a:ext>
              </a:extLst>
            </p:cNvPr>
            <p:cNvCxnSpPr>
              <a:cxnSpLocks/>
            </p:cNvCxnSpPr>
            <p:nvPr/>
          </p:nvCxnSpPr>
          <p:spPr>
            <a:xfrm flipH="1" flipV="1">
              <a:off x="7216220" y="1873274"/>
              <a:ext cx="39439" cy="1841180"/>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1077AB71-35D3-44E9-8478-7D653C489818}"/>
                </a:ext>
              </a:extLst>
            </p:cNvPr>
            <p:cNvCxnSpPr>
              <a:cxnSpLocks/>
            </p:cNvCxnSpPr>
            <p:nvPr/>
          </p:nvCxnSpPr>
          <p:spPr>
            <a:xfrm flipV="1">
              <a:off x="5837408" y="3363298"/>
              <a:ext cx="277640" cy="504825"/>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8DD367AF-8B61-453C-8331-9138171EBB37}"/>
                </a:ext>
              </a:extLst>
            </p:cNvPr>
            <p:cNvCxnSpPr>
              <a:cxnSpLocks/>
            </p:cNvCxnSpPr>
            <p:nvPr/>
          </p:nvCxnSpPr>
          <p:spPr>
            <a:xfrm flipH="1" flipV="1">
              <a:off x="6122262" y="3380444"/>
              <a:ext cx="1123181" cy="320039"/>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DCD9A87-AED8-4A6F-9A9A-C316A539FAD5}"/>
                </a:ext>
              </a:extLst>
            </p:cNvPr>
            <p:cNvCxnSpPr>
              <a:cxnSpLocks/>
            </p:cNvCxnSpPr>
            <p:nvPr/>
          </p:nvCxnSpPr>
          <p:spPr>
            <a:xfrm flipH="1" flipV="1">
              <a:off x="6756870" y="3321391"/>
              <a:ext cx="591336" cy="1301112"/>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52352ABE-DF20-43EE-9475-75E718E50DA1}"/>
                </a:ext>
              </a:extLst>
            </p:cNvPr>
            <p:cNvCxnSpPr>
              <a:cxnSpLocks/>
            </p:cNvCxnSpPr>
            <p:nvPr/>
          </p:nvCxnSpPr>
          <p:spPr>
            <a:xfrm flipH="1">
              <a:off x="5837411" y="3696673"/>
              <a:ext cx="1417045" cy="167642"/>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1E91463-E209-4195-8B88-2D5D2392BAFB}"/>
                </a:ext>
              </a:extLst>
            </p:cNvPr>
            <p:cNvCxnSpPr>
              <a:cxnSpLocks/>
            </p:cNvCxnSpPr>
            <p:nvPr/>
          </p:nvCxnSpPr>
          <p:spPr>
            <a:xfrm flipH="1" flipV="1">
              <a:off x="5812170" y="3852885"/>
              <a:ext cx="710550" cy="1460795"/>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860BF1C-E20C-46E5-9A28-47FF7DC77575}"/>
                </a:ext>
              </a:extLst>
            </p:cNvPr>
            <p:cNvCxnSpPr>
              <a:cxnSpLocks/>
            </p:cNvCxnSpPr>
            <p:nvPr/>
          </p:nvCxnSpPr>
          <p:spPr>
            <a:xfrm flipV="1">
              <a:off x="7012872" y="3700485"/>
              <a:ext cx="216345" cy="922018"/>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CB68DC04-2AE3-4699-96E0-6F74D4DB4109}"/>
                </a:ext>
              </a:extLst>
            </p:cNvPr>
            <p:cNvCxnSpPr>
              <a:cxnSpLocks/>
            </p:cNvCxnSpPr>
            <p:nvPr/>
          </p:nvCxnSpPr>
          <p:spPr>
            <a:xfrm flipH="1" flipV="1">
              <a:off x="7258063" y="3689055"/>
              <a:ext cx="92697" cy="931205"/>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9C823797-E588-4823-933B-E754C9F69093}"/>
                </a:ext>
              </a:extLst>
            </p:cNvPr>
            <p:cNvCxnSpPr>
              <a:cxnSpLocks/>
            </p:cNvCxnSpPr>
            <p:nvPr/>
          </p:nvCxnSpPr>
          <p:spPr>
            <a:xfrm flipV="1">
              <a:off x="7015480" y="3677625"/>
              <a:ext cx="873584" cy="947715"/>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4F1833AA-9AA5-452F-B2EB-44CF5ECDF013}"/>
                </a:ext>
              </a:extLst>
            </p:cNvPr>
            <p:cNvCxnSpPr>
              <a:cxnSpLocks/>
            </p:cNvCxnSpPr>
            <p:nvPr/>
          </p:nvCxnSpPr>
          <p:spPr>
            <a:xfrm flipV="1">
              <a:off x="7683536" y="3677625"/>
              <a:ext cx="187499" cy="982978"/>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9E49430-6271-4EED-806F-DEE5016195BF}"/>
                </a:ext>
              </a:extLst>
            </p:cNvPr>
            <p:cNvCxnSpPr>
              <a:cxnSpLocks/>
            </p:cNvCxnSpPr>
            <p:nvPr/>
          </p:nvCxnSpPr>
          <p:spPr>
            <a:xfrm flipH="1" flipV="1">
              <a:off x="7240033" y="3692863"/>
              <a:ext cx="994647" cy="1067097"/>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9CFF48E-46F4-416B-A35B-07D062E5183C}"/>
                </a:ext>
              </a:extLst>
            </p:cNvPr>
            <p:cNvCxnSpPr>
              <a:cxnSpLocks/>
            </p:cNvCxnSpPr>
            <p:nvPr/>
          </p:nvCxnSpPr>
          <p:spPr>
            <a:xfrm flipH="1" flipV="1">
              <a:off x="7247244" y="3696673"/>
              <a:ext cx="1729116" cy="669587"/>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6C5C0BB4-5F8E-4874-A9E7-E6909EA986CC}"/>
                </a:ext>
              </a:extLst>
            </p:cNvPr>
            <p:cNvCxnSpPr>
              <a:cxnSpLocks/>
            </p:cNvCxnSpPr>
            <p:nvPr/>
          </p:nvCxnSpPr>
          <p:spPr>
            <a:xfrm flipH="1" flipV="1">
              <a:off x="7878246" y="3683339"/>
              <a:ext cx="356434" cy="1079161"/>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3108133-2FED-4CEE-92EE-DB1E1BEEEF5E}"/>
                </a:ext>
              </a:extLst>
            </p:cNvPr>
            <p:cNvCxnSpPr>
              <a:cxnSpLocks/>
            </p:cNvCxnSpPr>
            <p:nvPr/>
          </p:nvCxnSpPr>
          <p:spPr>
            <a:xfrm flipV="1">
              <a:off x="8587972" y="3681568"/>
              <a:ext cx="404328" cy="622802"/>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6A7E7FD-61D6-4C52-BDD5-999BDC391479}"/>
                </a:ext>
              </a:extLst>
            </p:cNvPr>
            <p:cNvCxnSpPr>
              <a:cxnSpLocks/>
            </p:cNvCxnSpPr>
            <p:nvPr/>
          </p:nvCxnSpPr>
          <p:spPr>
            <a:xfrm>
              <a:off x="7881852" y="3666193"/>
              <a:ext cx="1090698" cy="696257"/>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52A667-5169-442C-97B5-F7DEF5CB1D15}"/>
                </a:ext>
              </a:extLst>
            </p:cNvPr>
            <p:cNvCxnSpPr>
              <a:cxnSpLocks/>
            </p:cNvCxnSpPr>
            <p:nvPr/>
          </p:nvCxnSpPr>
          <p:spPr>
            <a:xfrm>
              <a:off x="7886659" y="3676353"/>
              <a:ext cx="1114394" cy="12566"/>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1109215B-C276-4605-8347-74CFF24FE3D4}"/>
                </a:ext>
              </a:extLst>
            </p:cNvPr>
            <p:cNvCxnSpPr>
              <a:cxnSpLocks/>
            </p:cNvCxnSpPr>
            <p:nvPr/>
          </p:nvCxnSpPr>
          <p:spPr>
            <a:xfrm>
              <a:off x="8438335" y="2342853"/>
              <a:ext cx="530405" cy="2031027"/>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5E8E141C-BF4A-4768-990B-021148B4C94C}"/>
                </a:ext>
              </a:extLst>
            </p:cNvPr>
            <p:cNvCxnSpPr>
              <a:cxnSpLocks/>
            </p:cNvCxnSpPr>
            <p:nvPr/>
          </p:nvCxnSpPr>
          <p:spPr>
            <a:xfrm>
              <a:off x="8586169" y="2205693"/>
              <a:ext cx="378761" cy="2156757"/>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6AE1FCC-B0B5-415A-BB61-5F3374C4F104}"/>
                </a:ext>
              </a:extLst>
            </p:cNvPr>
            <p:cNvCxnSpPr>
              <a:cxnSpLocks/>
            </p:cNvCxnSpPr>
            <p:nvPr/>
          </p:nvCxnSpPr>
          <p:spPr>
            <a:xfrm flipV="1">
              <a:off x="7871034" y="2724912"/>
              <a:ext cx="1931334" cy="948902"/>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B5FA3F1-BEC1-4171-8C17-9851FD945949}"/>
                </a:ext>
              </a:extLst>
            </p:cNvPr>
            <p:cNvCxnSpPr>
              <a:cxnSpLocks/>
            </p:cNvCxnSpPr>
            <p:nvPr/>
          </p:nvCxnSpPr>
          <p:spPr>
            <a:xfrm flipH="1" flipV="1">
              <a:off x="7216220" y="1873274"/>
              <a:ext cx="680057" cy="1819590"/>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AF69EDF-7E19-484C-8DB3-F210F111E7E5}"/>
                </a:ext>
              </a:extLst>
            </p:cNvPr>
            <p:cNvCxnSpPr>
              <a:cxnSpLocks/>
            </p:cNvCxnSpPr>
            <p:nvPr/>
          </p:nvCxnSpPr>
          <p:spPr>
            <a:xfrm>
              <a:off x="5859044" y="3323293"/>
              <a:ext cx="259612" cy="48260"/>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ADF67439-B073-4B12-8E3F-CF16E674137B}"/>
                </a:ext>
              </a:extLst>
            </p:cNvPr>
            <p:cNvCxnSpPr>
              <a:cxnSpLocks/>
            </p:cNvCxnSpPr>
            <p:nvPr/>
          </p:nvCxnSpPr>
          <p:spPr>
            <a:xfrm flipH="1" flipV="1">
              <a:off x="7213600" y="1930400"/>
              <a:ext cx="1382187" cy="272753"/>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C537699-F5A4-4E6B-8183-4A95ED1B32D3}"/>
                </a:ext>
              </a:extLst>
            </p:cNvPr>
            <p:cNvCxnSpPr>
              <a:cxnSpLocks/>
            </p:cNvCxnSpPr>
            <p:nvPr/>
          </p:nvCxnSpPr>
          <p:spPr>
            <a:xfrm flipH="1" flipV="1">
              <a:off x="8575956" y="2208871"/>
              <a:ext cx="1226412" cy="491657"/>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D5A185D-36D3-4169-AED7-25F223FC085A}"/>
                </a:ext>
              </a:extLst>
            </p:cNvPr>
            <p:cNvCxnSpPr>
              <a:cxnSpLocks/>
            </p:cNvCxnSpPr>
            <p:nvPr/>
          </p:nvCxnSpPr>
          <p:spPr>
            <a:xfrm flipH="1" flipV="1">
              <a:off x="8585570" y="2203790"/>
              <a:ext cx="558430" cy="16170"/>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3B3E8D16-BFC5-422B-B7A1-214DEE1CE38A}"/>
                </a:ext>
              </a:extLst>
            </p:cNvPr>
            <p:cNvCxnSpPr>
              <a:cxnSpLocks/>
            </p:cNvCxnSpPr>
            <p:nvPr/>
          </p:nvCxnSpPr>
          <p:spPr>
            <a:xfrm flipH="1" flipV="1">
              <a:off x="8438939" y="2356190"/>
              <a:ext cx="1351237" cy="344338"/>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1DD0F980-E224-4D2F-9185-BECB958101CF}"/>
                </a:ext>
              </a:extLst>
            </p:cNvPr>
            <p:cNvCxnSpPr>
              <a:cxnSpLocks/>
            </p:cNvCxnSpPr>
            <p:nvPr/>
          </p:nvCxnSpPr>
          <p:spPr>
            <a:xfrm>
              <a:off x="4663440" y="2324100"/>
              <a:ext cx="1132271" cy="424018"/>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031AD10-09DA-4E2D-B3B4-291A7B9021FB}"/>
                </a:ext>
              </a:extLst>
            </p:cNvPr>
            <p:cNvCxnSpPr>
              <a:cxnSpLocks/>
            </p:cNvCxnSpPr>
            <p:nvPr/>
          </p:nvCxnSpPr>
          <p:spPr>
            <a:xfrm>
              <a:off x="5799523" y="2748118"/>
              <a:ext cx="963930" cy="563880"/>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A8526669-59AE-47FD-AB8E-1762F0EAEB5D}"/>
                </a:ext>
              </a:extLst>
            </p:cNvPr>
            <p:cNvCxnSpPr>
              <a:cxnSpLocks/>
            </p:cNvCxnSpPr>
            <p:nvPr/>
          </p:nvCxnSpPr>
          <p:spPr>
            <a:xfrm>
              <a:off x="5807143" y="2744308"/>
              <a:ext cx="605513" cy="88448"/>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AFE1A28E-7D28-4D34-B237-88B25D02079F}"/>
                </a:ext>
              </a:extLst>
            </p:cNvPr>
            <p:cNvCxnSpPr>
              <a:cxnSpLocks/>
            </p:cNvCxnSpPr>
            <p:nvPr/>
          </p:nvCxnSpPr>
          <p:spPr>
            <a:xfrm flipH="1" flipV="1">
              <a:off x="3519691" y="2768026"/>
              <a:ext cx="259261" cy="349662"/>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0CA6A85-AA64-46F9-9C8F-E8CCB788992B}"/>
                </a:ext>
              </a:extLst>
            </p:cNvPr>
            <p:cNvCxnSpPr>
              <a:cxnSpLocks/>
            </p:cNvCxnSpPr>
            <p:nvPr/>
          </p:nvCxnSpPr>
          <p:spPr>
            <a:xfrm flipH="1">
              <a:off x="3768793" y="2316480"/>
              <a:ext cx="875597" cy="791048"/>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1D0B0008-14F6-4290-A6B9-FF9DA8E61401}"/>
                </a:ext>
              </a:extLst>
            </p:cNvPr>
            <p:cNvCxnSpPr>
              <a:cxnSpLocks/>
            </p:cNvCxnSpPr>
            <p:nvPr/>
          </p:nvCxnSpPr>
          <p:spPr>
            <a:xfrm flipH="1" flipV="1">
              <a:off x="3531123" y="2768026"/>
              <a:ext cx="862509" cy="182022"/>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4CE8024A-7C5C-424A-804F-12111C07C86E}"/>
                </a:ext>
              </a:extLst>
            </p:cNvPr>
            <p:cNvCxnSpPr>
              <a:cxnSpLocks/>
            </p:cNvCxnSpPr>
            <p:nvPr/>
          </p:nvCxnSpPr>
          <p:spPr>
            <a:xfrm flipH="1">
              <a:off x="3758631" y="3008468"/>
              <a:ext cx="556260" cy="106680"/>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227ED476-2EED-43C3-BAE4-EEC348634A82}"/>
                </a:ext>
              </a:extLst>
            </p:cNvPr>
            <p:cNvCxnSpPr>
              <a:cxnSpLocks/>
            </p:cNvCxnSpPr>
            <p:nvPr/>
          </p:nvCxnSpPr>
          <p:spPr>
            <a:xfrm flipH="1" flipV="1">
              <a:off x="3124903" y="3251038"/>
              <a:ext cx="1189990" cy="180340"/>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25427B4C-1134-4689-808F-1A32B7CD6C83}"/>
                </a:ext>
              </a:extLst>
            </p:cNvPr>
            <p:cNvCxnSpPr>
              <a:cxnSpLocks/>
            </p:cNvCxnSpPr>
            <p:nvPr/>
          </p:nvCxnSpPr>
          <p:spPr>
            <a:xfrm flipH="1">
              <a:off x="3326832" y="2768026"/>
              <a:ext cx="181427" cy="1325022"/>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2FBBA7C6-8068-433A-89E0-634A35ACD00C}"/>
                </a:ext>
              </a:extLst>
            </p:cNvPr>
            <p:cNvCxnSpPr>
              <a:cxnSpLocks/>
            </p:cNvCxnSpPr>
            <p:nvPr/>
          </p:nvCxnSpPr>
          <p:spPr>
            <a:xfrm flipH="1" flipV="1">
              <a:off x="3473039" y="3737529"/>
              <a:ext cx="1672434" cy="756839"/>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D7EF8BB0-6BA3-457C-B4C2-E1345F4522BA}"/>
                </a:ext>
              </a:extLst>
            </p:cNvPr>
            <p:cNvCxnSpPr>
              <a:cxnSpLocks/>
            </p:cNvCxnSpPr>
            <p:nvPr/>
          </p:nvCxnSpPr>
          <p:spPr>
            <a:xfrm flipH="1" flipV="1">
              <a:off x="2767424" y="3555284"/>
              <a:ext cx="455837" cy="1294846"/>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F12FDB83-6001-4FD1-AF1C-9317DB6CC308}"/>
                </a:ext>
              </a:extLst>
            </p:cNvPr>
            <p:cNvCxnSpPr>
              <a:cxnSpLocks/>
            </p:cNvCxnSpPr>
            <p:nvPr/>
          </p:nvCxnSpPr>
          <p:spPr>
            <a:xfrm flipV="1">
              <a:off x="2956560" y="4838700"/>
              <a:ext cx="266700" cy="179070"/>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D6E37BA8-AFB6-47C3-86C0-B56B936B6178}"/>
                </a:ext>
              </a:extLst>
            </p:cNvPr>
            <p:cNvCxnSpPr>
              <a:cxnSpLocks/>
            </p:cNvCxnSpPr>
            <p:nvPr/>
          </p:nvCxnSpPr>
          <p:spPr>
            <a:xfrm flipH="1" flipV="1">
              <a:off x="2948942" y="5017771"/>
              <a:ext cx="541678" cy="369328"/>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81A066D3-70D5-493C-BC6F-F709CB814188}"/>
                </a:ext>
              </a:extLst>
            </p:cNvPr>
            <p:cNvCxnSpPr>
              <a:cxnSpLocks/>
            </p:cNvCxnSpPr>
            <p:nvPr/>
          </p:nvCxnSpPr>
          <p:spPr>
            <a:xfrm flipV="1">
              <a:off x="6080760" y="3698241"/>
              <a:ext cx="1168400" cy="1142999"/>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F30E35D-394F-425A-8F43-C7EBB306B45B}"/>
                </a:ext>
              </a:extLst>
            </p:cNvPr>
            <p:cNvCxnSpPr>
              <a:cxnSpLocks/>
            </p:cNvCxnSpPr>
            <p:nvPr/>
          </p:nvCxnSpPr>
          <p:spPr>
            <a:xfrm>
              <a:off x="5501640" y="5232400"/>
              <a:ext cx="1013460" cy="86360"/>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57721BF0-E390-43B1-A513-B63D649BB4F0}"/>
                </a:ext>
              </a:extLst>
            </p:cNvPr>
            <p:cNvCxnSpPr>
              <a:cxnSpLocks/>
            </p:cNvCxnSpPr>
            <p:nvPr/>
          </p:nvCxnSpPr>
          <p:spPr>
            <a:xfrm flipV="1">
              <a:off x="5513070" y="4851400"/>
              <a:ext cx="557530" cy="375920"/>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0" name="Oval 159">
              <a:extLst>
                <a:ext uri="{FF2B5EF4-FFF2-40B4-BE49-F238E27FC236}">
                  <a16:creationId xmlns:a16="http://schemas.microsoft.com/office/drawing/2014/main" id="{BE52E36E-FA45-4A1F-9449-C732F35D03D0}"/>
                </a:ext>
              </a:extLst>
            </p:cNvPr>
            <p:cNvSpPr/>
            <p:nvPr/>
          </p:nvSpPr>
          <p:spPr bwMode="auto">
            <a:xfrm>
              <a:off x="7170500" y="1873274"/>
              <a:ext cx="91440" cy="87549"/>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Oval 160">
              <a:extLst>
                <a:ext uri="{FF2B5EF4-FFF2-40B4-BE49-F238E27FC236}">
                  <a16:creationId xmlns:a16="http://schemas.microsoft.com/office/drawing/2014/main" id="{3FA40B77-8BE4-4A3A-99B6-F8EBB816B3FF}"/>
                </a:ext>
              </a:extLst>
            </p:cNvPr>
            <p:cNvSpPr/>
            <p:nvPr/>
          </p:nvSpPr>
          <p:spPr bwMode="auto">
            <a:xfrm>
              <a:off x="5799556" y="3839684"/>
              <a:ext cx="59364" cy="62726"/>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Oval 161">
              <a:extLst>
                <a:ext uri="{FF2B5EF4-FFF2-40B4-BE49-F238E27FC236}">
                  <a16:creationId xmlns:a16="http://schemas.microsoft.com/office/drawing/2014/main" id="{6C329140-9776-4874-8D7E-4215DDB49AC3}"/>
                </a:ext>
              </a:extLst>
            </p:cNvPr>
            <p:cNvSpPr/>
            <p:nvPr/>
          </p:nvSpPr>
          <p:spPr bwMode="auto">
            <a:xfrm>
              <a:off x="3304970" y="4067364"/>
              <a:ext cx="45720" cy="48310"/>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Oval 162">
              <a:extLst>
                <a:ext uri="{FF2B5EF4-FFF2-40B4-BE49-F238E27FC236}">
                  <a16:creationId xmlns:a16="http://schemas.microsoft.com/office/drawing/2014/main" id="{BB9259DF-2CC3-4833-A406-FEB3D272235C}"/>
                </a:ext>
              </a:extLst>
            </p:cNvPr>
            <p:cNvSpPr/>
            <p:nvPr/>
          </p:nvSpPr>
          <p:spPr bwMode="auto">
            <a:xfrm>
              <a:off x="5460619" y="3412964"/>
              <a:ext cx="54864" cy="52566"/>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Oval 163">
              <a:extLst>
                <a:ext uri="{FF2B5EF4-FFF2-40B4-BE49-F238E27FC236}">
                  <a16:creationId xmlns:a16="http://schemas.microsoft.com/office/drawing/2014/main" id="{6272857C-93AF-47B3-B253-27E2B018CA75}"/>
                </a:ext>
              </a:extLst>
            </p:cNvPr>
            <p:cNvSpPr/>
            <p:nvPr/>
          </p:nvSpPr>
          <p:spPr bwMode="auto">
            <a:xfrm>
              <a:off x="4290320" y="3413851"/>
              <a:ext cx="48070" cy="45720"/>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Oval 164">
              <a:extLst>
                <a:ext uri="{FF2B5EF4-FFF2-40B4-BE49-F238E27FC236}">
                  <a16:creationId xmlns:a16="http://schemas.microsoft.com/office/drawing/2014/main" id="{4614A4DD-6842-4F31-980C-0067613954C4}"/>
                </a:ext>
              </a:extLst>
            </p:cNvPr>
            <p:cNvSpPr/>
            <p:nvPr/>
          </p:nvSpPr>
          <p:spPr bwMode="auto">
            <a:xfrm>
              <a:off x="4609847" y="2275332"/>
              <a:ext cx="82855" cy="87549"/>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Oval 165">
              <a:extLst>
                <a:ext uri="{FF2B5EF4-FFF2-40B4-BE49-F238E27FC236}">
                  <a16:creationId xmlns:a16="http://schemas.microsoft.com/office/drawing/2014/main" id="{48E33861-D289-4391-9706-E94D7AF10706}"/>
                </a:ext>
              </a:extLst>
            </p:cNvPr>
            <p:cNvSpPr/>
            <p:nvPr/>
          </p:nvSpPr>
          <p:spPr bwMode="auto">
            <a:xfrm>
              <a:off x="7829607" y="3639020"/>
              <a:ext cx="91440" cy="87549"/>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Oval 166">
              <a:extLst>
                <a:ext uri="{FF2B5EF4-FFF2-40B4-BE49-F238E27FC236}">
                  <a16:creationId xmlns:a16="http://schemas.microsoft.com/office/drawing/2014/main" id="{42046541-CC71-474F-97EE-8D3E95A59214}"/>
                </a:ext>
              </a:extLst>
            </p:cNvPr>
            <p:cNvSpPr/>
            <p:nvPr/>
          </p:nvSpPr>
          <p:spPr bwMode="auto">
            <a:xfrm>
              <a:off x="8388494" y="2313140"/>
              <a:ext cx="91440" cy="87549"/>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Oval 167">
              <a:extLst>
                <a:ext uri="{FF2B5EF4-FFF2-40B4-BE49-F238E27FC236}">
                  <a16:creationId xmlns:a16="http://schemas.microsoft.com/office/drawing/2014/main" id="{48CB6C6C-2483-4782-86BB-DB230D829193}"/>
                </a:ext>
              </a:extLst>
            </p:cNvPr>
            <p:cNvSpPr/>
            <p:nvPr/>
          </p:nvSpPr>
          <p:spPr bwMode="auto">
            <a:xfrm>
              <a:off x="8539935" y="2160740"/>
              <a:ext cx="82855" cy="82296"/>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9" name="Oval 168">
              <a:extLst>
                <a:ext uri="{FF2B5EF4-FFF2-40B4-BE49-F238E27FC236}">
                  <a16:creationId xmlns:a16="http://schemas.microsoft.com/office/drawing/2014/main" id="{FDE1BF14-9DB8-4FC6-BAF9-6370452E48F8}"/>
                </a:ext>
              </a:extLst>
            </p:cNvPr>
            <p:cNvSpPr/>
            <p:nvPr/>
          </p:nvSpPr>
          <p:spPr bwMode="auto">
            <a:xfrm>
              <a:off x="2442422" y="4091687"/>
              <a:ext cx="60014" cy="63412"/>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0" name="Oval 169">
              <a:extLst>
                <a:ext uri="{FF2B5EF4-FFF2-40B4-BE49-F238E27FC236}">
                  <a16:creationId xmlns:a16="http://schemas.microsoft.com/office/drawing/2014/main" id="{92A98A25-D09E-4E49-8E45-823BF530B87E}"/>
                </a:ext>
              </a:extLst>
            </p:cNvPr>
            <p:cNvSpPr/>
            <p:nvPr/>
          </p:nvSpPr>
          <p:spPr bwMode="auto">
            <a:xfrm>
              <a:off x="4282700" y="2986699"/>
              <a:ext cx="63310" cy="66896"/>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1" name="Oval 170">
              <a:extLst>
                <a:ext uri="{FF2B5EF4-FFF2-40B4-BE49-F238E27FC236}">
                  <a16:creationId xmlns:a16="http://schemas.microsoft.com/office/drawing/2014/main" id="{354127CE-1F4D-4189-A8EB-3EDD7631F59E}"/>
                </a:ext>
              </a:extLst>
            </p:cNvPr>
            <p:cNvSpPr/>
            <p:nvPr/>
          </p:nvSpPr>
          <p:spPr bwMode="auto">
            <a:xfrm>
              <a:off x="4372412" y="2929094"/>
              <a:ext cx="64008" cy="60186"/>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Oval 171">
              <a:extLst>
                <a:ext uri="{FF2B5EF4-FFF2-40B4-BE49-F238E27FC236}">
                  <a16:creationId xmlns:a16="http://schemas.microsoft.com/office/drawing/2014/main" id="{67B22A74-452D-40B8-BCF2-90B9C707C497}"/>
                </a:ext>
              </a:extLst>
            </p:cNvPr>
            <p:cNvSpPr/>
            <p:nvPr/>
          </p:nvSpPr>
          <p:spPr bwMode="auto">
            <a:xfrm>
              <a:off x="3914796" y="4396273"/>
              <a:ext cx="63548" cy="67148"/>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Oval 172">
              <a:extLst>
                <a:ext uri="{FF2B5EF4-FFF2-40B4-BE49-F238E27FC236}">
                  <a16:creationId xmlns:a16="http://schemas.microsoft.com/office/drawing/2014/main" id="{FA36C512-7670-4D6C-BCB1-6AF9728D6996}"/>
                </a:ext>
              </a:extLst>
            </p:cNvPr>
            <p:cNvSpPr/>
            <p:nvPr/>
          </p:nvSpPr>
          <p:spPr bwMode="auto">
            <a:xfrm>
              <a:off x="5120810" y="4469192"/>
              <a:ext cx="45720" cy="48310"/>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Oval 173">
              <a:extLst>
                <a:ext uri="{FF2B5EF4-FFF2-40B4-BE49-F238E27FC236}">
                  <a16:creationId xmlns:a16="http://schemas.microsoft.com/office/drawing/2014/main" id="{B8301B5C-9203-4E0D-A11D-96E1E32E881A}"/>
                </a:ext>
              </a:extLst>
            </p:cNvPr>
            <p:cNvSpPr/>
            <p:nvPr/>
          </p:nvSpPr>
          <p:spPr bwMode="auto">
            <a:xfrm>
              <a:off x="5836187" y="3295461"/>
              <a:ext cx="47158" cy="49828"/>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Oval 174">
              <a:extLst>
                <a:ext uri="{FF2B5EF4-FFF2-40B4-BE49-F238E27FC236}">
                  <a16:creationId xmlns:a16="http://schemas.microsoft.com/office/drawing/2014/main" id="{66165480-4D66-49EC-B239-1FE5A1F78BCC}"/>
                </a:ext>
              </a:extLst>
            </p:cNvPr>
            <p:cNvSpPr/>
            <p:nvPr/>
          </p:nvSpPr>
          <p:spPr bwMode="auto">
            <a:xfrm>
              <a:off x="6080803" y="3344384"/>
              <a:ext cx="59124" cy="62472"/>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Oval 175">
              <a:extLst>
                <a:ext uri="{FF2B5EF4-FFF2-40B4-BE49-F238E27FC236}">
                  <a16:creationId xmlns:a16="http://schemas.microsoft.com/office/drawing/2014/main" id="{FF42D0C3-5A20-497C-AA46-5901C172FDC6}"/>
                </a:ext>
              </a:extLst>
            </p:cNvPr>
            <p:cNvSpPr/>
            <p:nvPr/>
          </p:nvSpPr>
          <p:spPr bwMode="auto">
            <a:xfrm>
              <a:off x="6726979" y="3282315"/>
              <a:ext cx="82855" cy="87549"/>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Oval 176">
              <a:extLst>
                <a:ext uri="{FF2B5EF4-FFF2-40B4-BE49-F238E27FC236}">
                  <a16:creationId xmlns:a16="http://schemas.microsoft.com/office/drawing/2014/main" id="{37E047C2-660B-4EAC-887F-6155242ED617}"/>
                </a:ext>
              </a:extLst>
            </p:cNvPr>
            <p:cNvSpPr/>
            <p:nvPr/>
          </p:nvSpPr>
          <p:spPr bwMode="auto">
            <a:xfrm>
              <a:off x="8536344" y="4252430"/>
              <a:ext cx="82855" cy="82296"/>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Oval 177">
              <a:extLst>
                <a:ext uri="{FF2B5EF4-FFF2-40B4-BE49-F238E27FC236}">
                  <a16:creationId xmlns:a16="http://schemas.microsoft.com/office/drawing/2014/main" id="{96883B7D-D1C3-4C65-ACA4-CB2F7B04DDEB}"/>
                </a:ext>
              </a:extLst>
            </p:cNvPr>
            <p:cNvSpPr/>
            <p:nvPr/>
          </p:nvSpPr>
          <p:spPr bwMode="auto">
            <a:xfrm>
              <a:off x="8930472" y="4325032"/>
              <a:ext cx="91440" cy="87549"/>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Oval 178">
              <a:extLst>
                <a:ext uri="{FF2B5EF4-FFF2-40B4-BE49-F238E27FC236}">
                  <a16:creationId xmlns:a16="http://schemas.microsoft.com/office/drawing/2014/main" id="{F4F83FEF-8654-4E26-A6CD-AFD98C47E541}"/>
                </a:ext>
              </a:extLst>
            </p:cNvPr>
            <p:cNvSpPr/>
            <p:nvPr/>
          </p:nvSpPr>
          <p:spPr bwMode="auto">
            <a:xfrm>
              <a:off x="5773785" y="2717922"/>
              <a:ext cx="60030" cy="63430"/>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0" name="Oval 179">
              <a:extLst>
                <a:ext uri="{FF2B5EF4-FFF2-40B4-BE49-F238E27FC236}">
                  <a16:creationId xmlns:a16="http://schemas.microsoft.com/office/drawing/2014/main" id="{6BE735EE-2098-4E53-8FB8-28D3814C3A67}"/>
                </a:ext>
              </a:extLst>
            </p:cNvPr>
            <p:cNvSpPr/>
            <p:nvPr/>
          </p:nvSpPr>
          <p:spPr bwMode="auto">
            <a:xfrm>
              <a:off x="6382287" y="2810321"/>
              <a:ext cx="47158" cy="49828"/>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Oval 180">
              <a:extLst>
                <a:ext uri="{FF2B5EF4-FFF2-40B4-BE49-F238E27FC236}">
                  <a16:creationId xmlns:a16="http://schemas.microsoft.com/office/drawing/2014/main" id="{AA65EE0A-EA85-4662-B613-8F8F9B7D7207}"/>
                </a:ext>
              </a:extLst>
            </p:cNvPr>
            <p:cNvSpPr/>
            <p:nvPr/>
          </p:nvSpPr>
          <p:spPr bwMode="auto">
            <a:xfrm flipH="1">
              <a:off x="3717994" y="3069820"/>
              <a:ext cx="88120" cy="93110"/>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2" name="Oval 181">
              <a:extLst>
                <a:ext uri="{FF2B5EF4-FFF2-40B4-BE49-F238E27FC236}">
                  <a16:creationId xmlns:a16="http://schemas.microsoft.com/office/drawing/2014/main" id="{D6B546E3-231B-4A4F-944A-C633445A45CB}"/>
                </a:ext>
              </a:extLst>
            </p:cNvPr>
            <p:cNvSpPr/>
            <p:nvPr/>
          </p:nvSpPr>
          <p:spPr bwMode="auto">
            <a:xfrm>
              <a:off x="9758955" y="2669164"/>
              <a:ext cx="82855" cy="82296"/>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Oval 182">
              <a:extLst>
                <a:ext uri="{FF2B5EF4-FFF2-40B4-BE49-F238E27FC236}">
                  <a16:creationId xmlns:a16="http://schemas.microsoft.com/office/drawing/2014/main" id="{22FFA82E-CAFB-44A2-8044-7687509449B3}"/>
                </a:ext>
              </a:extLst>
            </p:cNvPr>
            <p:cNvSpPr/>
            <p:nvPr/>
          </p:nvSpPr>
          <p:spPr bwMode="auto">
            <a:xfrm>
              <a:off x="2090209" y="4360545"/>
              <a:ext cx="82855" cy="87549"/>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Oval 183">
              <a:extLst>
                <a:ext uri="{FF2B5EF4-FFF2-40B4-BE49-F238E27FC236}">
                  <a16:creationId xmlns:a16="http://schemas.microsoft.com/office/drawing/2014/main" id="{65DA7DA5-FC0D-48DC-81E8-35539FD0EA6C}"/>
                </a:ext>
              </a:extLst>
            </p:cNvPr>
            <p:cNvSpPr/>
            <p:nvPr/>
          </p:nvSpPr>
          <p:spPr bwMode="auto">
            <a:xfrm>
              <a:off x="3191299" y="4806314"/>
              <a:ext cx="82855" cy="91440"/>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Oval 184">
              <a:extLst>
                <a:ext uri="{FF2B5EF4-FFF2-40B4-BE49-F238E27FC236}">
                  <a16:creationId xmlns:a16="http://schemas.microsoft.com/office/drawing/2014/main" id="{96ADC10C-7715-4E98-ADE0-302E71A32E07}"/>
                </a:ext>
              </a:extLst>
            </p:cNvPr>
            <p:cNvSpPr/>
            <p:nvPr/>
          </p:nvSpPr>
          <p:spPr bwMode="auto">
            <a:xfrm flipH="1">
              <a:off x="2931737" y="4993575"/>
              <a:ext cx="45720" cy="48310"/>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Oval 185">
              <a:extLst>
                <a:ext uri="{FF2B5EF4-FFF2-40B4-BE49-F238E27FC236}">
                  <a16:creationId xmlns:a16="http://schemas.microsoft.com/office/drawing/2014/main" id="{805FE11C-CB4E-41EA-B208-262D2C25F3A8}"/>
                </a:ext>
              </a:extLst>
            </p:cNvPr>
            <p:cNvSpPr/>
            <p:nvPr/>
          </p:nvSpPr>
          <p:spPr bwMode="auto">
            <a:xfrm>
              <a:off x="3419899" y="5316855"/>
              <a:ext cx="82855" cy="82296"/>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Oval 186">
              <a:extLst>
                <a:ext uri="{FF2B5EF4-FFF2-40B4-BE49-F238E27FC236}">
                  <a16:creationId xmlns:a16="http://schemas.microsoft.com/office/drawing/2014/main" id="{5F23C9CA-62D7-4D53-9E25-0F436182CAF1}"/>
                </a:ext>
              </a:extLst>
            </p:cNvPr>
            <p:cNvSpPr/>
            <p:nvPr/>
          </p:nvSpPr>
          <p:spPr bwMode="auto">
            <a:xfrm>
              <a:off x="6041179" y="4806315"/>
              <a:ext cx="82855" cy="87549"/>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Oval 187">
              <a:extLst>
                <a:ext uri="{FF2B5EF4-FFF2-40B4-BE49-F238E27FC236}">
                  <a16:creationId xmlns:a16="http://schemas.microsoft.com/office/drawing/2014/main" id="{9FE4BDB2-3F0B-4222-B36B-E1C6FE94DF6B}"/>
                </a:ext>
              </a:extLst>
            </p:cNvPr>
            <p:cNvSpPr/>
            <p:nvPr/>
          </p:nvSpPr>
          <p:spPr bwMode="auto">
            <a:xfrm>
              <a:off x="6475519" y="5271135"/>
              <a:ext cx="82855" cy="87549"/>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Oval 188">
              <a:extLst>
                <a:ext uri="{FF2B5EF4-FFF2-40B4-BE49-F238E27FC236}">
                  <a16:creationId xmlns:a16="http://schemas.microsoft.com/office/drawing/2014/main" id="{5FBCFBCD-731B-4B50-8AC0-6F8F7B661B7E}"/>
                </a:ext>
              </a:extLst>
            </p:cNvPr>
            <p:cNvSpPr/>
            <p:nvPr/>
          </p:nvSpPr>
          <p:spPr bwMode="auto">
            <a:xfrm>
              <a:off x="7202212" y="3649980"/>
              <a:ext cx="91440" cy="87549"/>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Oval 189">
              <a:extLst>
                <a:ext uri="{FF2B5EF4-FFF2-40B4-BE49-F238E27FC236}">
                  <a16:creationId xmlns:a16="http://schemas.microsoft.com/office/drawing/2014/main" id="{4F882A1D-1D30-4AD1-98C6-8A708C61E70D}"/>
                </a:ext>
              </a:extLst>
            </p:cNvPr>
            <p:cNvSpPr/>
            <p:nvPr/>
          </p:nvSpPr>
          <p:spPr bwMode="auto">
            <a:xfrm>
              <a:off x="5493430" y="5201982"/>
              <a:ext cx="45720" cy="48310"/>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Oval 190">
              <a:extLst>
                <a:ext uri="{FF2B5EF4-FFF2-40B4-BE49-F238E27FC236}">
                  <a16:creationId xmlns:a16="http://schemas.microsoft.com/office/drawing/2014/main" id="{40FD7259-88F7-44DF-B1A7-E2FB43E46562}"/>
                </a:ext>
              </a:extLst>
            </p:cNvPr>
            <p:cNvSpPr/>
            <p:nvPr/>
          </p:nvSpPr>
          <p:spPr bwMode="auto">
            <a:xfrm>
              <a:off x="5189553" y="5415454"/>
              <a:ext cx="74354" cy="78566"/>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Oval 191">
              <a:extLst>
                <a:ext uri="{FF2B5EF4-FFF2-40B4-BE49-F238E27FC236}">
                  <a16:creationId xmlns:a16="http://schemas.microsoft.com/office/drawing/2014/main" id="{049A66A1-BC9A-41E2-A196-A551EBDAA042}"/>
                </a:ext>
              </a:extLst>
            </p:cNvPr>
            <p:cNvSpPr/>
            <p:nvPr/>
          </p:nvSpPr>
          <p:spPr bwMode="auto">
            <a:xfrm>
              <a:off x="4454019" y="5426884"/>
              <a:ext cx="73152" cy="70946"/>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Oval 192">
              <a:extLst>
                <a:ext uri="{FF2B5EF4-FFF2-40B4-BE49-F238E27FC236}">
                  <a16:creationId xmlns:a16="http://schemas.microsoft.com/office/drawing/2014/main" id="{D518DE21-148B-46A7-8F48-0DF48DBF85F6}"/>
                </a:ext>
              </a:extLst>
            </p:cNvPr>
            <p:cNvSpPr/>
            <p:nvPr/>
          </p:nvSpPr>
          <p:spPr bwMode="auto">
            <a:xfrm>
              <a:off x="2733696" y="3523783"/>
              <a:ext cx="63548" cy="67148"/>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Oval 193">
              <a:extLst>
                <a:ext uri="{FF2B5EF4-FFF2-40B4-BE49-F238E27FC236}">
                  <a16:creationId xmlns:a16="http://schemas.microsoft.com/office/drawing/2014/main" id="{A23FF796-7BFA-4D52-8C3F-97830138933C}"/>
                </a:ext>
              </a:extLst>
            </p:cNvPr>
            <p:cNvSpPr/>
            <p:nvPr/>
          </p:nvSpPr>
          <p:spPr bwMode="auto">
            <a:xfrm>
              <a:off x="3090170" y="3219109"/>
              <a:ext cx="63310" cy="66896"/>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Oval 194">
              <a:extLst>
                <a:ext uri="{FF2B5EF4-FFF2-40B4-BE49-F238E27FC236}">
                  <a16:creationId xmlns:a16="http://schemas.microsoft.com/office/drawing/2014/main" id="{AD30583E-389E-4408-840A-D6158FDF4CA2}"/>
                </a:ext>
              </a:extLst>
            </p:cNvPr>
            <p:cNvSpPr/>
            <p:nvPr/>
          </p:nvSpPr>
          <p:spPr bwMode="auto">
            <a:xfrm>
              <a:off x="3459740" y="3718651"/>
              <a:ext cx="54864" cy="50792"/>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Oval 195">
              <a:extLst>
                <a:ext uri="{FF2B5EF4-FFF2-40B4-BE49-F238E27FC236}">
                  <a16:creationId xmlns:a16="http://schemas.microsoft.com/office/drawing/2014/main" id="{E67829AC-A71F-4158-A2D2-89FACF17165E}"/>
                </a:ext>
              </a:extLst>
            </p:cNvPr>
            <p:cNvSpPr/>
            <p:nvPr/>
          </p:nvSpPr>
          <p:spPr bwMode="auto">
            <a:xfrm>
              <a:off x="3488156" y="2742404"/>
              <a:ext cx="59364" cy="62726"/>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Oval 196">
              <a:extLst>
                <a:ext uri="{FF2B5EF4-FFF2-40B4-BE49-F238E27FC236}">
                  <a16:creationId xmlns:a16="http://schemas.microsoft.com/office/drawing/2014/main" id="{984F1D61-F7D3-46F6-A9E2-3A3694916E27}"/>
                </a:ext>
              </a:extLst>
            </p:cNvPr>
            <p:cNvSpPr/>
            <p:nvPr/>
          </p:nvSpPr>
          <p:spPr bwMode="auto">
            <a:xfrm>
              <a:off x="9092776" y="2190520"/>
              <a:ext cx="45720" cy="48310"/>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Oval 197">
              <a:extLst>
                <a:ext uri="{FF2B5EF4-FFF2-40B4-BE49-F238E27FC236}">
                  <a16:creationId xmlns:a16="http://schemas.microsoft.com/office/drawing/2014/main" id="{2CB90B5A-DBBE-4232-8A6E-FE5646E3659C}"/>
                </a:ext>
              </a:extLst>
            </p:cNvPr>
            <p:cNvSpPr/>
            <p:nvPr/>
          </p:nvSpPr>
          <p:spPr bwMode="auto">
            <a:xfrm>
              <a:off x="8965776" y="3668800"/>
              <a:ext cx="45720" cy="48310"/>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Oval 198">
              <a:extLst>
                <a:ext uri="{FF2B5EF4-FFF2-40B4-BE49-F238E27FC236}">
                  <a16:creationId xmlns:a16="http://schemas.microsoft.com/office/drawing/2014/main" id="{F63E00E1-7EEC-4737-92E9-A04278A60A9D}"/>
                </a:ext>
              </a:extLst>
            </p:cNvPr>
            <p:cNvSpPr/>
            <p:nvPr/>
          </p:nvSpPr>
          <p:spPr bwMode="auto">
            <a:xfrm>
              <a:off x="8208856" y="4735600"/>
              <a:ext cx="45720" cy="48310"/>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Oval 199">
              <a:extLst>
                <a:ext uri="{FF2B5EF4-FFF2-40B4-BE49-F238E27FC236}">
                  <a16:creationId xmlns:a16="http://schemas.microsoft.com/office/drawing/2014/main" id="{5FC620A7-F8E6-441D-B95E-B6C7D116E218}"/>
                </a:ext>
              </a:extLst>
            </p:cNvPr>
            <p:cNvSpPr/>
            <p:nvPr/>
          </p:nvSpPr>
          <p:spPr bwMode="auto">
            <a:xfrm>
              <a:off x="7329591" y="4603071"/>
              <a:ext cx="46570" cy="49208"/>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Oval 200">
              <a:extLst>
                <a:ext uri="{FF2B5EF4-FFF2-40B4-BE49-F238E27FC236}">
                  <a16:creationId xmlns:a16="http://schemas.microsoft.com/office/drawing/2014/main" id="{E16A29AE-E26D-47AA-9848-B58D22C7F4A2}"/>
                </a:ext>
              </a:extLst>
            </p:cNvPr>
            <p:cNvSpPr/>
            <p:nvPr/>
          </p:nvSpPr>
          <p:spPr bwMode="auto">
            <a:xfrm>
              <a:off x="7644421" y="4647790"/>
              <a:ext cx="77310" cy="81690"/>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Oval 201">
              <a:extLst>
                <a:ext uri="{FF2B5EF4-FFF2-40B4-BE49-F238E27FC236}">
                  <a16:creationId xmlns:a16="http://schemas.microsoft.com/office/drawing/2014/main" id="{95DF7869-045D-472F-9089-5F2C6AE0F077}"/>
                </a:ext>
              </a:extLst>
            </p:cNvPr>
            <p:cNvSpPr/>
            <p:nvPr/>
          </p:nvSpPr>
          <p:spPr bwMode="auto">
            <a:xfrm>
              <a:off x="6997276" y="4598440"/>
              <a:ext cx="45720" cy="48310"/>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6828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4B855E9-6690-4FD1-9404-EAB6F63AD628}"/>
              </a:ext>
            </a:extLst>
          </p:cNvPr>
          <p:cNvGrpSpPr/>
          <p:nvPr/>
        </p:nvGrpSpPr>
        <p:grpSpPr>
          <a:xfrm>
            <a:off x="0" y="341084"/>
            <a:ext cx="12192000" cy="6550473"/>
            <a:chOff x="0" y="341084"/>
            <a:chExt cx="12192000" cy="6550473"/>
          </a:xfrm>
        </p:grpSpPr>
        <p:grpSp>
          <p:nvGrpSpPr>
            <p:cNvPr id="3" name="Group 2">
              <a:extLst>
                <a:ext uri="{FF2B5EF4-FFF2-40B4-BE49-F238E27FC236}">
                  <a16:creationId xmlns:a16="http://schemas.microsoft.com/office/drawing/2014/main" id="{AFEB8F89-C6EE-4B00-9E9E-9841CFDED707}"/>
                </a:ext>
              </a:extLst>
            </p:cNvPr>
            <p:cNvGrpSpPr/>
            <p:nvPr/>
          </p:nvGrpSpPr>
          <p:grpSpPr>
            <a:xfrm>
              <a:off x="1003631" y="341084"/>
              <a:ext cx="10542484" cy="6180366"/>
              <a:chOff x="1003631" y="341084"/>
              <a:chExt cx="10542484" cy="6180366"/>
            </a:xfrm>
          </p:grpSpPr>
          <p:grpSp>
            <p:nvGrpSpPr>
              <p:cNvPr id="2" name="Group 1">
                <a:extLst>
                  <a:ext uri="{FF2B5EF4-FFF2-40B4-BE49-F238E27FC236}">
                    <a16:creationId xmlns:a16="http://schemas.microsoft.com/office/drawing/2014/main" id="{74225904-7DCD-4062-9EE2-8A924F827282}"/>
                  </a:ext>
                </a:extLst>
              </p:cNvPr>
              <p:cNvGrpSpPr/>
              <p:nvPr/>
            </p:nvGrpSpPr>
            <p:grpSpPr>
              <a:xfrm>
                <a:off x="1035861" y="365042"/>
                <a:ext cx="10484266" cy="6153055"/>
                <a:chOff x="1035861" y="365042"/>
                <a:chExt cx="10484266" cy="6153055"/>
              </a:xfrm>
            </p:grpSpPr>
            <p:grpSp>
              <p:nvGrpSpPr>
                <p:cNvPr id="943" name="Group 4">
                  <a:extLst>
                    <a:ext uri="{FF2B5EF4-FFF2-40B4-BE49-F238E27FC236}">
                      <a16:creationId xmlns:a16="http://schemas.microsoft.com/office/drawing/2014/main" id="{C20F7C2C-2576-4EA5-9CDA-785ADD81244C}"/>
                    </a:ext>
                  </a:extLst>
                </p:cNvPr>
                <p:cNvGrpSpPr>
                  <a:grpSpLocks noChangeAspect="1"/>
                </p:cNvGrpSpPr>
                <p:nvPr/>
              </p:nvGrpSpPr>
              <p:grpSpPr bwMode="auto">
                <a:xfrm>
                  <a:off x="1035861" y="365042"/>
                  <a:ext cx="4568563" cy="3444627"/>
                  <a:chOff x="529" y="218"/>
                  <a:chExt cx="2886" cy="2176"/>
                </a:xfrm>
              </p:grpSpPr>
              <p:sp>
                <p:nvSpPr>
                  <p:cNvPr id="957" name="Freeform 5">
                    <a:extLst>
                      <a:ext uri="{FF2B5EF4-FFF2-40B4-BE49-F238E27FC236}">
                        <a16:creationId xmlns:a16="http://schemas.microsoft.com/office/drawing/2014/main" id="{8D3CCBE1-63CE-4A7D-A0C9-C7E06F5B084E}"/>
                      </a:ext>
                    </a:extLst>
                  </p:cNvPr>
                  <p:cNvSpPr>
                    <a:spLocks/>
                  </p:cNvSpPr>
                  <p:nvPr/>
                </p:nvSpPr>
                <p:spPr bwMode="auto">
                  <a:xfrm>
                    <a:off x="529" y="730"/>
                    <a:ext cx="1842" cy="1664"/>
                  </a:xfrm>
                  <a:custGeom>
                    <a:avLst/>
                    <a:gdLst>
                      <a:gd name="T0" fmla="*/ 108 w 1842"/>
                      <a:gd name="T1" fmla="*/ 0 h 1664"/>
                      <a:gd name="T2" fmla="*/ 86 w 1842"/>
                      <a:gd name="T3" fmla="*/ 115 h 1664"/>
                      <a:gd name="T4" fmla="*/ 434 w 1842"/>
                      <a:gd name="T5" fmla="*/ 361 h 1664"/>
                      <a:gd name="T6" fmla="*/ 830 w 1842"/>
                      <a:gd name="T7" fmla="*/ 127 h 1664"/>
                      <a:gd name="T8" fmla="*/ 1490 w 1842"/>
                      <a:gd name="T9" fmla="*/ 169 h 1664"/>
                      <a:gd name="T10" fmla="*/ 1324 w 1842"/>
                      <a:gd name="T11" fmla="*/ 333 h 1664"/>
                      <a:gd name="T12" fmla="*/ 828 w 1842"/>
                      <a:gd name="T13" fmla="*/ 523 h 1664"/>
                      <a:gd name="T14" fmla="*/ 204 w 1842"/>
                      <a:gd name="T15" fmla="*/ 60 h 1664"/>
                      <a:gd name="T16" fmla="*/ 374 w 1842"/>
                      <a:gd name="T17" fmla="*/ 141 h 1664"/>
                      <a:gd name="T18" fmla="*/ 652 w 1842"/>
                      <a:gd name="T19" fmla="*/ 48 h 1664"/>
                      <a:gd name="T20" fmla="*/ 48 w 1842"/>
                      <a:gd name="T21" fmla="*/ 277 h 1664"/>
                      <a:gd name="T22" fmla="*/ 60 w 1842"/>
                      <a:gd name="T23" fmla="*/ 169 h 1664"/>
                      <a:gd name="T24" fmla="*/ 362 w 1842"/>
                      <a:gd name="T25" fmla="*/ 48 h 1664"/>
                      <a:gd name="T26" fmla="*/ 562 w 1842"/>
                      <a:gd name="T27" fmla="*/ 341 h 1664"/>
                      <a:gd name="T28" fmla="*/ 966 w 1842"/>
                      <a:gd name="T29" fmla="*/ 163 h 1664"/>
                      <a:gd name="T30" fmla="*/ 718 w 1842"/>
                      <a:gd name="T31" fmla="*/ 145 h 1664"/>
                      <a:gd name="T32" fmla="*/ 1238 w 1842"/>
                      <a:gd name="T33" fmla="*/ 719 h 1664"/>
                      <a:gd name="T34" fmla="*/ 854 w 1842"/>
                      <a:gd name="T35" fmla="*/ 699 h 1664"/>
                      <a:gd name="T36" fmla="*/ 1594 w 1842"/>
                      <a:gd name="T37" fmla="*/ 709 h 1664"/>
                      <a:gd name="T38" fmla="*/ 1718 w 1842"/>
                      <a:gd name="T39" fmla="*/ 907 h 1664"/>
                      <a:gd name="T40" fmla="*/ 1510 w 1842"/>
                      <a:gd name="T41" fmla="*/ 907 h 1664"/>
                      <a:gd name="T42" fmla="*/ 1286 w 1842"/>
                      <a:gd name="T43" fmla="*/ 1077 h 1664"/>
                      <a:gd name="T44" fmla="*/ 1610 w 1842"/>
                      <a:gd name="T45" fmla="*/ 997 h 1664"/>
                      <a:gd name="T46" fmla="*/ 1382 w 1842"/>
                      <a:gd name="T47" fmla="*/ 1210 h 1664"/>
                      <a:gd name="T48" fmla="*/ 1192 w 1842"/>
                      <a:gd name="T49" fmla="*/ 949 h 1664"/>
                      <a:gd name="T50" fmla="*/ 1246 w 1842"/>
                      <a:gd name="T51" fmla="*/ 1190 h 1664"/>
                      <a:gd name="T52" fmla="*/ 1152 w 1842"/>
                      <a:gd name="T53" fmla="*/ 1430 h 1664"/>
                      <a:gd name="T54" fmla="*/ 1506 w 1842"/>
                      <a:gd name="T55" fmla="*/ 1590 h 1664"/>
                      <a:gd name="T56" fmla="*/ 1434 w 1842"/>
                      <a:gd name="T57" fmla="*/ 1614 h 1664"/>
                      <a:gd name="T58" fmla="*/ 1396 w 1842"/>
                      <a:gd name="T59" fmla="*/ 1626 h 1664"/>
                      <a:gd name="T60" fmla="*/ 1312 w 1842"/>
                      <a:gd name="T61" fmla="*/ 1552 h 1664"/>
                      <a:gd name="T62" fmla="*/ 1166 w 1842"/>
                      <a:gd name="T63" fmla="*/ 1272 h 1664"/>
                      <a:gd name="T64" fmla="*/ 900 w 1842"/>
                      <a:gd name="T65" fmla="*/ 1137 h 1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42" h="1664">
                        <a:moveTo>
                          <a:pt x="0" y="30"/>
                        </a:moveTo>
                        <a:lnTo>
                          <a:pt x="108" y="0"/>
                        </a:lnTo>
                        <a:lnTo>
                          <a:pt x="54" y="121"/>
                        </a:lnTo>
                        <a:lnTo>
                          <a:pt x="86" y="115"/>
                        </a:lnTo>
                        <a:lnTo>
                          <a:pt x="270" y="16"/>
                        </a:lnTo>
                        <a:lnTo>
                          <a:pt x="434" y="361"/>
                        </a:lnTo>
                        <a:lnTo>
                          <a:pt x="490" y="88"/>
                        </a:lnTo>
                        <a:lnTo>
                          <a:pt x="830" y="127"/>
                        </a:lnTo>
                        <a:lnTo>
                          <a:pt x="976" y="175"/>
                        </a:lnTo>
                        <a:lnTo>
                          <a:pt x="1490" y="169"/>
                        </a:lnTo>
                        <a:lnTo>
                          <a:pt x="1410" y="205"/>
                        </a:lnTo>
                        <a:lnTo>
                          <a:pt x="1324" y="333"/>
                        </a:lnTo>
                        <a:lnTo>
                          <a:pt x="1222" y="261"/>
                        </a:lnTo>
                        <a:lnTo>
                          <a:pt x="828" y="523"/>
                        </a:lnTo>
                        <a:lnTo>
                          <a:pt x="766" y="287"/>
                        </a:lnTo>
                        <a:lnTo>
                          <a:pt x="204" y="60"/>
                        </a:lnTo>
                        <a:lnTo>
                          <a:pt x="126" y="407"/>
                        </a:lnTo>
                        <a:lnTo>
                          <a:pt x="374" y="141"/>
                        </a:lnTo>
                        <a:lnTo>
                          <a:pt x="498" y="100"/>
                        </a:lnTo>
                        <a:lnTo>
                          <a:pt x="652" y="48"/>
                        </a:lnTo>
                        <a:lnTo>
                          <a:pt x="532" y="183"/>
                        </a:lnTo>
                        <a:lnTo>
                          <a:pt x="48" y="277"/>
                        </a:lnTo>
                        <a:lnTo>
                          <a:pt x="366" y="327"/>
                        </a:lnTo>
                        <a:lnTo>
                          <a:pt x="60" y="169"/>
                        </a:lnTo>
                        <a:lnTo>
                          <a:pt x="166" y="241"/>
                        </a:lnTo>
                        <a:lnTo>
                          <a:pt x="362" y="48"/>
                        </a:lnTo>
                        <a:lnTo>
                          <a:pt x="60" y="129"/>
                        </a:lnTo>
                        <a:lnTo>
                          <a:pt x="562" y="341"/>
                        </a:lnTo>
                        <a:lnTo>
                          <a:pt x="886" y="295"/>
                        </a:lnTo>
                        <a:lnTo>
                          <a:pt x="966" y="163"/>
                        </a:lnTo>
                        <a:lnTo>
                          <a:pt x="832" y="70"/>
                        </a:lnTo>
                        <a:lnTo>
                          <a:pt x="718" y="145"/>
                        </a:lnTo>
                        <a:lnTo>
                          <a:pt x="806" y="531"/>
                        </a:lnTo>
                        <a:lnTo>
                          <a:pt x="1238" y="719"/>
                        </a:lnTo>
                        <a:lnTo>
                          <a:pt x="782" y="815"/>
                        </a:lnTo>
                        <a:lnTo>
                          <a:pt x="854" y="699"/>
                        </a:lnTo>
                        <a:lnTo>
                          <a:pt x="1472" y="531"/>
                        </a:lnTo>
                        <a:lnTo>
                          <a:pt x="1594" y="709"/>
                        </a:lnTo>
                        <a:lnTo>
                          <a:pt x="1842" y="815"/>
                        </a:lnTo>
                        <a:lnTo>
                          <a:pt x="1718" y="907"/>
                        </a:lnTo>
                        <a:lnTo>
                          <a:pt x="1622" y="963"/>
                        </a:lnTo>
                        <a:lnTo>
                          <a:pt x="1510" y="907"/>
                        </a:lnTo>
                        <a:lnTo>
                          <a:pt x="1510" y="855"/>
                        </a:lnTo>
                        <a:lnTo>
                          <a:pt x="1286" y="1077"/>
                        </a:lnTo>
                        <a:lnTo>
                          <a:pt x="1518" y="965"/>
                        </a:lnTo>
                        <a:lnTo>
                          <a:pt x="1610" y="997"/>
                        </a:lnTo>
                        <a:lnTo>
                          <a:pt x="1506" y="1210"/>
                        </a:lnTo>
                        <a:lnTo>
                          <a:pt x="1382" y="1210"/>
                        </a:lnTo>
                        <a:lnTo>
                          <a:pt x="1272" y="1182"/>
                        </a:lnTo>
                        <a:lnTo>
                          <a:pt x="1192" y="949"/>
                        </a:lnTo>
                        <a:lnTo>
                          <a:pt x="886" y="1147"/>
                        </a:lnTo>
                        <a:lnTo>
                          <a:pt x="1246" y="1190"/>
                        </a:lnTo>
                        <a:lnTo>
                          <a:pt x="1066" y="1318"/>
                        </a:lnTo>
                        <a:lnTo>
                          <a:pt x="1152" y="1430"/>
                        </a:lnTo>
                        <a:lnTo>
                          <a:pt x="1426" y="1626"/>
                        </a:lnTo>
                        <a:lnTo>
                          <a:pt x="1506" y="1590"/>
                        </a:lnTo>
                        <a:lnTo>
                          <a:pt x="1494" y="1664"/>
                        </a:lnTo>
                        <a:lnTo>
                          <a:pt x="1434" y="1614"/>
                        </a:lnTo>
                        <a:lnTo>
                          <a:pt x="1242" y="1454"/>
                        </a:lnTo>
                        <a:lnTo>
                          <a:pt x="1396" y="1626"/>
                        </a:lnTo>
                        <a:lnTo>
                          <a:pt x="1430" y="1422"/>
                        </a:lnTo>
                        <a:lnTo>
                          <a:pt x="1312" y="1552"/>
                        </a:lnTo>
                        <a:lnTo>
                          <a:pt x="1184" y="1524"/>
                        </a:lnTo>
                        <a:lnTo>
                          <a:pt x="1166" y="1272"/>
                        </a:lnTo>
                        <a:lnTo>
                          <a:pt x="876" y="991"/>
                        </a:lnTo>
                        <a:lnTo>
                          <a:pt x="900" y="1137"/>
                        </a:lnTo>
                        <a:lnTo>
                          <a:pt x="964" y="1330"/>
                        </a:lnTo>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58" name="Freeform 6">
                    <a:extLst>
                      <a:ext uri="{FF2B5EF4-FFF2-40B4-BE49-F238E27FC236}">
                        <a16:creationId xmlns:a16="http://schemas.microsoft.com/office/drawing/2014/main" id="{5E65B01A-C42D-40B3-BE2E-33232DB59C8C}"/>
                      </a:ext>
                    </a:extLst>
                  </p:cNvPr>
                  <p:cNvSpPr>
                    <a:spLocks/>
                  </p:cNvSpPr>
                  <p:nvPr/>
                </p:nvSpPr>
                <p:spPr bwMode="auto">
                  <a:xfrm>
                    <a:off x="2115" y="218"/>
                    <a:ext cx="1256" cy="855"/>
                  </a:xfrm>
                  <a:custGeom>
                    <a:avLst/>
                    <a:gdLst>
                      <a:gd name="T0" fmla="*/ 1256 w 1256"/>
                      <a:gd name="T1" fmla="*/ 745 h 855"/>
                      <a:gd name="T2" fmla="*/ 1116 w 1256"/>
                      <a:gd name="T3" fmla="*/ 745 h 855"/>
                      <a:gd name="T4" fmla="*/ 702 w 1256"/>
                      <a:gd name="T5" fmla="*/ 855 h 855"/>
                      <a:gd name="T6" fmla="*/ 540 w 1256"/>
                      <a:gd name="T7" fmla="*/ 727 h 855"/>
                      <a:gd name="T8" fmla="*/ 856 w 1256"/>
                      <a:gd name="T9" fmla="*/ 671 h 855"/>
                      <a:gd name="T10" fmla="*/ 724 w 1256"/>
                      <a:gd name="T11" fmla="*/ 763 h 855"/>
                      <a:gd name="T12" fmla="*/ 908 w 1256"/>
                      <a:gd name="T13" fmla="*/ 362 h 855"/>
                      <a:gd name="T14" fmla="*/ 938 w 1256"/>
                      <a:gd name="T15" fmla="*/ 522 h 855"/>
                      <a:gd name="T16" fmla="*/ 670 w 1256"/>
                      <a:gd name="T17" fmla="*/ 536 h 855"/>
                      <a:gd name="T18" fmla="*/ 562 w 1256"/>
                      <a:gd name="T19" fmla="*/ 362 h 855"/>
                      <a:gd name="T20" fmla="*/ 588 w 1256"/>
                      <a:gd name="T21" fmla="*/ 132 h 855"/>
                      <a:gd name="T22" fmla="*/ 630 w 1256"/>
                      <a:gd name="T23" fmla="*/ 260 h 855"/>
                      <a:gd name="T24" fmla="*/ 704 w 1256"/>
                      <a:gd name="T25" fmla="*/ 182 h 855"/>
                      <a:gd name="T26" fmla="*/ 762 w 1256"/>
                      <a:gd name="T27" fmla="*/ 338 h 855"/>
                      <a:gd name="T28" fmla="*/ 540 w 1256"/>
                      <a:gd name="T29" fmla="*/ 362 h 855"/>
                      <a:gd name="T30" fmla="*/ 424 w 1256"/>
                      <a:gd name="T31" fmla="*/ 212 h 855"/>
                      <a:gd name="T32" fmla="*/ 396 w 1256"/>
                      <a:gd name="T33" fmla="*/ 268 h 855"/>
                      <a:gd name="T34" fmla="*/ 22 w 1256"/>
                      <a:gd name="T35" fmla="*/ 86 h 855"/>
                      <a:gd name="T36" fmla="*/ 0 w 1256"/>
                      <a:gd name="T37" fmla="*/ 226 h 855"/>
                      <a:gd name="T38" fmla="*/ 188 w 1256"/>
                      <a:gd name="T39" fmla="*/ 150 h 855"/>
                      <a:gd name="T40" fmla="*/ 454 w 1256"/>
                      <a:gd name="T41" fmla="*/ 86 h 855"/>
                      <a:gd name="T42" fmla="*/ 264 w 1256"/>
                      <a:gd name="T43" fmla="*/ 302 h 855"/>
                      <a:gd name="T44" fmla="*/ 264 w 1256"/>
                      <a:gd name="T45" fmla="*/ 220 h 855"/>
                      <a:gd name="T46" fmla="*/ 380 w 1256"/>
                      <a:gd name="T47" fmla="*/ 110 h 855"/>
                      <a:gd name="T48" fmla="*/ 1092 w 1256"/>
                      <a:gd name="T49" fmla="*/ 356 h 855"/>
                      <a:gd name="T50" fmla="*/ 1004 w 1256"/>
                      <a:gd name="T51" fmla="*/ 598 h 855"/>
                      <a:gd name="T52" fmla="*/ 860 w 1256"/>
                      <a:gd name="T53" fmla="*/ 512 h 855"/>
                      <a:gd name="T54" fmla="*/ 468 w 1256"/>
                      <a:gd name="T55" fmla="*/ 454 h 855"/>
                      <a:gd name="T56" fmla="*/ 548 w 1256"/>
                      <a:gd name="T57" fmla="*/ 542 h 855"/>
                      <a:gd name="T58" fmla="*/ 936 w 1256"/>
                      <a:gd name="T59" fmla="*/ 0 h 855"/>
                      <a:gd name="T60" fmla="*/ 932 w 1256"/>
                      <a:gd name="T61" fmla="*/ 122 h 855"/>
                      <a:gd name="T62" fmla="*/ 744 w 1256"/>
                      <a:gd name="T63" fmla="*/ 154 h 855"/>
                      <a:gd name="T64" fmla="*/ 820 w 1256"/>
                      <a:gd name="T65" fmla="*/ 0 h 855"/>
                      <a:gd name="T66" fmla="*/ 904 w 1256"/>
                      <a:gd name="T67" fmla="*/ 26 h 855"/>
                      <a:gd name="T68" fmla="*/ 904 w 1256"/>
                      <a:gd name="T69" fmla="*/ 350 h 855"/>
                      <a:gd name="T70" fmla="*/ 406 w 1256"/>
                      <a:gd name="T71" fmla="*/ 264 h 855"/>
                      <a:gd name="T72" fmla="*/ 196 w 1256"/>
                      <a:gd name="T73" fmla="*/ 246 h 855"/>
                      <a:gd name="T74" fmla="*/ 398 w 1256"/>
                      <a:gd name="T75" fmla="*/ 254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56" h="855">
                        <a:moveTo>
                          <a:pt x="1256" y="745"/>
                        </a:moveTo>
                        <a:lnTo>
                          <a:pt x="1116" y="745"/>
                        </a:lnTo>
                        <a:lnTo>
                          <a:pt x="702" y="855"/>
                        </a:lnTo>
                        <a:lnTo>
                          <a:pt x="540" y="727"/>
                        </a:lnTo>
                        <a:lnTo>
                          <a:pt x="856" y="671"/>
                        </a:lnTo>
                        <a:lnTo>
                          <a:pt x="724" y="763"/>
                        </a:lnTo>
                        <a:lnTo>
                          <a:pt x="908" y="362"/>
                        </a:lnTo>
                        <a:lnTo>
                          <a:pt x="938" y="522"/>
                        </a:lnTo>
                        <a:lnTo>
                          <a:pt x="670" y="536"/>
                        </a:lnTo>
                        <a:lnTo>
                          <a:pt x="562" y="362"/>
                        </a:lnTo>
                        <a:lnTo>
                          <a:pt x="588" y="132"/>
                        </a:lnTo>
                        <a:lnTo>
                          <a:pt x="630" y="260"/>
                        </a:lnTo>
                        <a:lnTo>
                          <a:pt x="704" y="182"/>
                        </a:lnTo>
                        <a:lnTo>
                          <a:pt x="762" y="338"/>
                        </a:lnTo>
                        <a:lnTo>
                          <a:pt x="540" y="362"/>
                        </a:lnTo>
                        <a:lnTo>
                          <a:pt x="424" y="212"/>
                        </a:lnTo>
                        <a:lnTo>
                          <a:pt x="396" y="268"/>
                        </a:lnTo>
                        <a:lnTo>
                          <a:pt x="22" y="86"/>
                        </a:lnTo>
                        <a:lnTo>
                          <a:pt x="0" y="226"/>
                        </a:lnTo>
                        <a:lnTo>
                          <a:pt x="188" y="150"/>
                        </a:lnTo>
                        <a:lnTo>
                          <a:pt x="454" y="86"/>
                        </a:lnTo>
                        <a:lnTo>
                          <a:pt x="264" y="302"/>
                        </a:lnTo>
                        <a:lnTo>
                          <a:pt x="264" y="220"/>
                        </a:lnTo>
                        <a:lnTo>
                          <a:pt x="380" y="110"/>
                        </a:lnTo>
                        <a:lnTo>
                          <a:pt x="1092" y="356"/>
                        </a:lnTo>
                        <a:lnTo>
                          <a:pt x="1004" y="598"/>
                        </a:lnTo>
                        <a:lnTo>
                          <a:pt x="860" y="512"/>
                        </a:lnTo>
                        <a:lnTo>
                          <a:pt x="468" y="454"/>
                        </a:lnTo>
                        <a:lnTo>
                          <a:pt x="548" y="542"/>
                        </a:lnTo>
                        <a:lnTo>
                          <a:pt x="936" y="0"/>
                        </a:lnTo>
                        <a:lnTo>
                          <a:pt x="932" y="122"/>
                        </a:lnTo>
                        <a:lnTo>
                          <a:pt x="744" y="154"/>
                        </a:lnTo>
                        <a:lnTo>
                          <a:pt x="820" y="0"/>
                        </a:lnTo>
                        <a:lnTo>
                          <a:pt x="904" y="26"/>
                        </a:lnTo>
                        <a:lnTo>
                          <a:pt x="904" y="350"/>
                        </a:lnTo>
                        <a:lnTo>
                          <a:pt x="406" y="264"/>
                        </a:lnTo>
                        <a:lnTo>
                          <a:pt x="196" y="246"/>
                        </a:lnTo>
                        <a:lnTo>
                          <a:pt x="398" y="254"/>
                        </a:lnTo>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59" name="Freeform 7">
                    <a:extLst>
                      <a:ext uri="{FF2B5EF4-FFF2-40B4-BE49-F238E27FC236}">
                        <a16:creationId xmlns:a16="http://schemas.microsoft.com/office/drawing/2014/main" id="{F8AE1E96-B5D0-4117-BA78-D27437F5FA27}"/>
                      </a:ext>
                    </a:extLst>
                  </p:cNvPr>
                  <p:cNvSpPr>
                    <a:spLocks/>
                  </p:cNvSpPr>
                  <p:nvPr/>
                </p:nvSpPr>
                <p:spPr bwMode="auto">
                  <a:xfrm>
                    <a:off x="3253" y="905"/>
                    <a:ext cx="124" cy="84"/>
                  </a:xfrm>
                  <a:custGeom>
                    <a:avLst/>
                    <a:gdLst>
                      <a:gd name="T0" fmla="*/ 100 w 124"/>
                      <a:gd name="T1" fmla="*/ 64 h 84"/>
                      <a:gd name="T2" fmla="*/ 124 w 124"/>
                      <a:gd name="T3" fmla="*/ 0 h 84"/>
                      <a:gd name="T4" fmla="*/ 18 w 124"/>
                      <a:gd name="T5" fmla="*/ 84 h 84"/>
                      <a:gd name="T6" fmla="*/ 0 w 124"/>
                      <a:gd name="T7" fmla="*/ 14 h 84"/>
                      <a:gd name="T8" fmla="*/ 100 w 124"/>
                      <a:gd name="T9" fmla="*/ 64 h 84"/>
                    </a:gdLst>
                    <a:ahLst/>
                    <a:cxnLst>
                      <a:cxn ang="0">
                        <a:pos x="T0" y="T1"/>
                      </a:cxn>
                      <a:cxn ang="0">
                        <a:pos x="T2" y="T3"/>
                      </a:cxn>
                      <a:cxn ang="0">
                        <a:pos x="T4" y="T5"/>
                      </a:cxn>
                      <a:cxn ang="0">
                        <a:pos x="T6" y="T7"/>
                      </a:cxn>
                      <a:cxn ang="0">
                        <a:pos x="T8" y="T9"/>
                      </a:cxn>
                    </a:cxnLst>
                    <a:rect l="0" t="0" r="r" b="b"/>
                    <a:pathLst>
                      <a:path w="124" h="84">
                        <a:moveTo>
                          <a:pt x="100" y="64"/>
                        </a:moveTo>
                        <a:lnTo>
                          <a:pt x="124" y="0"/>
                        </a:lnTo>
                        <a:lnTo>
                          <a:pt x="18" y="84"/>
                        </a:lnTo>
                        <a:lnTo>
                          <a:pt x="0" y="14"/>
                        </a:lnTo>
                        <a:lnTo>
                          <a:pt x="100" y="64"/>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60" name="Freeform 8">
                    <a:extLst>
                      <a:ext uri="{FF2B5EF4-FFF2-40B4-BE49-F238E27FC236}">
                        <a16:creationId xmlns:a16="http://schemas.microsoft.com/office/drawing/2014/main" id="{0561FC27-D9C2-479F-9F33-686F832C8A8B}"/>
                      </a:ext>
                    </a:extLst>
                  </p:cNvPr>
                  <p:cNvSpPr>
                    <a:spLocks/>
                  </p:cNvSpPr>
                  <p:nvPr/>
                </p:nvSpPr>
                <p:spPr bwMode="auto">
                  <a:xfrm>
                    <a:off x="2673" y="254"/>
                    <a:ext cx="742" cy="781"/>
                  </a:xfrm>
                  <a:custGeom>
                    <a:avLst/>
                    <a:gdLst>
                      <a:gd name="T0" fmla="*/ 29 w 371"/>
                      <a:gd name="T1" fmla="*/ 391 h 391"/>
                      <a:gd name="T2" fmla="*/ 143 w 371"/>
                      <a:gd name="T3" fmla="*/ 75 h 391"/>
                      <a:gd name="T4" fmla="*/ 210 w 371"/>
                      <a:gd name="T5" fmla="*/ 44 h 391"/>
                      <a:gd name="T6" fmla="*/ 283 w 371"/>
                      <a:gd name="T7" fmla="*/ 150 h 391"/>
                      <a:gd name="T8" fmla="*/ 194 w 371"/>
                      <a:gd name="T9" fmla="*/ 161 h 391"/>
                      <a:gd name="T10" fmla="*/ 317 w 371"/>
                      <a:gd name="T11" fmla="*/ 40 h 391"/>
                      <a:gd name="T12" fmla="*/ 371 w 371"/>
                      <a:gd name="T13" fmla="*/ 36 h 391"/>
                      <a:gd name="T14" fmla="*/ 261 w 371"/>
                      <a:gd name="T15" fmla="*/ 0 h 391"/>
                      <a:gd name="T16" fmla="*/ 76 w 371"/>
                      <a:gd name="T17" fmla="*/ 17 h 391"/>
                      <a:gd name="T18" fmla="*/ 169 w 371"/>
                      <a:gd name="T19" fmla="*/ 152 h 391"/>
                      <a:gd name="T20" fmla="*/ 0 w 371"/>
                      <a:gd name="T21" fmla="*/ 347 h 391"/>
                      <a:gd name="T22" fmla="*/ 276 w 371"/>
                      <a:gd name="T23" fmla="*/ 221 h 391"/>
                      <a:gd name="T24" fmla="*/ 83 w 371"/>
                      <a:gd name="T25" fmla="*/ 260 h 391"/>
                      <a:gd name="T26" fmla="*/ 223 w 371"/>
                      <a:gd name="T27" fmla="*/ 269 h 391"/>
                      <a:gd name="T28" fmla="*/ 23 w 371"/>
                      <a:gd name="T29" fmla="*/ 380 h 391"/>
                      <a:gd name="T30" fmla="*/ 29 w 371"/>
                      <a:gd name="T31"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1" h="391">
                        <a:moveTo>
                          <a:pt x="29" y="391"/>
                        </a:moveTo>
                        <a:cubicBezTo>
                          <a:pt x="143" y="75"/>
                          <a:pt x="143" y="75"/>
                          <a:pt x="143" y="75"/>
                        </a:cubicBezTo>
                        <a:cubicBezTo>
                          <a:pt x="210" y="44"/>
                          <a:pt x="210" y="44"/>
                          <a:pt x="210" y="44"/>
                        </a:cubicBezTo>
                        <a:cubicBezTo>
                          <a:pt x="283" y="150"/>
                          <a:pt x="283" y="150"/>
                          <a:pt x="283" y="150"/>
                        </a:cubicBezTo>
                        <a:cubicBezTo>
                          <a:pt x="194" y="161"/>
                          <a:pt x="194" y="161"/>
                          <a:pt x="194" y="161"/>
                        </a:cubicBezTo>
                        <a:cubicBezTo>
                          <a:pt x="317" y="40"/>
                          <a:pt x="317" y="40"/>
                          <a:pt x="317" y="40"/>
                        </a:cubicBezTo>
                        <a:cubicBezTo>
                          <a:pt x="371" y="36"/>
                          <a:pt x="371" y="36"/>
                          <a:pt x="371" y="36"/>
                        </a:cubicBezTo>
                        <a:cubicBezTo>
                          <a:pt x="261" y="0"/>
                          <a:pt x="261" y="0"/>
                          <a:pt x="261" y="0"/>
                        </a:cubicBezTo>
                        <a:cubicBezTo>
                          <a:pt x="76" y="17"/>
                          <a:pt x="76" y="17"/>
                          <a:pt x="76" y="17"/>
                        </a:cubicBezTo>
                        <a:cubicBezTo>
                          <a:pt x="169" y="152"/>
                          <a:pt x="169" y="152"/>
                          <a:pt x="169" y="152"/>
                        </a:cubicBezTo>
                        <a:cubicBezTo>
                          <a:pt x="0" y="347"/>
                          <a:pt x="0" y="347"/>
                          <a:pt x="0" y="347"/>
                        </a:cubicBezTo>
                        <a:cubicBezTo>
                          <a:pt x="0" y="347"/>
                          <a:pt x="278" y="221"/>
                          <a:pt x="276" y="221"/>
                        </a:cubicBezTo>
                        <a:cubicBezTo>
                          <a:pt x="275" y="221"/>
                          <a:pt x="83" y="260"/>
                          <a:pt x="83" y="260"/>
                        </a:cubicBezTo>
                        <a:cubicBezTo>
                          <a:pt x="223" y="269"/>
                          <a:pt x="223" y="269"/>
                          <a:pt x="223" y="269"/>
                        </a:cubicBezTo>
                        <a:cubicBezTo>
                          <a:pt x="23" y="380"/>
                          <a:pt x="23" y="380"/>
                          <a:pt x="23" y="380"/>
                        </a:cubicBezTo>
                        <a:lnTo>
                          <a:pt x="29" y="391"/>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61" name="Freeform 9">
                    <a:extLst>
                      <a:ext uri="{FF2B5EF4-FFF2-40B4-BE49-F238E27FC236}">
                        <a16:creationId xmlns:a16="http://schemas.microsoft.com/office/drawing/2014/main" id="{8A77EE72-AD74-45A1-8E54-221259A72402}"/>
                      </a:ext>
                    </a:extLst>
                  </p:cNvPr>
                  <p:cNvSpPr>
                    <a:spLocks/>
                  </p:cNvSpPr>
                  <p:nvPr/>
                </p:nvSpPr>
                <p:spPr bwMode="auto">
                  <a:xfrm>
                    <a:off x="1083" y="264"/>
                    <a:ext cx="1272" cy="1471"/>
                  </a:xfrm>
                  <a:custGeom>
                    <a:avLst/>
                    <a:gdLst>
                      <a:gd name="T0" fmla="*/ 1266 w 1272"/>
                      <a:gd name="T1" fmla="*/ 52 h 1471"/>
                      <a:gd name="T2" fmla="*/ 1272 w 1272"/>
                      <a:gd name="T3" fmla="*/ 0 h 1471"/>
                      <a:gd name="T4" fmla="*/ 1064 w 1272"/>
                      <a:gd name="T5" fmla="*/ 110 h 1471"/>
                      <a:gd name="T6" fmla="*/ 962 w 1272"/>
                      <a:gd name="T7" fmla="*/ 190 h 1471"/>
                      <a:gd name="T8" fmla="*/ 792 w 1272"/>
                      <a:gd name="T9" fmla="*/ 156 h 1471"/>
                      <a:gd name="T10" fmla="*/ 768 w 1272"/>
                      <a:gd name="T11" fmla="*/ 496 h 1471"/>
                      <a:gd name="T12" fmla="*/ 516 w 1272"/>
                      <a:gd name="T13" fmla="*/ 414 h 1471"/>
                      <a:gd name="T14" fmla="*/ 520 w 1272"/>
                      <a:gd name="T15" fmla="*/ 490 h 1471"/>
                      <a:gd name="T16" fmla="*/ 214 w 1272"/>
                      <a:gd name="T17" fmla="*/ 354 h 1471"/>
                      <a:gd name="T18" fmla="*/ 302 w 1272"/>
                      <a:gd name="T19" fmla="*/ 410 h 1471"/>
                      <a:gd name="T20" fmla="*/ 462 w 1272"/>
                      <a:gd name="T21" fmla="*/ 162 h 1471"/>
                      <a:gd name="T22" fmla="*/ 240 w 1272"/>
                      <a:gd name="T23" fmla="*/ 238 h 1471"/>
                      <a:gd name="T24" fmla="*/ 598 w 1272"/>
                      <a:gd name="T25" fmla="*/ 160 h 1471"/>
                      <a:gd name="T26" fmla="*/ 376 w 1272"/>
                      <a:gd name="T27" fmla="*/ 280 h 1471"/>
                      <a:gd name="T28" fmla="*/ 594 w 1272"/>
                      <a:gd name="T29" fmla="*/ 500 h 1471"/>
                      <a:gd name="T30" fmla="*/ 922 w 1272"/>
                      <a:gd name="T31" fmla="*/ 130 h 1471"/>
                      <a:gd name="T32" fmla="*/ 1072 w 1272"/>
                      <a:gd name="T33" fmla="*/ 190 h 1471"/>
                      <a:gd name="T34" fmla="*/ 998 w 1272"/>
                      <a:gd name="T35" fmla="*/ 264 h 1471"/>
                      <a:gd name="T36" fmla="*/ 700 w 1272"/>
                      <a:gd name="T37" fmla="*/ 256 h 1471"/>
                      <a:gd name="T38" fmla="*/ 838 w 1272"/>
                      <a:gd name="T39" fmla="*/ 80 h 1471"/>
                      <a:gd name="T40" fmla="*/ 854 w 1272"/>
                      <a:gd name="T41" fmla="*/ 432 h 1471"/>
                      <a:gd name="T42" fmla="*/ 808 w 1272"/>
                      <a:gd name="T43" fmla="*/ 550 h 1471"/>
                      <a:gd name="T44" fmla="*/ 690 w 1272"/>
                      <a:gd name="T45" fmla="*/ 605 h 1471"/>
                      <a:gd name="T46" fmla="*/ 536 w 1272"/>
                      <a:gd name="T47" fmla="*/ 570 h 1471"/>
                      <a:gd name="T48" fmla="*/ 504 w 1272"/>
                      <a:gd name="T49" fmla="*/ 1019 h 1471"/>
                      <a:gd name="T50" fmla="*/ 330 w 1272"/>
                      <a:gd name="T51" fmla="*/ 649 h 1471"/>
                      <a:gd name="T52" fmla="*/ 476 w 1272"/>
                      <a:gd name="T53" fmla="*/ 747 h 1471"/>
                      <a:gd name="T54" fmla="*/ 436 w 1272"/>
                      <a:gd name="T55" fmla="*/ 927 h 1471"/>
                      <a:gd name="T56" fmla="*/ 838 w 1272"/>
                      <a:gd name="T57" fmla="*/ 933 h 1471"/>
                      <a:gd name="T58" fmla="*/ 764 w 1272"/>
                      <a:gd name="T59" fmla="*/ 963 h 1471"/>
                      <a:gd name="T60" fmla="*/ 640 w 1272"/>
                      <a:gd name="T61" fmla="*/ 843 h 1471"/>
                      <a:gd name="T62" fmla="*/ 246 w 1272"/>
                      <a:gd name="T63" fmla="*/ 1141 h 1471"/>
                      <a:gd name="T64" fmla="*/ 0 w 1272"/>
                      <a:gd name="T65" fmla="*/ 771 h 1471"/>
                      <a:gd name="T66" fmla="*/ 500 w 1272"/>
                      <a:gd name="T67" fmla="*/ 801 h 1471"/>
                      <a:gd name="T68" fmla="*/ 284 w 1272"/>
                      <a:gd name="T69" fmla="*/ 843 h 1471"/>
                      <a:gd name="T70" fmla="*/ 368 w 1272"/>
                      <a:gd name="T71" fmla="*/ 1471 h 1471"/>
                      <a:gd name="T72" fmla="*/ 306 w 1272"/>
                      <a:gd name="T73" fmla="*/ 1389 h 1471"/>
                      <a:gd name="T74" fmla="*/ 614 w 1272"/>
                      <a:gd name="T75" fmla="*/ 1061 h 1471"/>
                      <a:gd name="T76" fmla="*/ 878 w 1272"/>
                      <a:gd name="T77" fmla="*/ 1341 h 1471"/>
                      <a:gd name="T78" fmla="*/ 664 w 1272"/>
                      <a:gd name="T79" fmla="*/ 717 h 1471"/>
                      <a:gd name="T80" fmla="*/ 982 w 1272"/>
                      <a:gd name="T81" fmla="*/ 615 h 1471"/>
                      <a:gd name="T82" fmla="*/ 976 w 1272"/>
                      <a:gd name="T83" fmla="*/ 532 h 1471"/>
                      <a:gd name="T84" fmla="*/ 944 w 1272"/>
                      <a:gd name="T85" fmla="*/ 532 h 1471"/>
                      <a:gd name="T86" fmla="*/ 974 w 1272"/>
                      <a:gd name="T87" fmla="*/ 418 h 1471"/>
                      <a:gd name="T88" fmla="*/ 948 w 1272"/>
                      <a:gd name="T89" fmla="*/ 382 h 1471"/>
                      <a:gd name="T90" fmla="*/ 1022 w 1272"/>
                      <a:gd name="T91" fmla="*/ 42 h 1471"/>
                      <a:gd name="T92" fmla="*/ 1266 w 1272"/>
                      <a:gd name="T93" fmla="*/ 52 h 1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72" h="1471">
                        <a:moveTo>
                          <a:pt x="1266" y="52"/>
                        </a:moveTo>
                        <a:lnTo>
                          <a:pt x="1272" y="0"/>
                        </a:lnTo>
                        <a:lnTo>
                          <a:pt x="1064" y="110"/>
                        </a:lnTo>
                        <a:lnTo>
                          <a:pt x="962" y="190"/>
                        </a:lnTo>
                        <a:lnTo>
                          <a:pt x="792" y="156"/>
                        </a:lnTo>
                        <a:lnTo>
                          <a:pt x="768" y="496"/>
                        </a:lnTo>
                        <a:lnTo>
                          <a:pt x="516" y="414"/>
                        </a:lnTo>
                        <a:lnTo>
                          <a:pt x="520" y="490"/>
                        </a:lnTo>
                        <a:lnTo>
                          <a:pt x="214" y="354"/>
                        </a:lnTo>
                        <a:lnTo>
                          <a:pt x="302" y="410"/>
                        </a:lnTo>
                        <a:lnTo>
                          <a:pt x="462" y="162"/>
                        </a:lnTo>
                        <a:lnTo>
                          <a:pt x="240" y="238"/>
                        </a:lnTo>
                        <a:lnTo>
                          <a:pt x="598" y="160"/>
                        </a:lnTo>
                        <a:lnTo>
                          <a:pt x="376" y="280"/>
                        </a:lnTo>
                        <a:lnTo>
                          <a:pt x="594" y="500"/>
                        </a:lnTo>
                        <a:lnTo>
                          <a:pt x="922" y="130"/>
                        </a:lnTo>
                        <a:lnTo>
                          <a:pt x="1072" y="190"/>
                        </a:lnTo>
                        <a:lnTo>
                          <a:pt x="998" y="264"/>
                        </a:lnTo>
                        <a:lnTo>
                          <a:pt x="700" y="256"/>
                        </a:lnTo>
                        <a:lnTo>
                          <a:pt x="838" y="80"/>
                        </a:lnTo>
                        <a:lnTo>
                          <a:pt x="854" y="432"/>
                        </a:lnTo>
                        <a:lnTo>
                          <a:pt x="808" y="550"/>
                        </a:lnTo>
                        <a:lnTo>
                          <a:pt x="690" y="605"/>
                        </a:lnTo>
                        <a:lnTo>
                          <a:pt x="536" y="570"/>
                        </a:lnTo>
                        <a:lnTo>
                          <a:pt x="504" y="1019"/>
                        </a:lnTo>
                        <a:lnTo>
                          <a:pt x="330" y="649"/>
                        </a:lnTo>
                        <a:lnTo>
                          <a:pt x="476" y="747"/>
                        </a:lnTo>
                        <a:lnTo>
                          <a:pt x="436" y="927"/>
                        </a:lnTo>
                        <a:lnTo>
                          <a:pt x="838" y="933"/>
                        </a:lnTo>
                        <a:lnTo>
                          <a:pt x="764" y="963"/>
                        </a:lnTo>
                        <a:lnTo>
                          <a:pt x="640" y="843"/>
                        </a:lnTo>
                        <a:lnTo>
                          <a:pt x="246" y="1141"/>
                        </a:lnTo>
                        <a:lnTo>
                          <a:pt x="0" y="771"/>
                        </a:lnTo>
                        <a:lnTo>
                          <a:pt x="500" y="801"/>
                        </a:lnTo>
                        <a:lnTo>
                          <a:pt x="284" y="843"/>
                        </a:lnTo>
                        <a:lnTo>
                          <a:pt x="368" y="1471"/>
                        </a:lnTo>
                        <a:lnTo>
                          <a:pt x="306" y="1389"/>
                        </a:lnTo>
                        <a:lnTo>
                          <a:pt x="614" y="1061"/>
                        </a:lnTo>
                        <a:lnTo>
                          <a:pt x="878" y="1341"/>
                        </a:lnTo>
                        <a:lnTo>
                          <a:pt x="664" y="717"/>
                        </a:lnTo>
                        <a:lnTo>
                          <a:pt x="982" y="615"/>
                        </a:lnTo>
                        <a:lnTo>
                          <a:pt x="976" y="532"/>
                        </a:lnTo>
                        <a:lnTo>
                          <a:pt x="944" y="532"/>
                        </a:lnTo>
                        <a:lnTo>
                          <a:pt x="974" y="418"/>
                        </a:lnTo>
                        <a:lnTo>
                          <a:pt x="948" y="382"/>
                        </a:lnTo>
                        <a:lnTo>
                          <a:pt x="1022" y="42"/>
                        </a:lnTo>
                        <a:lnTo>
                          <a:pt x="1266" y="52"/>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62" name="Freeform 10">
                    <a:extLst>
                      <a:ext uri="{FF2B5EF4-FFF2-40B4-BE49-F238E27FC236}">
                        <a16:creationId xmlns:a16="http://schemas.microsoft.com/office/drawing/2014/main" id="{AB0A6FCC-50AF-4540-8579-2118A6AB4B9C}"/>
                      </a:ext>
                    </a:extLst>
                  </p:cNvPr>
                  <p:cNvSpPr>
                    <a:spLocks/>
                  </p:cNvSpPr>
                  <p:nvPr/>
                </p:nvSpPr>
                <p:spPr bwMode="auto">
                  <a:xfrm>
                    <a:off x="2013" y="624"/>
                    <a:ext cx="460" cy="747"/>
                  </a:xfrm>
                  <a:custGeom>
                    <a:avLst/>
                    <a:gdLst>
                      <a:gd name="T0" fmla="*/ 6 w 460"/>
                      <a:gd name="T1" fmla="*/ 0 h 747"/>
                      <a:gd name="T2" fmla="*/ 312 w 460"/>
                      <a:gd name="T3" fmla="*/ 134 h 747"/>
                      <a:gd name="T4" fmla="*/ 0 w 460"/>
                      <a:gd name="T5" fmla="*/ 94 h 747"/>
                      <a:gd name="T6" fmla="*/ 214 w 460"/>
                      <a:gd name="T7" fmla="*/ 72 h 747"/>
                      <a:gd name="T8" fmla="*/ 336 w 460"/>
                      <a:gd name="T9" fmla="*/ 349 h 747"/>
                      <a:gd name="T10" fmla="*/ 380 w 460"/>
                      <a:gd name="T11" fmla="*/ 223 h 747"/>
                      <a:gd name="T12" fmla="*/ 174 w 460"/>
                      <a:gd name="T13" fmla="*/ 449 h 747"/>
                      <a:gd name="T14" fmla="*/ 460 w 460"/>
                      <a:gd name="T15" fmla="*/ 747 h 747"/>
                      <a:gd name="T16" fmla="*/ 334 w 460"/>
                      <a:gd name="T17" fmla="*/ 535 h 747"/>
                      <a:gd name="T18" fmla="*/ 398 w 460"/>
                      <a:gd name="T19" fmla="*/ 469 h 747"/>
                      <a:gd name="T20" fmla="*/ 184 w 460"/>
                      <a:gd name="T21" fmla="*/ 591 h 747"/>
                      <a:gd name="T22" fmla="*/ 280 w 460"/>
                      <a:gd name="T23" fmla="*/ 383 h 747"/>
                      <a:gd name="T24" fmla="*/ 242 w 460"/>
                      <a:gd name="T25" fmla="*/ 289 h 747"/>
                      <a:gd name="T26" fmla="*/ 404 w 460"/>
                      <a:gd name="T27" fmla="*/ 297 h 747"/>
                      <a:gd name="T28" fmla="*/ 244 w 460"/>
                      <a:gd name="T29" fmla="*/ 112 h 747"/>
                      <a:gd name="T30" fmla="*/ 250 w 460"/>
                      <a:gd name="T31" fmla="*/ 172 h 747"/>
                      <a:gd name="T32" fmla="*/ 128 w 460"/>
                      <a:gd name="T33" fmla="*/ 132 h 747"/>
                      <a:gd name="T34" fmla="*/ 164 w 460"/>
                      <a:gd name="T35" fmla="*/ 126 h 747"/>
                      <a:gd name="T36" fmla="*/ 6 w 460"/>
                      <a:gd name="T37" fmla="*/ 0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0" h="747">
                        <a:moveTo>
                          <a:pt x="6" y="0"/>
                        </a:moveTo>
                        <a:lnTo>
                          <a:pt x="312" y="134"/>
                        </a:lnTo>
                        <a:lnTo>
                          <a:pt x="0" y="94"/>
                        </a:lnTo>
                        <a:lnTo>
                          <a:pt x="214" y="72"/>
                        </a:lnTo>
                        <a:lnTo>
                          <a:pt x="336" y="349"/>
                        </a:lnTo>
                        <a:lnTo>
                          <a:pt x="380" y="223"/>
                        </a:lnTo>
                        <a:lnTo>
                          <a:pt x="174" y="449"/>
                        </a:lnTo>
                        <a:lnTo>
                          <a:pt x="460" y="747"/>
                        </a:lnTo>
                        <a:lnTo>
                          <a:pt x="334" y="535"/>
                        </a:lnTo>
                        <a:lnTo>
                          <a:pt x="398" y="469"/>
                        </a:lnTo>
                        <a:lnTo>
                          <a:pt x="184" y="591"/>
                        </a:lnTo>
                        <a:lnTo>
                          <a:pt x="280" y="383"/>
                        </a:lnTo>
                        <a:lnTo>
                          <a:pt x="242" y="289"/>
                        </a:lnTo>
                        <a:lnTo>
                          <a:pt x="404" y="297"/>
                        </a:lnTo>
                        <a:lnTo>
                          <a:pt x="244" y="112"/>
                        </a:lnTo>
                        <a:lnTo>
                          <a:pt x="250" y="172"/>
                        </a:lnTo>
                        <a:lnTo>
                          <a:pt x="128" y="132"/>
                        </a:lnTo>
                        <a:lnTo>
                          <a:pt x="164" y="126"/>
                        </a:lnTo>
                        <a:lnTo>
                          <a:pt x="6" y="0"/>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63" name="Freeform 11">
                    <a:extLst>
                      <a:ext uri="{FF2B5EF4-FFF2-40B4-BE49-F238E27FC236}">
                        <a16:creationId xmlns:a16="http://schemas.microsoft.com/office/drawing/2014/main" id="{2F185DA3-3003-4523-B628-0794E1C3926A}"/>
                      </a:ext>
                    </a:extLst>
                  </p:cNvPr>
                  <p:cNvSpPr>
                    <a:spLocks/>
                  </p:cNvSpPr>
                  <p:nvPr/>
                </p:nvSpPr>
                <p:spPr bwMode="auto">
                  <a:xfrm>
                    <a:off x="1363" y="1161"/>
                    <a:ext cx="1102" cy="877"/>
                  </a:xfrm>
                  <a:custGeom>
                    <a:avLst/>
                    <a:gdLst>
                      <a:gd name="T0" fmla="*/ 992 w 1102"/>
                      <a:gd name="T1" fmla="*/ 0 h 877"/>
                      <a:gd name="T2" fmla="*/ 1102 w 1102"/>
                      <a:gd name="T3" fmla="*/ 80 h 877"/>
                      <a:gd name="T4" fmla="*/ 872 w 1102"/>
                      <a:gd name="T5" fmla="*/ 334 h 877"/>
                      <a:gd name="T6" fmla="*/ 756 w 1102"/>
                      <a:gd name="T7" fmla="*/ 272 h 877"/>
                      <a:gd name="T8" fmla="*/ 790 w 1102"/>
                      <a:gd name="T9" fmla="*/ 158 h 877"/>
                      <a:gd name="T10" fmla="*/ 992 w 1102"/>
                      <a:gd name="T11" fmla="*/ 256 h 877"/>
                      <a:gd name="T12" fmla="*/ 908 w 1102"/>
                      <a:gd name="T13" fmla="*/ 360 h 877"/>
                      <a:gd name="T14" fmla="*/ 554 w 1102"/>
                      <a:gd name="T15" fmla="*/ 378 h 877"/>
                      <a:gd name="T16" fmla="*/ 656 w 1102"/>
                      <a:gd name="T17" fmla="*/ 276 h 877"/>
                      <a:gd name="T18" fmla="*/ 760 w 1102"/>
                      <a:gd name="T19" fmla="*/ 686 h 877"/>
                      <a:gd name="T20" fmla="*/ 366 w 1102"/>
                      <a:gd name="T21" fmla="*/ 512 h 877"/>
                      <a:gd name="T22" fmla="*/ 344 w 1102"/>
                      <a:gd name="T23" fmla="*/ 400 h 877"/>
                      <a:gd name="T24" fmla="*/ 0 w 1102"/>
                      <a:gd name="T25" fmla="*/ 676 h 877"/>
                      <a:gd name="T26" fmla="*/ 326 w 1102"/>
                      <a:gd name="T27" fmla="*/ 648 h 877"/>
                      <a:gd name="T28" fmla="*/ 224 w 1102"/>
                      <a:gd name="T29" fmla="*/ 877 h 877"/>
                      <a:gd name="T30" fmla="*/ 278 w 1102"/>
                      <a:gd name="T31" fmla="*/ 272 h 877"/>
                      <a:gd name="T32" fmla="*/ 446 w 1102"/>
                      <a:gd name="T33" fmla="*/ 272 h 877"/>
                      <a:gd name="T34" fmla="*/ 408 w 1102"/>
                      <a:gd name="T35" fmla="*/ 450 h 877"/>
                      <a:gd name="T36" fmla="*/ 590 w 1102"/>
                      <a:gd name="T37" fmla="*/ 558 h 877"/>
                      <a:gd name="T38" fmla="*/ 962 w 1102"/>
                      <a:gd name="T39" fmla="*/ 136 h 877"/>
                      <a:gd name="T40" fmla="*/ 992 w 1102"/>
                      <a:gd name="T41" fmla="*/ 0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2" h="877">
                        <a:moveTo>
                          <a:pt x="992" y="0"/>
                        </a:moveTo>
                        <a:lnTo>
                          <a:pt x="1102" y="80"/>
                        </a:lnTo>
                        <a:lnTo>
                          <a:pt x="872" y="334"/>
                        </a:lnTo>
                        <a:lnTo>
                          <a:pt x="756" y="272"/>
                        </a:lnTo>
                        <a:lnTo>
                          <a:pt x="790" y="158"/>
                        </a:lnTo>
                        <a:lnTo>
                          <a:pt x="992" y="256"/>
                        </a:lnTo>
                        <a:lnTo>
                          <a:pt x="908" y="360"/>
                        </a:lnTo>
                        <a:lnTo>
                          <a:pt x="554" y="378"/>
                        </a:lnTo>
                        <a:lnTo>
                          <a:pt x="656" y="276"/>
                        </a:lnTo>
                        <a:lnTo>
                          <a:pt x="760" y="686"/>
                        </a:lnTo>
                        <a:lnTo>
                          <a:pt x="366" y="512"/>
                        </a:lnTo>
                        <a:lnTo>
                          <a:pt x="344" y="400"/>
                        </a:lnTo>
                        <a:lnTo>
                          <a:pt x="0" y="676"/>
                        </a:lnTo>
                        <a:lnTo>
                          <a:pt x="326" y="648"/>
                        </a:lnTo>
                        <a:lnTo>
                          <a:pt x="224" y="877"/>
                        </a:lnTo>
                        <a:lnTo>
                          <a:pt x="278" y="272"/>
                        </a:lnTo>
                        <a:lnTo>
                          <a:pt x="446" y="272"/>
                        </a:lnTo>
                        <a:lnTo>
                          <a:pt x="408" y="450"/>
                        </a:lnTo>
                        <a:lnTo>
                          <a:pt x="590" y="558"/>
                        </a:lnTo>
                        <a:lnTo>
                          <a:pt x="962" y="136"/>
                        </a:lnTo>
                        <a:lnTo>
                          <a:pt x="992" y="0"/>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grpSp>
            <p:grpSp>
              <p:nvGrpSpPr>
                <p:cNvPr id="944" name="Map outlines">
                  <a:extLst>
                    <a:ext uri="{FF2B5EF4-FFF2-40B4-BE49-F238E27FC236}">
                      <a16:creationId xmlns:a16="http://schemas.microsoft.com/office/drawing/2014/main" id="{2A05BC95-EA0D-45D6-A749-DEB72D894DBC}"/>
                    </a:ext>
                  </a:extLst>
                </p:cNvPr>
                <p:cNvGrpSpPr/>
                <p:nvPr/>
              </p:nvGrpSpPr>
              <p:grpSpPr>
                <a:xfrm>
                  <a:off x="3418044" y="490788"/>
                  <a:ext cx="8102083" cy="6027309"/>
                  <a:chOff x="3238834" y="482615"/>
                  <a:chExt cx="8096367" cy="6023059"/>
                </a:xfrm>
                <a:noFill/>
              </p:grpSpPr>
              <p:sp>
                <p:nvSpPr>
                  <p:cNvPr id="945" name="Freeform: Shape 944">
                    <a:extLst>
                      <a:ext uri="{FF2B5EF4-FFF2-40B4-BE49-F238E27FC236}">
                        <a16:creationId xmlns:a16="http://schemas.microsoft.com/office/drawing/2014/main" id="{819A7590-BF4F-415B-A5FF-843A89A08DF0}"/>
                      </a:ext>
                    </a:extLst>
                  </p:cNvPr>
                  <p:cNvSpPr/>
                  <p:nvPr/>
                </p:nvSpPr>
                <p:spPr>
                  <a:xfrm>
                    <a:off x="9698082" y="2128229"/>
                    <a:ext cx="467343" cy="849714"/>
                  </a:xfrm>
                  <a:custGeom>
                    <a:avLst/>
                    <a:gdLst>
                      <a:gd name="connsiteX0" fmla="*/ 254207 w 467343"/>
                      <a:gd name="connsiteY0" fmla="*/ 772532 h 849714"/>
                      <a:gd name="connsiteX1" fmla="*/ 189062 w 467343"/>
                      <a:gd name="connsiteY1" fmla="*/ 731463 h 849714"/>
                      <a:gd name="connsiteX2" fmla="*/ 189062 w 467343"/>
                      <a:gd name="connsiteY2" fmla="*/ 731463 h 849714"/>
                      <a:gd name="connsiteX3" fmla="*/ 12038 w 467343"/>
                      <a:gd name="connsiteY3" fmla="*/ 847590 h 849714"/>
                      <a:gd name="connsiteX4" fmla="*/ 10621 w 467343"/>
                      <a:gd name="connsiteY4" fmla="*/ 847590 h 849714"/>
                      <a:gd name="connsiteX5" fmla="*/ 114004 w 467343"/>
                      <a:gd name="connsiteY5" fmla="*/ 829180 h 849714"/>
                      <a:gd name="connsiteX6" fmla="*/ 254207 w 467343"/>
                      <a:gd name="connsiteY6" fmla="*/ 773948 h 849714"/>
                      <a:gd name="connsiteX7" fmla="*/ 259872 w 467343"/>
                      <a:gd name="connsiteY7" fmla="*/ 778197 h 849714"/>
                      <a:gd name="connsiteX8" fmla="*/ 262704 w 467343"/>
                      <a:gd name="connsiteY8" fmla="*/ 771116 h 849714"/>
                      <a:gd name="connsiteX9" fmla="*/ 337762 w 467343"/>
                      <a:gd name="connsiteY9" fmla="*/ 741376 h 849714"/>
                      <a:gd name="connsiteX10" fmla="*/ 337762 w 467343"/>
                      <a:gd name="connsiteY10" fmla="*/ 741376 h 849714"/>
                      <a:gd name="connsiteX11" fmla="*/ 364669 w 467343"/>
                      <a:gd name="connsiteY11" fmla="*/ 536028 h 849714"/>
                      <a:gd name="connsiteX12" fmla="*/ 459554 w 467343"/>
                      <a:gd name="connsiteY12" fmla="*/ 421317 h 849714"/>
                      <a:gd name="connsiteX13" fmla="*/ 449641 w 467343"/>
                      <a:gd name="connsiteY13" fmla="*/ 378831 h 849714"/>
                      <a:gd name="connsiteX14" fmla="*/ 449641 w 467343"/>
                      <a:gd name="connsiteY14" fmla="*/ 378831 h 849714"/>
                      <a:gd name="connsiteX15" fmla="*/ 377415 w 467343"/>
                      <a:gd name="connsiteY15" fmla="*/ 394409 h 849714"/>
                      <a:gd name="connsiteX16" fmla="*/ 436896 w 467343"/>
                      <a:gd name="connsiteY16" fmla="*/ 244293 h 849714"/>
                      <a:gd name="connsiteX17" fmla="*/ 436896 w 467343"/>
                      <a:gd name="connsiteY17" fmla="*/ 244293 h 849714"/>
                      <a:gd name="connsiteX18" fmla="*/ 405739 w 467343"/>
                      <a:gd name="connsiteY18" fmla="*/ 123917 h 849714"/>
                      <a:gd name="connsiteX19" fmla="*/ 412820 w 467343"/>
                      <a:gd name="connsiteY19" fmla="*/ 10621 h 849714"/>
                      <a:gd name="connsiteX20" fmla="*/ 412820 w 467343"/>
                      <a:gd name="connsiteY20" fmla="*/ 10621 h 849714"/>
                      <a:gd name="connsiteX21" fmla="*/ 411404 w 467343"/>
                      <a:gd name="connsiteY21" fmla="*/ 10621 h 849714"/>
                      <a:gd name="connsiteX22" fmla="*/ 411404 w 467343"/>
                      <a:gd name="connsiteY22" fmla="*/ 10621 h 849714"/>
                      <a:gd name="connsiteX23" fmla="*/ 404323 w 467343"/>
                      <a:gd name="connsiteY23" fmla="*/ 123917 h 849714"/>
                      <a:gd name="connsiteX24" fmla="*/ 435479 w 467343"/>
                      <a:gd name="connsiteY24" fmla="*/ 244293 h 849714"/>
                      <a:gd name="connsiteX25" fmla="*/ 374583 w 467343"/>
                      <a:gd name="connsiteY25" fmla="*/ 395825 h 849714"/>
                      <a:gd name="connsiteX26" fmla="*/ 374583 w 467343"/>
                      <a:gd name="connsiteY26" fmla="*/ 395825 h 849714"/>
                      <a:gd name="connsiteX27" fmla="*/ 448225 w 467343"/>
                      <a:gd name="connsiteY27" fmla="*/ 380247 h 849714"/>
                      <a:gd name="connsiteX28" fmla="*/ 458138 w 467343"/>
                      <a:gd name="connsiteY28" fmla="*/ 419901 h 849714"/>
                      <a:gd name="connsiteX29" fmla="*/ 366086 w 467343"/>
                      <a:gd name="connsiteY29" fmla="*/ 530364 h 849714"/>
                      <a:gd name="connsiteX30" fmla="*/ 383080 w 467343"/>
                      <a:gd name="connsiteY30" fmla="*/ 401490 h 849714"/>
                      <a:gd name="connsiteX31" fmla="*/ 383080 w 467343"/>
                      <a:gd name="connsiteY31" fmla="*/ 401490 h 849714"/>
                      <a:gd name="connsiteX32" fmla="*/ 381664 w 467343"/>
                      <a:gd name="connsiteY32" fmla="*/ 401490 h 849714"/>
                      <a:gd name="connsiteX33" fmla="*/ 323600 w 467343"/>
                      <a:gd name="connsiteY33" fmla="*/ 585595 h 849714"/>
                      <a:gd name="connsiteX34" fmla="*/ 323600 w 467343"/>
                      <a:gd name="connsiteY34" fmla="*/ 587011 h 849714"/>
                      <a:gd name="connsiteX35" fmla="*/ 364669 w 467343"/>
                      <a:gd name="connsiteY35" fmla="*/ 537445 h 849714"/>
                      <a:gd name="connsiteX36" fmla="*/ 339178 w 467343"/>
                      <a:gd name="connsiteY36" fmla="*/ 738544 h 849714"/>
                      <a:gd name="connsiteX37" fmla="*/ 266953 w 467343"/>
                      <a:gd name="connsiteY37" fmla="*/ 766867 h 849714"/>
                      <a:gd name="connsiteX38" fmla="*/ 336345 w 467343"/>
                      <a:gd name="connsiteY38" fmla="*/ 584179 h 849714"/>
                      <a:gd name="connsiteX39" fmla="*/ 336345 w 467343"/>
                      <a:gd name="connsiteY39" fmla="*/ 582763 h 849714"/>
                      <a:gd name="connsiteX40" fmla="*/ 218802 w 467343"/>
                      <a:gd name="connsiteY40" fmla="*/ 693225 h 849714"/>
                      <a:gd name="connsiteX41" fmla="*/ 218802 w 467343"/>
                      <a:gd name="connsiteY41" fmla="*/ 693225 h 849714"/>
                      <a:gd name="connsiteX42" fmla="*/ 220218 w 467343"/>
                      <a:gd name="connsiteY42" fmla="*/ 694642 h 849714"/>
                      <a:gd name="connsiteX43" fmla="*/ 332097 w 467343"/>
                      <a:gd name="connsiteY43" fmla="*/ 589844 h 849714"/>
                      <a:gd name="connsiteX44" fmla="*/ 264120 w 467343"/>
                      <a:gd name="connsiteY44" fmla="*/ 766867 h 849714"/>
                      <a:gd name="connsiteX45" fmla="*/ 254207 w 467343"/>
                      <a:gd name="connsiteY45" fmla="*/ 772532 h 849714"/>
                      <a:gd name="connsiteX46" fmla="*/ 20535 w 467343"/>
                      <a:gd name="connsiteY46" fmla="*/ 844758 h 849714"/>
                      <a:gd name="connsiteX47" fmla="*/ 189062 w 467343"/>
                      <a:gd name="connsiteY47" fmla="*/ 734295 h 849714"/>
                      <a:gd name="connsiteX48" fmla="*/ 252791 w 467343"/>
                      <a:gd name="connsiteY48" fmla="*/ 773948 h 849714"/>
                      <a:gd name="connsiteX49" fmla="*/ 114004 w 467343"/>
                      <a:gd name="connsiteY49" fmla="*/ 829180 h 849714"/>
                      <a:gd name="connsiteX50" fmla="*/ 20535 w 467343"/>
                      <a:gd name="connsiteY50" fmla="*/ 844758 h 849714"/>
                      <a:gd name="connsiteX51" fmla="*/ 326433 w 467343"/>
                      <a:gd name="connsiteY51" fmla="*/ 578514 h 849714"/>
                      <a:gd name="connsiteX52" fmla="*/ 377415 w 467343"/>
                      <a:gd name="connsiteY52" fmla="*/ 415652 h 849714"/>
                      <a:gd name="connsiteX53" fmla="*/ 361838 w 467343"/>
                      <a:gd name="connsiteY53" fmla="*/ 536028 h 849714"/>
                      <a:gd name="connsiteX54" fmla="*/ 326433 w 467343"/>
                      <a:gd name="connsiteY54" fmla="*/ 578514 h 849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67343" h="849714">
                        <a:moveTo>
                          <a:pt x="254207" y="772532"/>
                        </a:moveTo>
                        <a:lnTo>
                          <a:pt x="189062" y="731463"/>
                        </a:lnTo>
                        <a:lnTo>
                          <a:pt x="189062" y="731463"/>
                        </a:lnTo>
                        <a:lnTo>
                          <a:pt x="12038" y="847590"/>
                        </a:lnTo>
                        <a:lnTo>
                          <a:pt x="10621" y="847590"/>
                        </a:lnTo>
                        <a:lnTo>
                          <a:pt x="114004" y="829180"/>
                        </a:lnTo>
                        <a:lnTo>
                          <a:pt x="254207" y="773948"/>
                        </a:lnTo>
                        <a:lnTo>
                          <a:pt x="259872" y="778197"/>
                        </a:lnTo>
                        <a:lnTo>
                          <a:pt x="262704" y="771116"/>
                        </a:lnTo>
                        <a:lnTo>
                          <a:pt x="337762" y="741376"/>
                        </a:lnTo>
                        <a:lnTo>
                          <a:pt x="337762" y="741376"/>
                        </a:lnTo>
                        <a:lnTo>
                          <a:pt x="364669" y="536028"/>
                        </a:lnTo>
                        <a:lnTo>
                          <a:pt x="459554" y="421317"/>
                        </a:lnTo>
                        <a:lnTo>
                          <a:pt x="449641" y="378831"/>
                        </a:lnTo>
                        <a:lnTo>
                          <a:pt x="449641" y="378831"/>
                        </a:lnTo>
                        <a:lnTo>
                          <a:pt x="377415" y="394409"/>
                        </a:lnTo>
                        <a:lnTo>
                          <a:pt x="436896" y="244293"/>
                        </a:lnTo>
                        <a:lnTo>
                          <a:pt x="436896" y="244293"/>
                        </a:lnTo>
                        <a:lnTo>
                          <a:pt x="405739" y="123917"/>
                        </a:lnTo>
                        <a:lnTo>
                          <a:pt x="412820" y="10621"/>
                        </a:lnTo>
                        <a:lnTo>
                          <a:pt x="412820" y="10621"/>
                        </a:lnTo>
                        <a:lnTo>
                          <a:pt x="411404" y="10621"/>
                        </a:lnTo>
                        <a:lnTo>
                          <a:pt x="411404" y="10621"/>
                        </a:lnTo>
                        <a:lnTo>
                          <a:pt x="404323" y="123917"/>
                        </a:lnTo>
                        <a:lnTo>
                          <a:pt x="435479" y="244293"/>
                        </a:lnTo>
                        <a:lnTo>
                          <a:pt x="374583" y="395825"/>
                        </a:lnTo>
                        <a:lnTo>
                          <a:pt x="374583" y="395825"/>
                        </a:lnTo>
                        <a:lnTo>
                          <a:pt x="448225" y="380247"/>
                        </a:lnTo>
                        <a:lnTo>
                          <a:pt x="458138" y="419901"/>
                        </a:lnTo>
                        <a:lnTo>
                          <a:pt x="366086" y="530364"/>
                        </a:lnTo>
                        <a:lnTo>
                          <a:pt x="383080" y="401490"/>
                        </a:lnTo>
                        <a:lnTo>
                          <a:pt x="383080" y="401490"/>
                        </a:lnTo>
                        <a:lnTo>
                          <a:pt x="381664" y="401490"/>
                        </a:lnTo>
                        <a:lnTo>
                          <a:pt x="323600" y="585595"/>
                        </a:lnTo>
                        <a:lnTo>
                          <a:pt x="323600" y="587011"/>
                        </a:lnTo>
                        <a:lnTo>
                          <a:pt x="364669" y="537445"/>
                        </a:lnTo>
                        <a:lnTo>
                          <a:pt x="339178" y="738544"/>
                        </a:lnTo>
                        <a:lnTo>
                          <a:pt x="266953" y="766867"/>
                        </a:lnTo>
                        <a:lnTo>
                          <a:pt x="336345" y="584179"/>
                        </a:lnTo>
                        <a:lnTo>
                          <a:pt x="336345" y="582763"/>
                        </a:lnTo>
                        <a:lnTo>
                          <a:pt x="218802" y="693225"/>
                        </a:lnTo>
                        <a:lnTo>
                          <a:pt x="218802" y="693225"/>
                        </a:lnTo>
                        <a:lnTo>
                          <a:pt x="220218" y="694642"/>
                        </a:lnTo>
                        <a:lnTo>
                          <a:pt x="332097" y="589844"/>
                        </a:lnTo>
                        <a:lnTo>
                          <a:pt x="264120" y="766867"/>
                        </a:lnTo>
                        <a:lnTo>
                          <a:pt x="254207" y="772532"/>
                        </a:lnTo>
                        <a:close/>
                        <a:moveTo>
                          <a:pt x="20535" y="844758"/>
                        </a:moveTo>
                        <a:lnTo>
                          <a:pt x="189062" y="734295"/>
                        </a:lnTo>
                        <a:lnTo>
                          <a:pt x="252791" y="773948"/>
                        </a:lnTo>
                        <a:lnTo>
                          <a:pt x="114004" y="829180"/>
                        </a:lnTo>
                        <a:lnTo>
                          <a:pt x="20535" y="844758"/>
                        </a:lnTo>
                        <a:close/>
                        <a:moveTo>
                          <a:pt x="326433" y="578514"/>
                        </a:moveTo>
                        <a:lnTo>
                          <a:pt x="377415" y="415652"/>
                        </a:lnTo>
                        <a:lnTo>
                          <a:pt x="361838" y="536028"/>
                        </a:lnTo>
                        <a:lnTo>
                          <a:pt x="326433" y="578514"/>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46" name="Freeform: Shape 945">
                    <a:extLst>
                      <a:ext uri="{FF2B5EF4-FFF2-40B4-BE49-F238E27FC236}">
                        <a16:creationId xmlns:a16="http://schemas.microsoft.com/office/drawing/2014/main" id="{2D56A69C-D910-4F59-B17D-6831886C64D8}"/>
                      </a:ext>
                    </a:extLst>
                  </p:cNvPr>
                  <p:cNvSpPr/>
                  <p:nvPr/>
                </p:nvSpPr>
                <p:spPr>
                  <a:xfrm>
                    <a:off x="10845197" y="5620555"/>
                    <a:ext cx="325724" cy="509829"/>
                  </a:xfrm>
                  <a:custGeom>
                    <a:avLst/>
                    <a:gdLst>
                      <a:gd name="connsiteX0" fmla="*/ 320768 w 325724"/>
                      <a:gd name="connsiteY0" fmla="*/ 162154 h 509828"/>
                      <a:gd name="connsiteX1" fmla="*/ 227299 w 325724"/>
                      <a:gd name="connsiteY1" fmla="*/ 210304 h 509828"/>
                      <a:gd name="connsiteX2" fmla="*/ 200391 w 325724"/>
                      <a:gd name="connsiteY2" fmla="*/ 187645 h 509828"/>
                      <a:gd name="connsiteX3" fmla="*/ 319352 w 325724"/>
                      <a:gd name="connsiteY3" fmla="*/ 159321 h 509828"/>
                      <a:gd name="connsiteX4" fmla="*/ 319352 w 325724"/>
                      <a:gd name="connsiteY4" fmla="*/ 159321 h 509828"/>
                      <a:gd name="connsiteX5" fmla="*/ 184814 w 325724"/>
                      <a:gd name="connsiteY5" fmla="*/ 10621 h 509828"/>
                      <a:gd name="connsiteX6" fmla="*/ 184814 w 325724"/>
                      <a:gd name="connsiteY6" fmla="*/ 10621 h 509828"/>
                      <a:gd name="connsiteX7" fmla="*/ 183397 w 325724"/>
                      <a:gd name="connsiteY7" fmla="*/ 12038 h 509828"/>
                      <a:gd name="connsiteX8" fmla="*/ 316519 w 325724"/>
                      <a:gd name="connsiteY8" fmla="*/ 159321 h 509828"/>
                      <a:gd name="connsiteX9" fmla="*/ 197559 w 325724"/>
                      <a:gd name="connsiteY9" fmla="*/ 187645 h 509828"/>
                      <a:gd name="connsiteX10" fmla="*/ 197559 w 325724"/>
                      <a:gd name="connsiteY10" fmla="*/ 187645 h 509828"/>
                      <a:gd name="connsiteX11" fmla="*/ 225883 w 325724"/>
                      <a:gd name="connsiteY11" fmla="*/ 211721 h 509828"/>
                      <a:gd name="connsiteX12" fmla="*/ 145160 w 325724"/>
                      <a:gd name="connsiteY12" fmla="*/ 254206 h 509828"/>
                      <a:gd name="connsiteX13" fmla="*/ 143744 w 325724"/>
                      <a:gd name="connsiteY13" fmla="*/ 254206 h 509828"/>
                      <a:gd name="connsiteX14" fmla="*/ 152241 w 325724"/>
                      <a:gd name="connsiteY14" fmla="*/ 252790 h 509828"/>
                      <a:gd name="connsiteX15" fmla="*/ 81431 w 325724"/>
                      <a:gd name="connsiteY15" fmla="*/ 378831 h 509828"/>
                      <a:gd name="connsiteX16" fmla="*/ 58772 w 325724"/>
                      <a:gd name="connsiteY16" fmla="*/ 400074 h 509828"/>
                      <a:gd name="connsiteX17" fmla="*/ 58772 w 325724"/>
                      <a:gd name="connsiteY17" fmla="*/ 400074 h 509828"/>
                      <a:gd name="connsiteX18" fmla="*/ 60188 w 325724"/>
                      <a:gd name="connsiteY18" fmla="*/ 401490 h 509828"/>
                      <a:gd name="connsiteX19" fmla="*/ 75767 w 325724"/>
                      <a:gd name="connsiteY19" fmla="*/ 390160 h 509828"/>
                      <a:gd name="connsiteX20" fmla="*/ 10621 w 325724"/>
                      <a:gd name="connsiteY20" fmla="*/ 504872 h 509828"/>
                      <a:gd name="connsiteX21" fmla="*/ 10621 w 325724"/>
                      <a:gd name="connsiteY21" fmla="*/ 504872 h 509828"/>
                      <a:gd name="connsiteX22" fmla="*/ 12038 w 325724"/>
                      <a:gd name="connsiteY22" fmla="*/ 506288 h 509828"/>
                      <a:gd name="connsiteX23" fmla="*/ 80015 w 325724"/>
                      <a:gd name="connsiteY23" fmla="*/ 387328 h 509828"/>
                      <a:gd name="connsiteX24" fmla="*/ 159322 w 325724"/>
                      <a:gd name="connsiteY24" fmla="*/ 327848 h 509828"/>
                      <a:gd name="connsiteX25" fmla="*/ 162154 w 325724"/>
                      <a:gd name="connsiteY25" fmla="*/ 351924 h 509828"/>
                      <a:gd name="connsiteX26" fmla="*/ 162154 w 325724"/>
                      <a:gd name="connsiteY26" fmla="*/ 351924 h 509828"/>
                      <a:gd name="connsiteX27" fmla="*/ 264120 w 325724"/>
                      <a:gd name="connsiteY27" fmla="*/ 249958 h 509828"/>
                      <a:gd name="connsiteX28" fmla="*/ 264120 w 325724"/>
                      <a:gd name="connsiteY28" fmla="*/ 249958 h 509828"/>
                      <a:gd name="connsiteX29" fmla="*/ 262704 w 325724"/>
                      <a:gd name="connsiteY29" fmla="*/ 248541 h 509828"/>
                      <a:gd name="connsiteX30" fmla="*/ 160738 w 325724"/>
                      <a:gd name="connsiteY30" fmla="*/ 325016 h 509828"/>
                      <a:gd name="connsiteX31" fmla="*/ 159322 w 325724"/>
                      <a:gd name="connsiteY31" fmla="*/ 312270 h 509828"/>
                      <a:gd name="connsiteX32" fmla="*/ 231548 w 325724"/>
                      <a:gd name="connsiteY32" fmla="*/ 247125 h 509828"/>
                      <a:gd name="connsiteX33" fmla="*/ 262704 w 325724"/>
                      <a:gd name="connsiteY33" fmla="*/ 244293 h 509828"/>
                      <a:gd name="connsiteX34" fmla="*/ 262704 w 325724"/>
                      <a:gd name="connsiteY34" fmla="*/ 244293 h 509828"/>
                      <a:gd name="connsiteX35" fmla="*/ 248542 w 325724"/>
                      <a:gd name="connsiteY35" fmla="*/ 231547 h 509828"/>
                      <a:gd name="connsiteX36" fmla="*/ 320768 w 325724"/>
                      <a:gd name="connsiteY36" fmla="*/ 166402 h 509828"/>
                      <a:gd name="connsiteX37" fmla="*/ 320768 w 325724"/>
                      <a:gd name="connsiteY37" fmla="*/ 166402 h 509828"/>
                      <a:gd name="connsiteX38" fmla="*/ 320768 w 325724"/>
                      <a:gd name="connsiteY38" fmla="*/ 162154 h 509828"/>
                      <a:gd name="connsiteX39" fmla="*/ 320768 w 325724"/>
                      <a:gd name="connsiteY39" fmla="*/ 162154 h 509828"/>
                      <a:gd name="connsiteX40" fmla="*/ 159322 w 325724"/>
                      <a:gd name="connsiteY40" fmla="*/ 308022 h 509828"/>
                      <a:gd name="connsiteX41" fmla="*/ 152241 w 325724"/>
                      <a:gd name="connsiteY41" fmla="*/ 252790 h 509828"/>
                      <a:gd name="connsiteX42" fmla="*/ 152241 w 325724"/>
                      <a:gd name="connsiteY42" fmla="*/ 252790 h 509828"/>
                      <a:gd name="connsiteX43" fmla="*/ 227299 w 325724"/>
                      <a:gd name="connsiteY43" fmla="*/ 245709 h 509828"/>
                      <a:gd name="connsiteX44" fmla="*/ 159322 w 325724"/>
                      <a:gd name="connsiteY44" fmla="*/ 308022 h 509828"/>
                      <a:gd name="connsiteX45" fmla="*/ 228715 w 325724"/>
                      <a:gd name="connsiteY45" fmla="*/ 211721 h 509828"/>
                      <a:gd name="connsiteX46" fmla="*/ 313687 w 325724"/>
                      <a:gd name="connsiteY46" fmla="*/ 167819 h 509828"/>
                      <a:gd name="connsiteX47" fmla="*/ 247126 w 325724"/>
                      <a:gd name="connsiteY47" fmla="*/ 227298 h 509828"/>
                      <a:gd name="connsiteX48" fmla="*/ 228715 w 325724"/>
                      <a:gd name="connsiteY48" fmla="*/ 211721 h 509828"/>
                      <a:gd name="connsiteX49" fmla="*/ 258455 w 325724"/>
                      <a:gd name="connsiteY49" fmla="*/ 240045 h 509828"/>
                      <a:gd name="connsiteX50" fmla="*/ 234380 w 325724"/>
                      <a:gd name="connsiteY50" fmla="*/ 242877 h 509828"/>
                      <a:gd name="connsiteX51" fmla="*/ 247126 w 325724"/>
                      <a:gd name="connsiteY51" fmla="*/ 231547 h 509828"/>
                      <a:gd name="connsiteX52" fmla="*/ 258455 w 325724"/>
                      <a:gd name="connsiteY52" fmla="*/ 240045 h 509828"/>
                      <a:gd name="connsiteX53" fmla="*/ 153657 w 325724"/>
                      <a:gd name="connsiteY53" fmla="*/ 251374 h 509828"/>
                      <a:gd name="connsiteX54" fmla="*/ 227299 w 325724"/>
                      <a:gd name="connsiteY54" fmla="*/ 213137 h 509828"/>
                      <a:gd name="connsiteX55" fmla="*/ 245710 w 325724"/>
                      <a:gd name="connsiteY55" fmla="*/ 230131 h 509828"/>
                      <a:gd name="connsiteX56" fmla="*/ 230131 w 325724"/>
                      <a:gd name="connsiteY56" fmla="*/ 244293 h 509828"/>
                      <a:gd name="connsiteX57" fmla="*/ 153657 w 325724"/>
                      <a:gd name="connsiteY57" fmla="*/ 251374 h 509828"/>
                      <a:gd name="connsiteX58" fmla="*/ 87096 w 325724"/>
                      <a:gd name="connsiteY58" fmla="*/ 374583 h 509828"/>
                      <a:gd name="connsiteX59" fmla="*/ 152241 w 325724"/>
                      <a:gd name="connsiteY59" fmla="*/ 259871 h 509828"/>
                      <a:gd name="connsiteX60" fmla="*/ 157906 w 325724"/>
                      <a:gd name="connsiteY60" fmla="*/ 310854 h 509828"/>
                      <a:gd name="connsiteX61" fmla="*/ 87096 w 325724"/>
                      <a:gd name="connsiteY61" fmla="*/ 374583 h 509828"/>
                      <a:gd name="connsiteX62" fmla="*/ 157906 w 325724"/>
                      <a:gd name="connsiteY62" fmla="*/ 312270 h 509828"/>
                      <a:gd name="connsiteX63" fmla="*/ 159322 w 325724"/>
                      <a:gd name="connsiteY63" fmla="*/ 325016 h 509828"/>
                      <a:gd name="connsiteX64" fmla="*/ 82848 w 325724"/>
                      <a:gd name="connsiteY64" fmla="*/ 381664 h 509828"/>
                      <a:gd name="connsiteX65" fmla="*/ 84264 w 325724"/>
                      <a:gd name="connsiteY65" fmla="*/ 380247 h 509828"/>
                      <a:gd name="connsiteX66" fmla="*/ 157906 w 325724"/>
                      <a:gd name="connsiteY66" fmla="*/ 312270 h 509828"/>
                      <a:gd name="connsiteX67" fmla="*/ 72934 w 325724"/>
                      <a:gd name="connsiteY67" fmla="*/ 388745 h 509828"/>
                      <a:gd name="connsiteX68" fmla="*/ 80015 w 325724"/>
                      <a:gd name="connsiteY68" fmla="*/ 383079 h 509828"/>
                      <a:gd name="connsiteX69" fmla="*/ 78599 w 325724"/>
                      <a:gd name="connsiteY69" fmla="*/ 384496 h 509828"/>
                      <a:gd name="connsiteX70" fmla="*/ 72934 w 325724"/>
                      <a:gd name="connsiteY70" fmla="*/ 388745 h 509828"/>
                      <a:gd name="connsiteX71" fmla="*/ 163571 w 325724"/>
                      <a:gd name="connsiteY71" fmla="*/ 346259 h 509828"/>
                      <a:gd name="connsiteX72" fmla="*/ 160738 w 325724"/>
                      <a:gd name="connsiteY72" fmla="*/ 325016 h 509828"/>
                      <a:gd name="connsiteX73" fmla="*/ 252791 w 325724"/>
                      <a:gd name="connsiteY73" fmla="*/ 257039 h 509828"/>
                      <a:gd name="connsiteX74" fmla="*/ 163571 w 325724"/>
                      <a:gd name="connsiteY74" fmla="*/ 346259 h 50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25724" h="509828">
                        <a:moveTo>
                          <a:pt x="320768" y="162154"/>
                        </a:moveTo>
                        <a:lnTo>
                          <a:pt x="227299" y="210304"/>
                        </a:lnTo>
                        <a:lnTo>
                          <a:pt x="200391" y="187645"/>
                        </a:lnTo>
                        <a:lnTo>
                          <a:pt x="319352" y="159321"/>
                        </a:lnTo>
                        <a:lnTo>
                          <a:pt x="319352" y="159321"/>
                        </a:lnTo>
                        <a:lnTo>
                          <a:pt x="184814" y="10621"/>
                        </a:lnTo>
                        <a:lnTo>
                          <a:pt x="184814" y="10621"/>
                        </a:lnTo>
                        <a:lnTo>
                          <a:pt x="183397" y="12038"/>
                        </a:lnTo>
                        <a:lnTo>
                          <a:pt x="316519" y="159321"/>
                        </a:lnTo>
                        <a:lnTo>
                          <a:pt x="197559" y="187645"/>
                        </a:lnTo>
                        <a:lnTo>
                          <a:pt x="197559" y="187645"/>
                        </a:lnTo>
                        <a:lnTo>
                          <a:pt x="225883" y="211721"/>
                        </a:lnTo>
                        <a:lnTo>
                          <a:pt x="145160" y="254206"/>
                        </a:lnTo>
                        <a:lnTo>
                          <a:pt x="143744" y="254206"/>
                        </a:lnTo>
                        <a:lnTo>
                          <a:pt x="152241" y="252790"/>
                        </a:lnTo>
                        <a:lnTo>
                          <a:pt x="81431" y="378831"/>
                        </a:lnTo>
                        <a:lnTo>
                          <a:pt x="58772" y="400074"/>
                        </a:lnTo>
                        <a:lnTo>
                          <a:pt x="58772" y="400074"/>
                        </a:lnTo>
                        <a:lnTo>
                          <a:pt x="60188" y="401490"/>
                        </a:lnTo>
                        <a:lnTo>
                          <a:pt x="75767" y="390160"/>
                        </a:lnTo>
                        <a:lnTo>
                          <a:pt x="10621" y="504872"/>
                        </a:lnTo>
                        <a:lnTo>
                          <a:pt x="10621" y="504872"/>
                        </a:lnTo>
                        <a:lnTo>
                          <a:pt x="12038" y="506288"/>
                        </a:lnTo>
                        <a:lnTo>
                          <a:pt x="80015" y="387328"/>
                        </a:lnTo>
                        <a:lnTo>
                          <a:pt x="159322" y="327848"/>
                        </a:lnTo>
                        <a:lnTo>
                          <a:pt x="162154" y="351924"/>
                        </a:lnTo>
                        <a:lnTo>
                          <a:pt x="162154" y="351924"/>
                        </a:lnTo>
                        <a:lnTo>
                          <a:pt x="264120" y="249958"/>
                        </a:lnTo>
                        <a:lnTo>
                          <a:pt x="264120" y="249958"/>
                        </a:lnTo>
                        <a:lnTo>
                          <a:pt x="262704" y="248541"/>
                        </a:lnTo>
                        <a:lnTo>
                          <a:pt x="160738" y="325016"/>
                        </a:lnTo>
                        <a:lnTo>
                          <a:pt x="159322" y="312270"/>
                        </a:lnTo>
                        <a:lnTo>
                          <a:pt x="231548" y="247125"/>
                        </a:lnTo>
                        <a:lnTo>
                          <a:pt x="262704" y="244293"/>
                        </a:lnTo>
                        <a:lnTo>
                          <a:pt x="262704" y="244293"/>
                        </a:lnTo>
                        <a:lnTo>
                          <a:pt x="248542" y="231547"/>
                        </a:lnTo>
                        <a:lnTo>
                          <a:pt x="320768" y="166402"/>
                        </a:lnTo>
                        <a:lnTo>
                          <a:pt x="320768" y="166402"/>
                        </a:lnTo>
                        <a:lnTo>
                          <a:pt x="320768" y="162154"/>
                        </a:lnTo>
                        <a:lnTo>
                          <a:pt x="320768" y="162154"/>
                        </a:lnTo>
                        <a:close/>
                        <a:moveTo>
                          <a:pt x="159322" y="308022"/>
                        </a:moveTo>
                        <a:lnTo>
                          <a:pt x="152241" y="252790"/>
                        </a:lnTo>
                        <a:lnTo>
                          <a:pt x="152241" y="252790"/>
                        </a:lnTo>
                        <a:lnTo>
                          <a:pt x="227299" y="245709"/>
                        </a:lnTo>
                        <a:lnTo>
                          <a:pt x="159322" y="308022"/>
                        </a:lnTo>
                        <a:close/>
                        <a:moveTo>
                          <a:pt x="228715" y="211721"/>
                        </a:moveTo>
                        <a:lnTo>
                          <a:pt x="313687" y="167819"/>
                        </a:lnTo>
                        <a:lnTo>
                          <a:pt x="247126" y="227298"/>
                        </a:lnTo>
                        <a:lnTo>
                          <a:pt x="228715" y="211721"/>
                        </a:lnTo>
                        <a:close/>
                        <a:moveTo>
                          <a:pt x="258455" y="240045"/>
                        </a:moveTo>
                        <a:lnTo>
                          <a:pt x="234380" y="242877"/>
                        </a:lnTo>
                        <a:lnTo>
                          <a:pt x="247126" y="231547"/>
                        </a:lnTo>
                        <a:lnTo>
                          <a:pt x="258455" y="240045"/>
                        </a:lnTo>
                        <a:close/>
                        <a:moveTo>
                          <a:pt x="153657" y="251374"/>
                        </a:moveTo>
                        <a:lnTo>
                          <a:pt x="227299" y="213137"/>
                        </a:lnTo>
                        <a:lnTo>
                          <a:pt x="245710" y="230131"/>
                        </a:lnTo>
                        <a:lnTo>
                          <a:pt x="230131" y="244293"/>
                        </a:lnTo>
                        <a:lnTo>
                          <a:pt x="153657" y="251374"/>
                        </a:lnTo>
                        <a:close/>
                        <a:moveTo>
                          <a:pt x="87096" y="374583"/>
                        </a:moveTo>
                        <a:lnTo>
                          <a:pt x="152241" y="259871"/>
                        </a:lnTo>
                        <a:lnTo>
                          <a:pt x="157906" y="310854"/>
                        </a:lnTo>
                        <a:lnTo>
                          <a:pt x="87096" y="374583"/>
                        </a:lnTo>
                        <a:close/>
                        <a:moveTo>
                          <a:pt x="157906" y="312270"/>
                        </a:moveTo>
                        <a:lnTo>
                          <a:pt x="159322" y="325016"/>
                        </a:lnTo>
                        <a:lnTo>
                          <a:pt x="82848" y="381664"/>
                        </a:lnTo>
                        <a:lnTo>
                          <a:pt x="84264" y="380247"/>
                        </a:lnTo>
                        <a:lnTo>
                          <a:pt x="157906" y="312270"/>
                        </a:lnTo>
                        <a:close/>
                        <a:moveTo>
                          <a:pt x="72934" y="388745"/>
                        </a:moveTo>
                        <a:lnTo>
                          <a:pt x="80015" y="383079"/>
                        </a:lnTo>
                        <a:lnTo>
                          <a:pt x="78599" y="384496"/>
                        </a:lnTo>
                        <a:lnTo>
                          <a:pt x="72934" y="388745"/>
                        </a:lnTo>
                        <a:close/>
                        <a:moveTo>
                          <a:pt x="163571" y="346259"/>
                        </a:moveTo>
                        <a:lnTo>
                          <a:pt x="160738" y="325016"/>
                        </a:lnTo>
                        <a:lnTo>
                          <a:pt x="252791" y="257039"/>
                        </a:lnTo>
                        <a:lnTo>
                          <a:pt x="163571" y="346259"/>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47" name="Freeform: Shape 946">
                    <a:extLst>
                      <a:ext uri="{FF2B5EF4-FFF2-40B4-BE49-F238E27FC236}">
                        <a16:creationId xmlns:a16="http://schemas.microsoft.com/office/drawing/2014/main" id="{3F2E9BDB-71D4-4623-9D56-B7DAF4449EF7}"/>
                      </a:ext>
                    </a:extLst>
                  </p:cNvPr>
                  <p:cNvSpPr/>
                  <p:nvPr/>
                </p:nvSpPr>
                <p:spPr>
                  <a:xfrm>
                    <a:off x="9366694" y="3593986"/>
                    <a:ext cx="198267" cy="382372"/>
                  </a:xfrm>
                  <a:custGeom>
                    <a:avLst/>
                    <a:gdLst>
                      <a:gd name="connsiteX0" fmla="*/ 186229 w 198266"/>
                      <a:gd name="connsiteY0" fmla="*/ 373166 h 382371"/>
                      <a:gd name="connsiteX1" fmla="*/ 186229 w 198266"/>
                      <a:gd name="connsiteY1" fmla="*/ 373166 h 382371"/>
                      <a:gd name="connsiteX2" fmla="*/ 187645 w 198266"/>
                      <a:gd name="connsiteY2" fmla="*/ 373166 h 382371"/>
                      <a:gd name="connsiteX3" fmla="*/ 174899 w 198266"/>
                      <a:gd name="connsiteY3" fmla="*/ 200391 h 382371"/>
                      <a:gd name="connsiteX4" fmla="*/ 174899 w 198266"/>
                      <a:gd name="connsiteY4" fmla="*/ 200391 h 382371"/>
                      <a:gd name="connsiteX5" fmla="*/ 139495 w 198266"/>
                      <a:gd name="connsiteY5" fmla="*/ 207472 h 382371"/>
                      <a:gd name="connsiteX6" fmla="*/ 81431 w 198266"/>
                      <a:gd name="connsiteY6" fmla="*/ 10621 h 382371"/>
                      <a:gd name="connsiteX7" fmla="*/ 81431 w 198266"/>
                      <a:gd name="connsiteY7" fmla="*/ 10621 h 382371"/>
                      <a:gd name="connsiteX8" fmla="*/ 80014 w 198266"/>
                      <a:gd name="connsiteY8" fmla="*/ 10621 h 382371"/>
                      <a:gd name="connsiteX9" fmla="*/ 138079 w 198266"/>
                      <a:gd name="connsiteY9" fmla="*/ 207472 h 382371"/>
                      <a:gd name="connsiteX10" fmla="*/ 111171 w 198266"/>
                      <a:gd name="connsiteY10" fmla="*/ 213137 h 382371"/>
                      <a:gd name="connsiteX11" fmla="*/ 55940 w 198266"/>
                      <a:gd name="connsiteY11" fmla="*/ 123917 h 382371"/>
                      <a:gd name="connsiteX12" fmla="*/ 77183 w 198266"/>
                      <a:gd name="connsiteY12" fmla="*/ 12038 h 382371"/>
                      <a:gd name="connsiteX13" fmla="*/ 77183 w 198266"/>
                      <a:gd name="connsiteY13" fmla="*/ 12038 h 382371"/>
                      <a:gd name="connsiteX14" fmla="*/ 75766 w 198266"/>
                      <a:gd name="connsiteY14" fmla="*/ 12038 h 382371"/>
                      <a:gd name="connsiteX15" fmla="*/ 54523 w 198266"/>
                      <a:gd name="connsiteY15" fmla="*/ 125333 h 382371"/>
                      <a:gd name="connsiteX16" fmla="*/ 54523 w 198266"/>
                      <a:gd name="connsiteY16" fmla="*/ 125333 h 382371"/>
                      <a:gd name="connsiteX17" fmla="*/ 109755 w 198266"/>
                      <a:gd name="connsiteY17" fmla="*/ 214553 h 382371"/>
                      <a:gd name="connsiteX18" fmla="*/ 10621 w 198266"/>
                      <a:gd name="connsiteY18" fmla="*/ 234380 h 382371"/>
                      <a:gd name="connsiteX19" fmla="*/ 150824 w 198266"/>
                      <a:gd name="connsiteY19" fmla="*/ 278282 h 382371"/>
                      <a:gd name="connsiteX20" fmla="*/ 150824 w 198266"/>
                      <a:gd name="connsiteY20" fmla="*/ 278282 h 382371"/>
                      <a:gd name="connsiteX21" fmla="*/ 112587 w 198266"/>
                      <a:gd name="connsiteY21" fmla="*/ 215969 h 382371"/>
                      <a:gd name="connsiteX22" fmla="*/ 138079 w 198266"/>
                      <a:gd name="connsiteY22" fmla="*/ 210304 h 382371"/>
                      <a:gd name="connsiteX23" fmla="*/ 186229 w 198266"/>
                      <a:gd name="connsiteY23" fmla="*/ 373166 h 382371"/>
                      <a:gd name="connsiteX24" fmla="*/ 17702 w 198266"/>
                      <a:gd name="connsiteY24" fmla="*/ 234380 h 382371"/>
                      <a:gd name="connsiteX25" fmla="*/ 109755 w 198266"/>
                      <a:gd name="connsiteY25" fmla="*/ 215969 h 382371"/>
                      <a:gd name="connsiteX26" fmla="*/ 145160 w 198266"/>
                      <a:gd name="connsiteY26" fmla="*/ 274033 h 382371"/>
                      <a:gd name="connsiteX27" fmla="*/ 17702 w 198266"/>
                      <a:gd name="connsiteY27" fmla="*/ 234380 h 382371"/>
                      <a:gd name="connsiteX28" fmla="*/ 140911 w 198266"/>
                      <a:gd name="connsiteY28" fmla="*/ 210304 h 382371"/>
                      <a:gd name="connsiteX29" fmla="*/ 174899 w 198266"/>
                      <a:gd name="connsiteY29" fmla="*/ 203223 h 382371"/>
                      <a:gd name="connsiteX30" fmla="*/ 186229 w 198266"/>
                      <a:gd name="connsiteY30" fmla="*/ 363253 h 382371"/>
                      <a:gd name="connsiteX31" fmla="*/ 140911 w 198266"/>
                      <a:gd name="connsiteY31" fmla="*/ 210304 h 382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8266" h="382371">
                        <a:moveTo>
                          <a:pt x="186229" y="373166"/>
                        </a:moveTo>
                        <a:lnTo>
                          <a:pt x="186229" y="373166"/>
                        </a:lnTo>
                        <a:lnTo>
                          <a:pt x="187645" y="373166"/>
                        </a:lnTo>
                        <a:lnTo>
                          <a:pt x="174899" y="200391"/>
                        </a:lnTo>
                        <a:lnTo>
                          <a:pt x="174899" y="200391"/>
                        </a:lnTo>
                        <a:lnTo>
                          <a:pt x="139495" y="207472"/>
                        </a:lnTo>
                        <a:lnTo>
                          <a:pt x="81431" y="10621"/>
                        </a:lnTo>
                        <a:lnTo>
                          <a:pt x="81431" y="10621"/>
                        </a:lnTo>
                        <a:lnTo>
                          <a:pt x="80014" y="10621"/>
                        </a:lnTo>
                        <a:lnTo>
                          <a:pt x="138079" y="207472"/>
                        </a:lnTo>
                        <a:lnTo>
                          <a:pt x="111171" y="213137"/>
                        </a:lnTo>
                        <a:lnTo>
                          <a:pt x="55940" y="123917"/>
                        </a:lnTo>
                        <a:lnTo>
                          <a:pt x="77183" y="12038"/>
                        </a:lnTo>
                        <a:lnTo>
                          <a:pt x="77183" y="12038"/>
                        </a:lnTo>
                        <a:lnTo>
                          <a:pt x="75766" y="12038"/>
                        </a:lnTo>
                        <a:lnTo>
                          <a:pt x="54523" y="125333"/>
                        </a:lnTo>
                        <a:lnTo>
                          <a:pt x="54523" y="125333"/>
                        </a:lnTo>
                        <a:lnTo>
                          <a:pt x="109755" y="214553"/>
                        </a:lnTo>
                        <a:lnTo>
                          <a:pt x="10621" y="234380"/>
                        </a:lnTo>
                        <a:lnTo>
                          <a:pt x="150824" y="278282"/>
                        </a:lnTo>
                        <a:lnTo>
                          <a:pt x="150824" y="278282"/>
                        </a:lnTo>
                        <a:lnTo>
                          <a:pt x="112587" y="215969"/>
                        </a:lnTo>
                        <a:lnTo>
                          <a:pt x="138079" y="210304"/>
                        </a:lnTo>
                        <a:lnTo>
                          <a:pt x="186229" y="373166"/>
                        </a:lnTo>
                        <a:close/>
                        <a:moveTo>
                          <a:pt x="17702" y="234380"/>
                        </a:moveTo>
                        <a:lnTo>
                          <a:pt x="109755" y="215969"/>
                        </a:lnTo>
                        <a:lnTo>
                          <a:pt x="145160" y="274033"/>
                        </a:lnTo>
                        <a:lnTo>
                          <a:pt x="17702" y="234380"/>
                        </a:lnTo>
                        <a:close/>
                        <a:moveTo>
                          <a:pt x="140911" y="210304"/>
                        </a:moveTo>
                        <a:lnTo>
                          <a:pt x="174899" y="203223"/>
                        </a:lnTo>
                        <a:lnTo>
                          <a:pt x="186229" y="363253"/>
                        </a:lnTo>
                        <a:lnTo>
                          <a:pt x="140911" y="210304"/>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48" name="Freeform: Shape 947">
                    <a:extLst>
                      <a:ext uri="{FF2B5EF4-FFF2-40B4-BE49-F238E27FC236}">
                        <a16:creationId xmlns:a16="http://schemas.microsoft.com/office/drawing/2014/main" id="{9D1B5D35-28B1-4D24-ADC5-30FADC402041}"/>
                      </a:ext>
                    </a:extLst>
                  </p:cNvPr>
                  <p:cNvSpPr/>
                  <p:nvPr/>
                </p:nvSpPr>
                <p:spPr>
                  <a:xfrm>
                    <a:off x="5528816" y="567586"/>
                    <a:ext cx="5806385" cy="4036144"/>
                  </a:xfrm>
                  <a:custGeom>
                    <a:avLst/>
                    <a:gdLst>
                      <a:gd name="connsiteX0" fmla="*/ 5707959 w 5806384"/>
                      <a:gd name="connsiteY0" fmla="*/ 799440 h 4036143"/>
                      <a:gd name="connsiteX1" fmla="*/ 5707959 w 5806384"/>
                      <a:gd name="connsiteY1" fmla="*/ 799440 h 4036143"/>
                      <a:gd name="connsiteX2" fmla="*/ 5491282 w 5806384"/>
                      <a:gd name="connsiteY2" fmla="*/ 1038776 h 4036143"/>
                      <a:gd name="connsiteX3" fmla="*/ 5413392 w 5806384"/>
                      <a:gd name="connsiteY3" fmla="*/ 945307 h 4036143"/>
                      <a:gd name="connsiteX4" fmla="*/ 5413392 w 5806384"/>
                      <a:gd name="connsiteY4" fmla="*/ 945307 h 4036143"/>
                      <a:gd name="connsiteX5" fmla="*/ 5358160 w 5806384"/>
                      <a:gd name="connsiteY5" fmla="*/ 1028863 h 4036143"/>
                      <a:gd name="connsiteX6" fmla="*/ 5274605 w 5806384"/>
                      <a:gd name="connsiteY6" fmla="*/ 980712 h 4036143"/>
                      <a:gd name="connsiteX7" fmla="*/ 5369489 w 5806384"/>
                      <a:gd name="connsiteY7" fmla="*/ 841925 h 4036143"/>
                      <a:gd name="connsiteX8" fmla="*/ 5557843 w 5806384"/>
                      <a:gd name="connsiteY8" fmla="*/ 822099 h 4036143"/>
                      <a:gd name="connsiteX9" fmla="*/ 5557843 w 5806384"/>
                      <a:gd name="connsiteY9" fmla="*/ 822099 h 4036143"/>
                      <a:gd name="connsiteX10" fmla="*/ 5471455 w 5806384"/>
                      <a:gd name="connsiteY10" fmla="*/ 690393 h 4036143"/>
                      <a:gd name="connsiteX11" fmla="*/ 5471455 w 5806384"/>
                      <a:gd name="connsiteY11" fmla="*/ 690393 h 4036143"/>
                      <a:gd name="connsiteX12" fmla="*/ 5368073 w 5806384"/>
                      <a:gd name="connsiteY12" fmla="*/ 840509 h 4036143"/>
                      <a:gd name="connsiteX13" fmla="*/ 5124488 w 5806384"/>
                      <a:gd name="connsiteY13" fmla="*/ 866001 h 4036143"/>
                      <a:gd name="connsiteX14" fmla="*/ 5189634 w 5806384"/>
                      <a:gd name="connsiteY14" fmla="*/ 820683 h 4036143"/>
                      <a:gd name="connsiteX15" fmla="*/ 4947464 w 5806384"/>
                      <a:gd name="connsiteY15" fmla="*/ 795191 h 4036143"/>
                      <a:gd name="connsiteX16" fmla="*/ 4732203 w 5806384"/>
                      <a:gd name="connsiteY16" fmla="*/ 673399 h 4036143"/>
                      <a:gd name="connsiteX17" fmla="*/ 4732203 w 5806384"/>
                      <a:gd name="connsiteY17" fmla="*/ 673399 h 4036143"/>
                      <a:gd name="connsiteX18" fmla="*/ 4652897 w 5806384"/>
                      <a:gd name="connsiteY18" fmla="*/ 800856 h 4036143"/>
                      <a:gd name="connsiteX19" fmla="*/ 4393734 w 5806384"/>
                      <a:gd name="connsiteY19" fmla="*/ 613919 h 4036143"/>
                      <a:gd name="connsiteX20" fmla="*/ 4393734 w 5806384"/>
                      <a:gd name="connsiteY20" fmla="*/ 613919 h 4036143"/>
                      <a:gd name="connsiteX21" fmla="*/ 4410728 w 5806384"/>
                      <a:gd name="connsiteY21" fmla="*/ 748457 h 4036143"/>
                      <a:gd name="connsiteX22" fmla="*/ 4273358 w 5806384"/>
                      <a:gd name="connsiteY22" fmla="*/ 611086 h 4036143"/>
                      <a:gd name="connsiteX23" fmla="*/ 4273358 w 5806384"/>
                      <a:gd name="connsiteY23" fmla="*/ 611086 h 4036143"/>
                      <a:gd name="connsiteX24" fmla="*/ 3893818 w 5806384"/>
                      <a:gd name="connsiteY24" fmla="*/ 545942 h 4036143"/>
                      <a:gd name="connsiteX25" fmla="*/ 3893818 w 5806384"/>
                      <a:gd name="connsiteY25" fmla="*/ 545942 h 4036143"/>
                      <a:gd name="connsiteX26" fmla="*/ 3593586 w 5806384"/>
                      <a:gd name="connsiteY26" fmla="*/ 928313 h 4036143"/>
                      <a:gd name="connsiteX27" fmla="*/ 3593586 w 5806384"/>
                      <a:gd name="connsiteY27" fmla="*/ 929729 h 4036143"/>
                      <a:gd name="connsiteX28" fmla="*/ 3960379 w 5806384"/>
                      <a:gd name="connsiteY28" fmla="*/ 720133 h 4036143"/>
                      <a:gd name="connsiteX29" fmla="*/ 4039686 w 5806384"/>
                      <a:gd name="connsiteY29" fmla="*/ 882995 h 4036143"/>
                      <a:gd name="connsiteX30" fmla="*/ 3978790 w 5806384"/>
                      <a:gd name="connsiteY30" fmla="*/ 921232 h 4036143"/>
                      <a:gd name="connsiteX31" fmla="*/ 3449134 w 5806384"/>
                      <a:gd name="connsiteY31" fmla="*/ 933978 h 4036143"/>
                      <a:gd name="connsiteX32" fmla="*/ 3174393 w 5806384"/>
                      <a:gd name="connsiteY32" fmla="*/ 623832 h 4036143"/>
                      <a:gd name="connsiteX33" fmla="*/ 3177225 w 5806384"/>
                      <a:gd name="connsiteY33" fmla="*/ 608254 h 4036143"/>
                      <a:gd name="connsiteX34" fmla="*/ 3454799 w 5806384"/>
                      <a:gd name="connsiteY34" fmla="*/ 734295 h 4036143"/>
                      <a:gd name="connsiteX35" fmla="*/ 3454799 w 5806384"/>
                      <a:gd name="connsiteY35" fmla="*/ 734295 h 4036143"/>
                      <a:gd name="connsiteX36" fmla="*/ 3529857 w 5806384"/>
                      <a:gd name="connsiteY36" fmla="*/ 350507 h 4036143"/>
                      <a:gd name="connsiteX37" fmla="*/ 3529857 w 5806384"/>
                      <a:gd name="connsiteY37" fmla="*/ 350507 h 4036143"/>
                      <a:gd name="connsiteX38" fmla="*/ 3402400 w 5806384"/>
                      <a:gd name="connsiteY38" fmla="*/ 91344 h 4036143"/>
                      <a:gd name="connsiteX39" fmla="*/ 3402400 w 5806384"/>
                      <a:gd name="connsiteY39" fmla="*/ 91344 h 4036143"/>
                      <a:gd name="connsiteX40" fmla="*/ 3146069 w 5806384"/>
                      <a:gd name="connsiteY40" fmla="*/ 10621 h 4036143"/>
                      <a:gd name="connsiteX41" fmla="*/ 3146069 w 5806384"/>
                      <a:gd name="connsiteY41" fmla="*/ 10621 h 4036143"/>
                      <a:gd name="connsiteX42" fmla="*/ 3229624 w 5806384"/>
                      <a:gd name="connsiteY42" fmla="*/ 139495 h 4036143"/>
                      <a:gd name="connsiteX43" fmla="*/ 3310347 w 5806384"/>
                      <a:gd name="connsiteY43" fmla="*/ 340594 h 4036143"/>
                      <a:gd name="connsiteX44" fmla="*/ 3214047 w 5806384"/>
                      <a:gd name="connsiteY44" fmla="*/ 401490 h 4036143"/>
                      <a:gd name="connsiteX45" fmla="*/ 3219711 w 5806384"/>
                      <a:gd name="connsiteY45" fmla="*/ 367502 h 4036143"/>
                      <a:gd name="connsiteX46" fmla="*/ 3219711 w 5806384"/>
                      <a:gd name="connsiteY46" fmla="*/ 367502 h 4036143"/>
                      <a:gd name="connsiteX47" fmla="*/ 3048352 w 5806384"/>
                      <a:gd name="connsiteY47" fmla="*/ 456722 h 4036143"/>
                      <a:gd name="connsiteX48" fmla="*/ 2974710 w 5806384"/>
                      <a:gd name="connsiteY48" fmla="*/ 347675 h 4036143"/>
                      <a:gd name="connsiteX49" fmla="*/ 2974710 w 5806384"/>
                      <a:gd name="connsiteY49" fmla="*/ 347675 h 4036143"/>
                      <a:gd name="connsiteX50" fmla="*/ 2902485 w 5806384"/>
                      <a:gd name="connsiteY50" fmla="*/ 537444 h 4036143"/>
                      <a:gd name="connsiteX51" fmla="*/ 2902485 w 5806384"/>
                      <a:gd name="connsiteY51" fmla="*/ 537444 h 4036143"/>
                      <a:gd name="connsiteX52" fmla="*/ 3049768 w 5806384"/>
                      <a:gd name="connsiteY52" fmla="*/ 459554 h 4036143"/>
                      <a:gd name="connsiteX53" fmla="*/ 3071011 w 5806384"/>
                      <a:gd name="connsiteY53" fmla="*/ 492126 h 4036143"/>
                      <a:gd name="connsiteX54" fmla="*/ 2820345 w 5806384"/>
                      <a:gd name="connsiteY54" fmla="*/ 650740 h 4036143"/>
                      <a:gd name="connsiteX55" fmla="*/ 2801934 w 5806384"/>
                      <a:gd name="connsiteY55" fmla="*/ 625248 h 4036143"/>
                      <a:gd name="connsiteX56" fmla="*/ 2801934 w 5806384"/>
                      <a:gd name="connsiteY56" fmla="*/ 625248 h 4036143"/>
                      <a:gd name="connsiteX57" fmla="*/ 2521529 w 5806384"/>
                      <a:gd name="connsiteY57" fmla="*/ 840509 h 4036143"/>
                      <a:gd name="connsiteX58" fmla="*/ 2521529 w 5806384"/>
                      <a:gd name="connsiteY58" fmla="*/ 840509 h 4036143"/>
                      <a:gd name="connsiteX59" fmla="*/ 2522945 w 5806384"/>
                      <a:gd name="connsiteY59" fmla="*/ 841925 h 4036143"/>
                      <a:gd name="connsiteX60" fmla="*/ 2522945 w 5806384"/>
                      <a:gd name="connsiteY60" fmla="*/ 841925 h 4036143"/>
                      <a:gd name="connsiteX61" fmla="*/ 2820345 w 5806384"/>
                      <a:gd name="connsiteY61" fmla="*/ 653572 h 4036143"/>
                      <a:gd name="connsiteX62" fmla="*/ 2991704 w 5806384"/>
                      <a:gd name="connsiteY62" fmla="*/ 894324 h 4036143"/>
                      <a:gd name="connsiteX63" fmla="*/ 2743871 w 5806384"/>
                      <a:gd name="connsiteY63" fmla="*/ 945307 h 4036143"/>
                      <a:gd name="connsiteX64" fmla="*/ 2539939 w 5806384"/>
                      <a:gd name="connsiteY64" fmla="*/ 908486 h 4036143"/>
                      <a:gd name="connsiteX65" fmla="*/ 2129244 w 5806384"/>
                      <a:gd name="connsiteY65" fmla="*/ 690393 h 4036143"/>
                      <a:gd name="connsiteX66" fmla="*/ 2129244 w 5806384"/>
                      <a:gd name="connsiteY66" fmla="*/ 690393 h 4036143"/>
                      <a:gd name="connsiteX67" fmla="*/ 1921064 w 5806384"/>
                      <a:gd name="connsiteY67" fmla="*/ 796607 h 4036143"/>
                      <a:gd name="connsiteX68" fmla="*/ 1921064 w 5806384"/>
                      <a:gd name="connsiteY68" fmla="*/ 796607 h 4036143"/>
                      <a:gd name="connsiteX69" fmla="*/ 2539939 w 5806384"/>
                      <a:gd name="connsiteY69" fmla="*/ 909903 h 4036143"/>
                      <a:gd name="connsiteX70" fmla="*/ 3069595 w 5806384"/>
                      <a:gd name="connsiteY70" fmla="*/ 1191725 h 4036143"/>
                      <a:gd name="connsiteX71" fmla="*/ 3068178 w 5806384"/>
                      <a:gd name="connsiteY71" fmla="*/ 1195973 h 4036143"/>
                      <a:gd name="connsiteX72" fmla="*/ 3046935 w 5806384"/>
                      <a:gd name="connsiteY72" fmla="*/ 1180395 h 4036143"/>
                      <a:gd name="connsiteX73" fmla="*/ 3046935 w 5806384"/>
                      <a:gd name="connsiteY73" fmla="*/ 1180395 h 4036143"/>
                      <a:gd name="connsiteX74" fmla="*/ 2548436 w 5806384"/>
                      <a:gd name="connsiteY74" fmla="*/ 1388575 h 4036143"/>
                      <a:gd name="connsiteX75" fmla="*/ 2415314 w 5806384"/>
                      <a:gd name="connsiteY75" fmla="*/ 1398488 h 4036143"/>
                      <a:gd name="connsiteX76" fmla="*/ 2231209 w 5806384"/>
                      <a:gd name="connsiteY76" fmla="*/ 1225713 h 4036143"/>
                      <a:gd name="connsiteX77" fmla="*/ 2231209 w 5806384"/>
                      <a:gd name="connsiteY77" fmla="*/ 1225713 h 4036143"/>
                      <a:gd name="connsiteX78" fmla="*/ 2236874 w 5806384"/>
                      <a:gd name="connsiteY78" fmla="*/ 1414067 h 4036143"/>
                      <a:gd name="connsiteX79" fmla="*/ 2115082 w 5806384"/>
                      <a:gd name="connsiteY79" fmla="*/ 1423980 h 4036143"/>
                      <a:gd name="connsiteX80" fmla="*/ 2004619 w 5806384"/>
                      <a:gd name="connsiteY80" fmla="*/ 1286609 h 4036143"/>
                      <a:gd name="connsiteX81" fmla="*/ 2265198 w 5806384"/>
                      <a:gd name="connsiteY81" fmla="*/ 1167649 h 4036143"/>
                      <a:gd name="connsiteX82" fmla="*/ 2266614 w 5806384"/>
                      <a:gd name="connsiteY82" fmla="*/ 1167649 h 4036143"/>
                      <a:gd name="connsiteX83" fmla="*/ 2024445 w 5806384"/>
                      <a:gd name="connsiteY83" fmla="*/ 1154904 h 4036143"/>
                      <a:gd name="connsiteX84" fmla="*/ 2024445 w 5806384"/>
                      <a:gd name="connsiteY84" fmla="*/ 1154904 h 4036143"/>
                      <a:gd name="connsiteX85" fmla="*/ 1962133 w 5806384"/>
                      <a:gd name="connsiteY85" fmla="*/ 1232794 h 4036143"/>
                      <a:gd name="connsiteX86" fmla="*/ 1923896 w 5806384"/>
                      <a:gd name="connsiteY86" fmla="*/ 1186060 h 4036143"/>
                      <a:gd name="connsiteX87" fmla="*/ 2103752 w 5806384"/>
                      <a:gd name="connsiteY87" fmla="*/ 907070 h 4036143"/>
                      <a:gd name="connsiteX88" fmla="*/ 2103752 w 5806384"/>
                      <a:gd name="connsiteY88" fmla="*/ 907070 h 4036143"/>
                      <a:gd name="connsiteX89" fmla="*/ 1813433 w 5806384"/>
                      <a:gd name="connsiteY89" fmla="*/ 1050106 h 4036143"/>
                      <a:gd name="connsiteX90" fmla="*/ 1766699 w 5806384"/>
                      <a:gd name="connsiteY90" fmla="*/ 990626 h 4036143"/>
                      <a:gd name="connsiteX91" fmla="*/ 1766699 w 5806384"/>
                      <a:gd name="connsiteY91" fmla="*/ 990626 h 4036143"/>
                      <a:gd name="connsiteX92" fmla="*/ 1751121 w 5806384"/>
                      <a:gd name="connsiteY92" fmla="*/ 1081262 h 4036143"/>
                      <a:gd name="connsiteX93" fmla="*/ 1589675 w 5806384"/>
                      <a:gd name="connsiteY93" fmla="*/ 1161985 h 4036143"/>
                      <a:gd name="connsiteX94" fmla="*/ 1710051 w 5806384"/>
                      <a:gd name="connsiteY94" fmla="*/ 898573 h 4036143"/>
                      <a:gd name="connsiteX95" fmla="*/ 1768115 w 5806384"/>
                      <a:gd name="connsiteY95" fmla="*/ 979296 h 4036143"/>
                      <a:gd name="connsiteX96" fmla="*/ 1768115 w 5806384"/>
                      <a:gd name="connsiteY96" fmla="*/ 979296 h 4036143"/>
                      <a:gd name="connsiteX97" fmla="*/ 1756785 w 5806384"/>
                      <a:gd name="connsiteY97" fmla="*/ 792359 h 4036143"/>
                      <a:gd name="connsiteX98" fmla="*/ 1756785 w 5806384"/>
                      <a:gd name="connsiteY98" fmla="*/ 790943 h 4036143"/>
                      <a:gd name="connsiteX99" fmla="*/ 1710051 w 5806384"/>
                      <a:gd name="connsiteY99" fmla="*/ 894324 h 4036143"/>
                      <a:gd name="connsiteX100" fmla="*/ 1626496 w 5806384"/>
                      <a:gd name="connsiteY100" fmla="*/ 776781 h 4036143"/>
                      <a:gd name="connsiteX101" fmla="*/ 1626496 w 5806384"/>
                      <a:gd name="connsiteY101" fmla="*/ 776781 h 4036143"/>
                      <a:gd name="connsiteX102" fmla="*/ 1507536 w 5806384"/>
                      <a:gd name="connsiteY102" fmla="*/ 949556 h 4036143"/>
                      <a:gd name="connsiteX103" fmla="*/ 1282361 w 5806384"/>
                      <a:gd name="connsiteY103" fmla="*/ 1034527 h 4036143"/>
                      <a:gd name="connsiteX104" fmla="*/ 1273864 w 5806384"/>
                      <a:gd name="connsiteY104" fmla="*/ 1030279 h 4036143"/>
                      <a:gd name="connsiteX105" fmla="*/ 1152071 w 5806384"/>
                      <a:gd name="connsiteY105" fmla="*/ 830596 h 4036143"/>
                      <a:gd name="connsiteX106" fmla="*/ 1152071 w 5806384"/>
                      <a:gd name="connsiteY106" fmla="*/ 830596 h 4036143"/>
                      <a:gd name="connsiteX107" fmla="*/ 1112418 w 5806384"/>
                      <a:gd name="connsiteY107" fmla="*/ 943891 h 4036143"/>
                      <a:gd name="connsiteX108" fmla="*/ 1094008 w 5806384"/>
                      <a:gd name="connsiteY108" fmla="*/ 933978 h 4036143"/>
                      <a:gd name="connsiteX109" fmla="*/ 1064268 w 5806384"/>
                      <a:gd name="connsiteY109" fmla="*/ 881579 h 4036143"/>
                      <a:gd name="connsiteX110" fmla="*/ 1106754 w 5806384"/>
                      <a:gd name="connsiteY110" fmla="*/ 816434 h 4036143"/>
                      <a:gd name="connsiteX111" fmla="*/ 1432478 w 5806384"/>
                      <a:gd name="connsiteY111" fmla="*/ 841925 h 4036143"/>
                      <a:gd name="connsiteX112" fmla="*/ 1432478 w 5806384"/>
                      <a:gd name="connsiteY112" fmla="*/ 841925 h 4036143"/>
                      <a:gd name="connsiteX113" fmla="*/ 1432478 w 5806384"/>
                      <a:gd name="connsiteY113" fmla="*/ 840509 h 4036143"/>
                      <a:gd name="connsiteX114" fmla="*/ 1181812 w 5806384"/>
                      <a:gd name="connsiteY114" fmla="*/ 783862 h 4036143"/>
                      <a:gd name="connsiteX115" fmla="*/ 1357419 w 5806384"/>
                      <a:gd name="connsiteY115" fmla="*/ 717301 h 4036143"/>
                      <a:gd name="connsiteX116" fmla="*/ 1358835 w 5806384"/>
                      <a:gd name="connsiteY116" fmla="*/ 717301 h 4036143"/>
                      <a:gd name="connsiteX117" fmla="*/ 1136494 w 5806384"/>
                      <a:gd name="connsiteY117" fmla="*/ 739960 h 4036143"/>
                      <a:gd name="connsiteX118" fmla="*/ 1116667 w 5806384"/>
                      <a:gd name="connsiteY118" fmla="*/ 615335 h 4036143"/>
                      <a:gd name="connsiteX119" fmla="*/ 1116667 w 5806384"/>
                      <a:gd name="connsiteY119" fmla="*/ 615335 h 4036143"/>
                      <a:gd name="connsiteX120" fmla="*/ 1023198 w 5806384"/>
                      <a:gd name="connsiteY120" fmla="*/ 713052 h 4036143"/>
                      <a:gd name="connsiteX121" fmla="*/ 952389 w 5806384"/>
                      <a:gd name="connsiteY121" fmla="*/ 670566 h 4036143"/>
                      <a:gd name="connsiteX122" fmla="*/ 1109586 w 5806384"/>
                      <a:gd name="connsiteY122" fmla="*/ 613919 h 4036143"/>
                      <a:gd name="connsiteX123" fmla="*/ 1109586 w 5806384"/>
                      <a:gd name="connsiteY123" fmla="*/ 613919 h 4036143"/>
                      <a:gd name="connsiteX124" fmla="*/ 1109586 w 5806384"/>
                      <a:gd name="connsiteY124" fmla="*/ 612503 h 4036143"/>
                      <a:gd name="connsiteX125" fmla="*/ 949556 w 5806384"/>
                      <a:gd name="connsiteY125" fmla="*/ 670566 h 4036143"/>
                      <a:gd name="connsiteX126" fmla="*/ 949556 w 5806384"/>
                      <a:gd name="connsiteY126" fmla="*/ 670566 h 4036143"/>
                      <a:gd name="connsiteX127" fmla="*/ 1023198 w 5806384"/>
                      <a:gd name="connsiteY127" fmla="*/ 714468 h 4036143"/>
                      <a:gd name="connsiteX128" fmla="*/ 990626 w 5806384"/>
                      <a:gd name="connsiteY128" fmla="*/ 748457 h 4036143"/>
                      <a:gd name="connsiteX129" fmla="*/ 953805 w 5806384"/>
                      <a:gd name="connsiteY129" fmla="*/ 683312 h 4036143"/>
                      <a:gd name="connsiteX130" fmla="*/ 953805 w 5806384"/>
                      <a:gd name="connsiteY130" fmla="*/ 683312 h 4036143"/>
                      <a:gd name="connsiteX131" fmla="*/ 766868 w 5806384"/>
                      <a:gd name="connsiteY131" fmla="*/ 870249 h 4036143"/>
                      <a:gd name="connsiteX132" fmla="*/ 751289 w 5806384"/>
                      <a:gd name="connsiteY132" fmla="*/ 857504 h 4036143"/>
                      <a:gd name="connsiteX133" fmla="*/ 751289 w 5806384"/>
                      <a:gd name="connsiteY133" fmla="*/ 857504 h 4036143"/>
                      <a:gd name="connsiteX134" fmla="*/ 752706 w 5806384"/>
                      <a:gd name="connsiteY134" fmla="*/ 885827 h 4036143"/>
                      <a:gd name="connsiteX135" fmla="*/ 619584 w 5806384"/>
                      <a:gd name="connsiteY135" fmla="*/ 1018949 h 4036143"/>
                      <a:gd name="connsiteX136" fmla="*/ 438311 w 5806384"/>
                      <a:gd name="connsiteY136" fmla="*/ 1105337 h 4036143"/>
                      <a:gd name="connsiteX137" fmla="*/ 438311 w 5806384"/>
                      <a:gd name="connsiteY137" fmla="*/ 1105337 h 4036143"/>
                      <a:gd name="connsiteX138" fmla="*/ 555855 w 5806384"/>
                      <a:gd name="connsiteY138" fmla="*/ 1198806 h 4036143"/>
                      <a:gd name="connsiteX139" fmla="*/ 451057 w 5806384"/>
                      <a:gd name="connsiteY139" fmla="*/ 1275280 h 4036143"/>
                      <a:gd name="connsiteX140" fmla="*/ 451057 w 5806384"/>
                      <a:gd name="connsiteY140" fmla="*/ 1275280 h 4036143"/>
                      <a:gd name="connsiteX141" fmla="*/ 452473 w 5806384"/>
                      <a:gd name="connsiteY141" fmla="*/ 1276696 h 4036143"/>
                      <a:gd name="connsiteX142" fmla="*/ 574265 w 5806384"/>
                      <a:gd name="connsiteY142" fmla="*/ 1212967 h 4036143"/>
                      <a:gd name="connsiteX143" fmla="*/ 575682 w 5806384"/>
                      <a:gd name="connsiteY143" fmla="*/ 1212967 h 4036143"/>
                      <a:gd name="connsiteX144" fmla="*/ 570017 w 5806384"/>
                      <a:gd name="connsiteY144" fmla="*/ 1229962 h 4036143"/>
                      <a:gd name="connsiteX145" fmla="*/ 570017 w 5806384"/>
                      <a:gd name="connsiteY145" fmla="*/ 1229962 h 4036143"/>
                      <a:gd name="connsiteX146" fmla="*/ 571433 w 5806384"/>
                      <a:gd name="connsiteY146" fmla="*/ 1229962 h 4036143"/>
                      <a:gd name="connsiteX147" fmla="*/ 571433 w 5806384"/>
                      <a:gd name="connsiteY147" fmla="*/ 1229962 h 4036143"/>
                      <a:gd name="connsiteX148" fmla="*/ 578514 w 5806384"/>
                      <a:gd name="connsiteY148" fmla="*/ 1214384 h 4036143"/>
                      <a:gd name="connsiteX149" fmla="*/ 693225 w 5806384"/>
                      <a:gd name="connsiteY149" fmla="*/ 1305020 h 4036143"/>
                      <a:gd name="connsiteX150" fmla="*/ 681896 w 5806384"/>
                      <a:gd name="connsiteY150" fmla="*/ 1152071 h 4036143"/>
                      <a:gd name="connsiteX151" fmla="*/ 681896 w 5806384"/>
                      <a:gd name="connsiteY151" fmla="*/ 1152071 h 4036143"/>
                      <a:gd name="connsiteX152" fmla="*/ 584179 w 5806384"/>
                      <a:gd name="connsiteY152" fmla="*/ 1203054 h 4036143"/>
                      <a:gd name="connsiteX153" fmla="*/ 602589 w 5806384"/>
                      <a:gd name="connsiteY153" fmla="*/ 1166233 h 4036143"/>
                      <a:gd name="connsiteX154" fmla="*/ 684728 w 5806384"/>
                      <a:gd name="connsiteY154" fmla="*/ 1106753 h 4036143"/>
                      <a:gd name="connsiteX155" fmla="*/ 772532 w 5806384"/>
                      <a:gd name="connsiteY155" fmla="*/ 1091175 h 4036143"/>
                      <a:gd name="connsiteX156" fmla="*/ 772532 w 5806384"/>
                      <a:gd name="connsiteY156" fmla="*/ 1091175 h 4036143"/>
                      <a:gd name="connsiteX157" fmla="*/ 769700 w 5806384"/>
                      <a:gd name="connsiteY157" fmla="*/ 1045857 h 4036143"/>
                      <a:gd name="connsiteX158" fmla="*/ 884411 w 5806384"/>
                      <a:gd name="connsiteY158" fmla="*/ 963718 h 4036143"/>
                      <a:gd name="connsiteX159" fmla="*/ 884411 w 5806384"/>
                      <a:gd name="connsiteY159" fmla="*/ 963718 h 4036143"/>
                      <a:gd name="connsiteX160" fmla="*/ 832012 w 5806384"/>
                      <a:gd name="connsiteY160" fmla="*/ 921232 h 4036143"/>
                      <a:gd name="connsiteX161" fmla="*/ 993458 w 5806384"/>
                      <a:gd name="connsiteY161" fmla="*/ 751289 h 4036143"/>
                      <a:gd name="connsiteX162" fmla="*/ 1026030 w 5806384"/>
                      <a:gd name="connsiteY162" fmla="*/ 807937 h 4036143"/>
                      <a:gd name="connsiteX163" fmla="*/ 979296 w 5806384"/>
                      <a:gd name="connsiteY163" fmla="*/ 803688 h 4036143"/>
                      <a:gd name="connsiteX164" fmla="*/ 979296 w 5806384"/>
                      <a:gd name="connsiteY164" fmla="*/ 803688 h 4036143"/>
                      <a:gd name="connsiteX165" fmla="*/ 1030279 w 5806384"/>
                      <a:gd name="connsiteY165" fmla="*/ 898573 h 4036143"/>
                      <a:gd name="connsiteX166" fmla="*/ 1030279 w 5806384"/>
                      <a:gd name="connsiteY166" fmla="*/ 898573 h 4036143"/>
                      <a:gd name="connsiteX167" fmla="*/ 1050106 w 5806384"/>
                      <a:gd name="connsiteY167" fmla="*/ 909903 h 4036143"/>
                      <a:gd name="connsiteX168" fmla="*/ 949556 w 5806384"/>
                      <a:gd name="connsiteY168" fmla="*/ 1065684 h 4036143"/>
                      <a:gd name="connsiteX169" fmla="*/ 949556 w 5806384"/>
                      <a:gd name="connsiteY169" fmla="*/ 1065684 h 4036143"/>
                      <a:gd name="connsiteX170" fmla="*/ 1052938 w 5806384"/>
                      <a:gd name="connsiteY170" fmla="*/ 1140742 h 4036143"/>
                      <a:gd name="connsiteX171" fmla="*/ 1052938 w 5806384"/>
                      <a:gd name="connsiteY171" fmla="*/ 1140742 h 4036143"/>
                      <a:gd name="connsiteX172" fmla="*/ 1113834 w 5806384"/>
                      <a:gd name="connsiteY172" fmla="*/ 963718 h 4036143"/>
                      <a:gd name="connsiteX173" fmla="*/ 1136494 w 5806384"/>
                      <a:gd name="connsiteY173" fmla="*/ 1003371 h 4036143"/>
                      <a:gd name="connsiteX174" fmla="*/ 1177563 w 5806384"/>
                      <a:gd name="connsiteY174" fmla="*/ 1469298 h 4036143"/>
                      <a:gd name="connsiteX175" fmla="*/ 1164817 w 5806384"/>
                      <a:gd name="connsiteY175" fmla="*/ 1514616 h 4036143"/>
                      <a:gd name="connsiteX176" fmla="*/ 1164817 w 5806384"/>
                      <a:gd name="connsiteY176" fmla="*/ 1514616 h 4036143"/>
                      <a:gd name="connsiteX177" fmla="*/ 1181812 w 5806384"/>
                      <a:gd name="connsiteY177" fmla="*/ 1523113 h 4036143"/>
                      <a:gd name="connsiteX178" fmla="*/ 1186060 w 5806384"/>
                      <a:gd name="connsiteY178" fmla="*/ 1565599 h 4036143"/>
                      <a:gd name="connsiteX179" fmla="*/ 898573 w 5806384"/>
                      <a:gd name="connsiteY179" fmla="*/ 1559934 h 4036143"/>
                      <a:gd name="connsiteX180" fmla="*/ 916984 w 5806384"/>
                      <a:gd name="connsiteY180" fmla="*/ 1494789 h 4036143"/>
                      <a:gd name="connsiteX181" fmla="*/ 916984 w 5806384"/>
                      <a:gd name="connsiteY181" fmla="*/ 1494789 h 4036143"/>
                      <a:gd name="connsiteX182" fmla="*/ 705971 w 5806384"/>
                      <a:gd name="connsiteY182" fmla="*/ 1548605 h 4036143"/>
                      <a:gd name="connsiteX183" fmla="*/ 705971 w 5806384"/>
                      <a:gd name="connsiteY183" fmla="*/ 1548605 h 4036143"/>
                      <a:gd name="connsiteX184" fmla="*/ 881579 w 5806384"/>
                      <a:gd name="connsiteY184" fmla="*/ 1803519 h 4036143"/>
                      <a:gd name="connsiteX185" fmla="*/ 854671 w 5806384"/>
                      <a:gd name="connsiteY185" fmla="*/ 1807768 h 4036143"/>
                      <a:gd name="connsiteX186" fmla="*/ 659237 w 5806384"/>
                      <a:gd name="connsiteY186" fmla="*/ 1514616 h 4036143"/>
                      <a:gd name="connsiteX187" fmla="*/ 659237 w 5806384"/>
                      <a:gd name="connsiteY187" fmla="*/ 1514616 h 4036143"/>
                      <a:gd name="connsiteX188" fmla="*/ 494959 w 5806384"/>
                      <a:gd name="connsiteY188" fmla="*/ 1646322 h 4036143"/>
                      <a:gd name="connsiteX189" fmla="*/ 470884 w 5806384"/>
                      <a:gd name="connsiteY189" fmla="*/ 1622247 h 4036143"/>
                      <a:gd name="connsiteX190" fmla="*/ 470884 w 5806384"/>
                      <a:gd name="connsiteY190" fmla="*/ 1541524 h 4036143"/>
                      <a:gd name="connsiteX191" fmla="*/ 470884 w 5806384"/>
                      <a:gd name="connsiteY191" fmla="*/ 1541524 h 4036143"/>
                      <a:gd name="connsiteX192" fmla="*/ 242877 w 5806384"/>
                      <a:gd name="connsiteY192" fmla="*/ 1728461 h 4036143"/>
                      <a:gd name="connsiteX193" fmla="*/ 242877 w 5806384"/>
                      <a:gd name="connsiteY193" fmla="*/ 1728461 h 4036143"/>
                      <a:gd name="connsiteX194" fmla="*/ 265536 w 5806384"/>
                      <a:gd name="connsiteY194" fmla="*/ 1779444 h 4036143"/>
                      <a:gd name="connsiteX195" fmla="*/ 139495 w 5806384"/>
                      <a:gd name="connsiteY195" fmla="*/ 1782276 h 4036143"/>
                      <a:gd name="connsiteX196" fmla="*/ 138079 w 5806384"/>
                      <a:gd name="connsiteY196" fmla="*/ 1782276 h 4036143"/>
                      <a:gd name="connsiteX197" fmla="*/ 378831 w 5806384"/>
                      <a:gd name="connsiteY197" fmla="*/ 1906901 h 4036143"/>
                      <a:gd name="connsiteX198" fmla="*/ 72934 w 5806384"/>
                      <a:gd name="connsiteY198" fmla="*/ 1981959 h 4036143"/>
                      <a:gd name="connsiteX199" fmla="*/ 17702 w 5806384"/>
                      <a:gd name="connsiteY199" fmla="*/ 1986208 h 4036143"/>
                      <a:gd name="connsiteX200" fmla="*/ 17702 w 5806384"/>
                      <a:gd name="connsiteY200" fmla="*/ 1986208 h 4036143"/>
                      <a:gd name="connsiteX201" fmla="*/ 55939 w 5806384"/>
                      <a:gd name="connsiteY201" fmla="*/ 2205717 h 4036143"/>
                      <a:gd name="connsiteX202" fmla="*/ 55939 w 5806384"/>
                      <a:gd name="connsiteY202" fmla="*/ 2205717 h 4036143"/>
                      <a:gd name="connsiteX203" fmla="*/ 95593 w 5806384"/>
                      <a:gd name="connsiteY203" fmla="*/ 2174561 h 4036143"/>
                      <a:gd name="connsiteX204" fmla="*/ 64437 w 5806384"/>
                      <a:gd name="connsiteY204" fmla="*/ 2217047 h 4036143"/>
                      <a:gd name="connsiteX205" fmla="*/ 64437 w 5806384"/>
                      <a:gd name="connsiteY205" fmla="*/ 2217047 h 4036143"/>
                      <a:gd name="connsiteX206" fmla="*/ 140911 w 5806384"/>
                      <a:gd name="connsiteY206" fmla="*/ 2215631 h 4036143"/>
                      <a:gd name="connsiteX207" fmla="*/ 140911 w 5806384"/>
                      <a:gd name="connsiteY207" fmla="*/ 2215631 h 4036143"/>
                      <a:gd name="connsiteX208" fmla="*/ 207472 w 5806384"/>
                      <a:gd name="connsiteY208" fmla="*/ 2133492 h 4036143"/>
                      <a:gd name="connsiteX209" fmla="*/ 245709 w 5806384"/>
                      <a:gd name="connsiteY209" fmla="*/ 2140573 h 4036143"/>
                      <a:gd name="connsiteX210" fmla="*/ 217385 w 5806384"/>
                      <a:gd name="connsiteY210" fmla="*/ 2120746 h 4036143"/>
                      <a:gd name="connsiteX211" fmla="*/ 309437 w 5806384"/>
                      <a:gd name="connsiteY211" fmla="*/ 2006034 h 4036143"/>
                      <a:gd name="connsiteX212" fmla="*/ 339178 w 5806384"/>
                      <a:gd name="connsiteY212" fmla="*/ 1983375 h 4036143"/>
                      <a:gd name="connsiteX213" fmla="*/ 492127 w 5806384"/>
                      <a:gd name="connsiteY213" fmla="*/ 1964965 h 4036143"/>
                      <a:gd name="connsiteX214" fmla="*/ 492127 w 5806384"/>
                      <a:gd name="connsiteY214" fmla="*/ 1964965 h 4036143"/>
                      <a:gd name="connsiteX215" fmla="*/ 414236 w 5806384"/>
                      <a:gd name="connsiteY215" fmla="*/ 1925311 h 4036143"/>
                      <a:gd name="connsiteX216" fmla="*/ 459554 w 5806384"/>
                      <a:gd name="connsiteY216" fmla="*/ 1889907 h 4036143"/>
                      <a:gd name="connsiteX217" fmla="*/ 601173 w 5806384"/>
                      <a:gd name="connsiteY217" fmla="*/ 1854502 h 4036143"/>
                      <a:gd name="connsiteX218" fmla="*/ 602589 w 5806384"/>
                      <a:gd name="connsiteY218" fmla="*/ 1861583 h 4036143"/>
                      <a:gd name="connsiteX219" fmla="*/ 595508 w 5806384"/>
                      <a:gd name="connsiteY219" fmla="*/ 1862999 h 4036143"/>
                      <a:gd name="connsiteX220" fmla="*/ 595508 w 5806384"/>
                      <a:gd name="connsiteY220" fmla="*/ 1862999 h 4036143"/>
                      <a:gd name="connsiteX221" fmla="*/ 623832 w 5806384"/>
                      <a:gd name="connsiteY221" fmla="*/ 1994705 h 4036143"/>
                      <a:gd name="connsiteX222" fmla="*/ 694642 w 5806384"/>
                      <a:gd name="connsiteY222" fmla="*/ 2091006 h 4036143"/>
                      <a:gd name="connsiteX223" fmla="*/ 745625 w 5806384"/>
                      <a:gd name="connsiteY223" fmla="*/ 2122162 h 4036143"/>
                      <a:gd name="connsiteX224" fmla="*/ 730047 w 5806384"/>
                      <a:gd name="connsiteY224" fmla="*/ 2209966 h 4036143"/>
                      <a:gd name="connsiteX225" fmla="*/ 730047 w 5806384"/>
                      <a:gd name="connsiteY225" fmla="*/ 2209966 h 4036143"/>
                      <a:gd name="connsiteX226" fmla="*/ 731463 w 5806384"/>
                      <a:gd name="connsiteY226" fmla="*/ 2209966 h 4036143"/>
                      <a:gd name="connsiteX227" fmla="*/ 761203 w 5806384"/>
                      <a:gd name="connsiteY227" fmla="*/ 2129243 h 4036143"/>
                      <a:gd name="connsiteX228" fmla="*/ 761203 w 5806384"/>
                      <a:gd name="connsiteY228" fmla="*/ 2129243 h 4036143"/>
                      <a:gd name="connsiteX229" fmla="*/ 748457 w 5806384"/>
                      <a:gd name="connsiteY229" fmla="*/ 2120746 h 4036143"/>
                      <a:gd name="connsiteX230" fmla="*/ 756954 w 5806384"/>
                      <a:gd name="connsiteY230" fmla="*/ 2076844 h 4036143"/>
                      <a:gd name="connsiteX231" fmla="*/ 756954 w 5806384"/>
                      <a:gd name="connsiteY231" fmla="*/ 2076844 h 4036143"/>
                      <a:gd name="connsiteX232" fmla="*/ 635162 w 5806384"/>
                      <a:gd name="connsiteY232" fmla="*/ 1991873 h 4036143"/>
                      <a:gd name="connsiteX233" fmla="*/ 605422 w 5806384"/>
                      <a:gd name="connsiteY233" fmla="*/ 1862999 h 4036143"/>
                      <a:gd name="connsiteX234" fmla="*/ 686144 w 5806384"/>
                      <a:gd name="connsiteY234" fmla="*/ 1840340 h 4036143"/>
                      <a:gd name="connsiteX235" fmla="*/ 686144 w 5806384"/>
                      <a:gd name="connsiteY235" fmla="*/ 1840340 h 4036143"/>
                      <a:gd name="connsiteX236" fmla="*/ 613919 w 5806384"/>
                      <a:gd name="connsiteY236" fmla="*/ 1768114 h 4036143"/>
                      <a:gd name="connsiteX237" fmla="*/ 632329 w 5806384"/>
                      <a:gd name="connsiteY237" fmla="*/ 1753952 h 4036143"/>
                      <a:gd name="connsiteX238" fmla="*/ 755538 w 5806384"/>
                      <a:gd name="connsiteY238" fmla="*/ 1824762 h 4036143"/>
                      <a:gd name="connsiteX239" fmla="*/ 680480 w 5806384"/>
                      <a:gd name="connsiteY239" fmla="*/ 1834675 h 4036143"/>
                      <a:gd name="connsiteX240" fmla="*/ 679064 w 5806384"/>
                      <a:gd name="connsiteY240" fmla="*/ 1834675 h 4036143"/>
                      <a:gd name="connsiteX241" fmla="*/ 992042 w 5806384"/>
                      <a:gd name="connsiteY241" fmla="*/ 1963549 h 4036143"/>
                      <a:gd name="connsiteX242" fmla="*/ 992042 w 5806384"/>
                      <a:gd name="connsiteY242" fmla="*/ 1963549 h 4036143"/>
                      <a:gd name="connsiteX243" fmla="*/ 993458 w 5806384"/>
                      <a:gd name="connsiteY243" fmla="*/ 1962132 h 4036143"/>
                      <a:gd name="connsiteX244" fmla="*/ 754122 w 5806384"/>
                      <a:gd name="connsiteY244" fmla="*/ 1824762 h 4036143"/>
                      <a:gd name="connsiteX245" fmla="*/ 843342 w 5806384"/>
                      <a:gd name="connsiteY245" fmla="*/ 1810600 h 4036143"/>
                      <a:gd name="connsiteX246" fmla="*/ 875914 w 5806384"/>
                      <a:gd name="connsiteY246" fmla="*/ 1858750 h 4036143"/>
                      <a:gd name="connsiteX247" fmla="*/ 875914 w 5806384"/>
                      <a:gd name="connsiteY247" fmla="*/ 1858750 h 4036143"/>
                      <a:gd name="connsiteX248" fmla="*/ 1200222 w 5806384"/>
                      <a:gd name="connsiteY248" fmla="*/ 1807768 h 4036143"/>
                      <a:gd name="connsiteX249" fmla="*/ 1200222 w 5806384"/>
                      <a:gd name="connsiteY249" fmla="*/ 1807768 h 4036143"/>
                      <a:gd name="connsiteX250" fmla="*/ 1200222 w 5806384"/>
                      <a:gd name="connsiteY250" fmla="*/ 1800687 h 4036143"/>
                      <a:gd name="connsiteX251" fmla="*/ 1204471 w 5806384"/>
                      <a:gd name="connsiteY251" fmla="*/ 1806351 h 4036143"/>
                      <a:gd name="connsiteX252" fmla="*/ 1204471 w 5806384"/>
                      <a:gd name="connsiteY252" fmla="*/ 1806351 h 4036143"/>
                      <a:gd name="connsiteX253" fmla="*/ 1282361 w 5806384"/>
                      <a:gd name="connsiteY253" fmla="*/ 1642073 h 4036143"/>
                      <a:gd name="connsiteX254" fmla="*/ 1426813 w 5806384"/>
                      <a:gd name="connsiteY254" fmla="*/ 1646322 h 4036143"/>
                      <a:gd name="connsiteX255" fmla="*/ 1455137 w 5806384"/>
                      <a:gd name="connsiteY255" fmla="*/ 1660484 h 4036143"/>
                      <a:gd name="connsiteX256" fmla="*/ 1557102 w 5806384"/>
                      <a:gd name="connsiteY256" fmla="*/ 1854502 h 4036143"/>
                      <a:gd name="connsiteX257" fmla="*/ 1411235 w 5806384"/>
                      <a:gd name="connsiteY257" fmla="*/ 1896988 h 4036143"/>
                      <a:gd name="connsiteX258" fmla="*/ 1409818 w 5806384"/>
                      <a:gd name="connsiteY258" fmla="*/ 1896988 h 4036143"/>
                      <a:gd name="connsiteX259" fmla="*/ 1601004 w 5806384"/>
                      <a:gd name="connsiteY259" fmla="*/ 1936641 h 4036143"/>
                      <a:gd name="connsiteX260" fmla="*/ 1601004 w 5806384"/>
                      <a:gd name="connsiteY260" fmla="*/ 1936641 h 4036143"/>
                      <a:gd name="connsiteX261" fmla="*/ 1558518 w 5806384"/>
                      <a:gd name="connsiteY261" fmla="*/ 1855918 h 4036143"/>
                      <a:gd name="connsiteX262" fmla="*/ 1742623 w 5806384"/>
                      <a:gd name="connsiteY262" fmla="*/ 1802103 h 4036143"/>
                      <a:gd name="connsiteX263" fmla="*/ 2133492 w 5806384"/>
                      <a:gd name="connsiteY263" fmla="*/ 1993289 h 4036143"/>
                      <a:gd name="connsiteX264" fmla="*/ 2049937 w 5806384"/>
                      <a:gd name="connsiteY264" fmla="*/ 2452135 h 4036143"/>
                      <a:gd name="connsiteX265" fmla="*/ 1928145 w 5806384"/>
                      <a:gd name="connsiteY265" fmla="*/ 2469129 h 4036143"/>
                      <a:gd name="connsiteX266" fmla="*/ 1480628 w 5806384"/>
                      <a:gd name="connsiteY266" fmla="*/ 2091006 h 4036143"/>
                      <a:gd name="connsiteX267" fmla="*/ 1480628 w 5806384"/>
                      <a:gd name="connsiteY267" fmla="*/ 2091006 h 4036143"/>
                      <a:gd name="connsiteX268" fmla="*/ 1489125 w 5806384"/>
                      <a:gd name="connsiteY268" fmla="*/ 2110833 h 4036143"/>
                      <a:gd name="connsiteX269" fmla="*/ 1350338 w 5806384"/>
                      <a:gd name="connsiteY269" fmla="*/ 2127827 h 4036143"/>
                      <a:gd name="connsiteX270" fmla="*/ 1331928 w 5806384"/>
                      <a:gd name="connsiteY270" fmla="*/ 2051352 h 4036143"/>
                      <a:gd name="connsiteX271" fmla="*/ 1331928 w 5806384"/>
                      <a:gd name="connsiteY271" fmla="*/ 2051352 h 4036143"/>
                      <a:gd name="connsiteX272" fmla="*/ 1224297 w 5806384"/>
                      <a:gd name="connsiteY272" fmla="*/ 2141989 h 4036143"/>
                      <a:gd name="connsiteX273" fmla="*/ 1215800 w 5806384"/>
                      <a:gd name="connsiteY273" fmla="*/ 2143405 h 4036143"/>
                      <a:gd name="connsiteX274" fmla="*/ 1079846 w 5806384"/>
                      <a:gd name="connsiteY274" fmla="*/ 1964965 h 4036143"/>
                      <a:gd name="connsiteX275" fmla="*/ 1079846 w 5806384"/>
                      <a:gd name="connsiteY275" fmla="*/ 1964965 h 4036143"/>
                      <a:gd name="connsiteX276" fmla="*/ 1123748 w 5806384"/>
                      <a:gd name="connsiteY276" fmla="*/ 2231209 h 4036143"/>
                      <a:gd name="connsiteX277" fmla="*/ 1123748 w 5806384"/>
                      <a:gd name="connsiteY277" fmla="*/ 2231209 h 4036143"/>
                      <a:gd name="connsiteX278" fmla="*/ 1208719 w 5806384"/>
                      <a:gd name="connsiteY278" fmla="*/ 2157567 h 4036143"/>
                      <a:gd name="connsiteX279" fmla="*/ 1295107 w 5806384"/>
                      <a:gd name="connsiteY279" fmla="*/ 2249619 h 4036143"/>
                      <a:gd name="connsiteX280" fmla="*/ 1380078 w 5806384"/>
                      <a:gd name="connsiteY280" fmla="*/ 2361498 h 4036143"/>
                      <a:gd name="connsiteX281" fmla="*/ 1363084 w 5806384"/>
                      <a:gd name="connsiteY281" fmla="*/ 2401152 h 4036143"/>
                      <a:gd name="connsiteX282" fmla="*/ 1329095 w 5806384"/>
                      <a:gd name="connsiteY282" fmla="*/ 2411065 h 4036143"/>
                      <a:gd name="connsiteX283" fmla="*/ 1329095 w 5806384"/>
                      <a:gd name="connsiteY283" fmla="*/ 2411065 h 4036143"/>
                      <a:gd name="connsiteX284" fmla="*/ 1266783 w 5806384"/>
                      <a:gd name="connsiteY284" fmla="*/ 2571095 h 4036143"/>
                      <a:gd name="connsiteX285" fmla="*/ 1266783 w 5806384"/>
                      <a:gd name="connsiteY285" fmla="*/ 2571095 h 4036143"/>
                      <a:gd name="connsiteX286" fmla="*/ 1469299 w 5806384"/>
                      <a:gd name="connsiteY286" fmla="*/ 2735373 h 4036143"/>
                      <a:gd name="connsiteX287" fmla="*/ 1438142 w 5806384"/>
                      <a:gd name="connsiteY287" fmla="*/ 2779275 h 4036143"/>
                      <a:gd name="connsiteX288" fmla="*/ 1438142 w 5806384"/>
                      <a:gd name="connsiteY288" fmla="*/ 2779275 h 4036143"/>
                      <a:gd name="connsiteX289" fmla="*/ 1547189 w 5806384"/>
                      <a:gd name="connsiteY289" fmla="*/ 2799101 h 4036143"/>
                      <a:gd name="connsiteX290" fmla="*/ 1644906 w 5806384"/>
                      <a:gd name="connsiteY290" fmla="*/ 2878408 h 4036143"/>
                      <a:gd name="connsiteX291" fmla="*/ 1644906 w 5806384"/>
                      <a:gd name="connsiteY291" fmla="*/ 2878408 h 4036143"/>
                      <a:gd name="connsiteX292" fmla="*/ 1701554 w 5806384"/>
                      <a:gd name="connsiteY292" fmla="*/ 2876992 h 4036143"/>
                      <a:gd name="connsiteX293" fmla="*/ 1693057 w 5806384"/>
                      <a:gd name="connsiteY293" fmla="*/ 2986038 h 4036143"/>
                      <a:gd name="connsiteX294" fmla="*/ 1520281 w 5806384"/>
                      <a:gd name="connsiteY294" fmla="*/ 3005865 h 4036143"/>
                      <a:gd name="connsiteX295" fmla="*/ 1520281 w 5806384"/>
                      <a:gd name="connsiteY295" fmla="*/ 3005865 h 4036143"/>
                      <a:gd name="connsiteX296" fmla="*/ 1520281 w 5806384"/>
                      <a:gd name="connsiteY296" fmla="*/ 3007281 h 4036143"/>
                      <a:gd name="connsiteX297" fmla="*/ 1520281 w 5806384"/>
                      <a:gd name="connsiteY297" fmla="*/ 3007281 h 4036143"/>
                      <a:gd name="connsiteX298" fmla="*/ 1690224 w 5806384"/>
                      <a:gd name="connsiteY298" fmla="*/ 3018611 h 4036143"/>
                      <a:gd name="connsiteX299" fmla="*/ 1678895 w 5806384"/>
                      <a:gd name="connsiteY299" fmla="*/ 3151733 h 4036143"/>
                      <a:gd name="connsiteX300" fmla="*/ 1678895 w 5806384"/>
                      <a:gd name="connsiteY300" fmla="*/ 3151733 h 4036143"/>
                      <a:gd name="connsiteX301" fmla="*/ 1888491 w 5806384"/>
                      <a:gd name="connsiteY301" fmla="*/ 3028524 h 4036143"/>
                      <a:gd name="connsiteX302" fmla="*/ 1888491 w 5806384"/>
                      <a:gd name="connsiteY302" fmla="*/ 3028524 h 4036143"/>
                      <a:gd name="connsiteX303" fmla="*/ 1691640 w 5806384"/>
                      <a:gd name="connsiteY303" fmla="*/ 3015778 h 4036143"/>
                      <a:gd name="connsiteX304" fmla="*/ 1694473 w 5806384"/>
                      <a:gd name="connsiteY304" fmla="*/ 2987455 h 4036143"/>
                      <a:gd name="connsiteX305" fmla="*/ 1844589 w 5806384"/>
                      <a:gd name="connsiteY305" fmla="*/ 2970460 h 4036143"/>
                      <a:gd name="connsiteX306" fmla="*/ 1887075 w 5806384"/>
                      <a:gd name="connsiteY306" fmla="*/ 3027108 h 4036143"/>
                      <a:gd name="connsiteX307" fmla="*/ 1887075 w 5806384"/>
                      <a:gd name="connsiteY307" fmla="*/ 3027108 h 4036143"/>
                      <a:gd name="connsiteX308" fmla="*/ 1888491 w 5806384"/>
                      <a:gd name="connsiteY308" fmla="*/ 3025692 h 4036143"/>
                      <a:gd name="connsiteX309" fmla="*/ 1863000 w 5806384"/>
                      <a:gd name="connsiteY309" fmla="*/ 2967628 h 4036143"/>
                      <a:gd name="connsiteX310" fmla="*/ 2001786 w 5806384"/>
                      <a:gd name="connsiteY310" fmla="*/ 2952050 h 4036143"/>
                      <a:gd name="connsiteX311" fmla="*/ 2001786 w 5806384"/>
                      <a:gd name="connsiteY311" fmla="*/ 2952050 h 4036143"/>
                      <a:gd name="connsiteX312" fmla="*/ 1964966 w 5806384"/>
                      <a:gd name="connsiteY312" fmla="*/ 2801934 h 4036143"/>
                      <a:gd name="connsiteX313" fmla="*/ 2055602 w 5806384"/>
                      <a:gd name="connsiteY313" fmla="*/ 2831674 h 4036143"/>
                      <a:gd name="connsiteX314" fmla="*/ 2057018 w 5806384"/>
                      <a:gd name="connsiteY314" fmla="*/ 2831674 h 4036143"/>
                      <a:gd name="connsiteX315" fmla="*/ 1940890 w 5806384"/>
                      <a:gd name="connsiteY315" fmla="*/ 2712714 h 4036143"/>
                      <a:gd name="connsiteX316" fmla="*/ 1940890 w 5806384"/>
                      <a:gd name="connsiteY316" fmla="*/ 2712714 h 4036143"/>
                      <a:gd name="connsiteX317" fmla="*/ 1962133 w 5806384"/>
                      <a:gd name="connsiteY317" fmla="*/ 2799101 h 4036143"/>
                      <a:gd name="connsiteX318" fmla="*/ 1759618 w 5806384"/>
                      <a:gd name="connsiteY318" fmla="*/ 2732540 h 4036143"/>
                      <a:gd name="connsiteX319" fmla="*/ 1489125 w 5806384"/>
                      <a:gd name="connsiteY319" fmla="*/ 2112249 h 4036143"/>
                      <a:gd name="connsiteX320" fmla="*/ 1490541 w 5806384"/>
                      <a:gd name="connsiteY320" fmla="*/ 2112249 h 4036143"/>
                      <a:gd name="connsiteX321" fmla="*/ 1707219 w 5806384"/>
                      <a:gd name="connsiteY321" fmla="*/ 2500285 h 4036143"/>
                      <a:gd name="connsiteX322" fmla="*/ 1707219 w 5806384"/>
                      <a:gd name="connsiteY322" fmla="*/ 2500285 h 4036143"/>
                      <a:gd name="connsiteX323" fmla="*/ 1925312 w 5806384"/>
                      <a:gd name="connsiteY323" fmla="*/ 2470545 h 4036143"/>
                      <a:gd name="connsiteX324" fmla="*/ 1938058 w 5806384"/>
                      <a:gd name="connsiteY324" fmla="*/ 2481874 h 4036143"/>
                      <a:gd name="connsiteX325" fmla="*/ 1782277 w 5806384"/>
                      <a:gd name="connsiteY325" fmla="*/ 2508782 h 4036143"/>
                      <a:gd name="connsiteX326" fmla="*/ 1782277 w 5806384"/>
                      <a:gd name="connsiteY326" fmla="*/ 2508782 h 4036143"/>
                      <a:gd name="connsiteX327" fmla="*/ 2018781 w 5806384"/>
                      <a:gd name="connsiteY327" fmla="*/ 2614997 h 4036143"/>
                      <a:gd name="connsiteX328" fmla="*/ 2008867 w 5806384"/>
                      <a:gd name="connsiteY328" fmla="*/ 2671644 h 4036143"/>
                      <a:gd name="connsiteX329" fmla="*/ 2042856 w 5806384"/>
                      <a:gd name="connsiteY329" fmla="*/ 2624910 h 4036143"/>
                      <a:gd name="connsiteX330" fmla="*/ 2195805 w 5806384"/>
                      <a:gd name="connsiteY330" fmla="*/ 2694303 h 4036143"/>
                      <a:gd name="connsiteX331" fmla="*/ 2197221 w 5806384"/>
                      <a:gd name="connsiteY331" fmla="*/ 2694303 h 4036143"/>
                      <a:gd name="connsiteX332" fmla="*/ 2069764 w 5806384"/>
                      <a:gd name="connsiteY332" fmla="*/ 2586673 h 4036143"/>
                      <a:gd name="connsiteX333" fmla="*/ 2177394 w 5806384"/>
                      <a:gd name="connsiteY333" fmla="*/ 2440805 h 4036143"/>
                      <a:gd name="connsiteX334" fmla="*/ 2188724 w 5806384"/>
                      <a:gd name="connsiteY334" fmla="*/ 2439389 h 4036143"/>
                      <a:gd name="connsiteX335" fmla="*/ 2344505 w 5806384"/>
                      <a:gd name="connsiteY335" fmla="*/ 2803350 h 4036143"/>
                      <a:gd name="connsiteX336" fmla="*/ 2344505 w 5806384"/>
                      <a:gd name="connsiteY336" fmla="*/ 2803350 h 4036143"/>
                      <a:gd name="connsiteX337" fmla="*/ 2394071 w 5806384"/>
                      <a:gd name="connsiteY337" fmla="*/ 2579592 h 4036143"/>
                      <a:gd name="connsiteX338" fmla="*/ 2447887 w 5806384"/>
                      <a:gd name="connsiteY338" fmla="*/ 2617829 h 4036143"/>
                      <a:gd name="connsiteX339" fmla="*/ 2630576 w 5806384"/>
                      <a:gd name="connsiteY339" fmla="*/ 2942136 h 4036143"/>
                      <a:gd name="connsiteX340" fmla="*/ 2613581 w 5806384"/>
                      <a:gd name="connsiteY340" fmla="*/ 2998784 h 4036143"/>
                      <a:gd name="connsiteX341" fmla="*/ 2498870 w 5806384"/>
                      <a:gd name="connsiteY341" fmla="*/ 3055432 h 4036143"/>
                      <a:gd name="connsiteX342" fmla="*/ 2498870 w 5806384"/>
                      <a:gd name="connsiteY342" fmla="*/ 3055432 h 4036143"/>
                      <a:gd name="connsiteX343" fmla="*/ 2576761 w 5806384"/>
                      <a:gd name="connsiteY343" fmla="*/ 3116328 h 4036143"/>
                      <a:gd name="connsiteX344" fmla="*/ 2532858 w 5806384"/>
                      <a:gd name="connsiteY344" fmla="*/ 3257947 h 4036143"/>
                      <a:gd name="connsiteX345" fmla="*/ 2532858 w 5806384"/>
                      <a:gd name="connsiteY345" fmla="*/ 3257947 h 4036143"/>
                      <a:gd name="connsiteX346" fmla="*/ 2656067 w 5806384"/>
                      <a:gd name="connsiteY346" fmla="*/ 3174392 h 4036143"/>
                      <a:gd name="connsiteX347" fmla="*/ 2656067 w 5806384"/>
                      <a:gd name="connsiteY347" fmla="*/ 3174392 h 4036143"/>
                      <a:gd name="connsiteX348" fmla="*/ 2579592 w 5806384"/>
                      <a:gd name="connsiteY348" fmla="*/ 3114912 h 4036143"/>
                      <a:gd name="connsiteX349" fmla="*/ 2614997 w 5806384"/>
                      <a:gd name="connsiteY349" fmla="*/ 3000200 h 4036143"/>
                      <a:gd name="connsiteX350" fmla="*/ 2653234 w 5806384"/>
                      <a:gd name="connsiteY350" fmla="*/ 2981790 h 4036143"/>
                      <a:gd name="connsiteX351" fmla="*/ 2665980 w 5806384"/>
                      <a:gd name="connsiteY351" fmla="*/ 3003033 h 4036143"/>
                      <a:gd name="connsiteX352" fmla="*/ 2657483 w 5806384"/>
                      <a:gd name="connsiteY352" fmla="*/ 3405231 h 4036143"/>
                      <a:gd name="connsiteX353" fmla="*/ 2657483 w 5806384"/>
                      <a:gd name="connsiteY353" fmla="*/ 3405231 h 4036143"/>
                      <a:gd name="connsiteX354" fmla="*/ 2658899 w 5806384"/>
                      <a:gd name="connsiteY354" fmla="*/ 3405231 h 4036143"/>
                      <a:gd name="connsiteX355" fmla="*/ 2658899 w 5806384"/>
                      <a:gd name="connsiteY355" fmla="*/ 3405231 h 4036143"/>
                      <a:gd name="connsiteX356" fmla="*/ 2695720 w 5806384"/>
                      <a:gd name="connsiteY356" fmla="*/ 3051183 h 4036143"/>
                      <a:gd name="connsiteX357" fmla="*/ 2695720 w 5806384"/>
                      <a:gd name="connsiteY357" fmla="*/ 3051183 h 4036143"/>
                      <a:gd name="connsiteX358" fmla="*/ 2668813 w 5806384"/>
                      <a:gd name="connsiteY358" fmla="*/ 3001616 h 4036143"/>
                      <a:gd name="connsiteX359" fmla="*/ 2668813 w 5806384"/>
                      <a:gd name="connsiteY359" fmla="*/ 2973293 h 4036143"/>
                      <a:gd name="connsiteX360" fmla="*/ 2837339 w 5806384"/>
                      <a:gd name="connsiteY360" fmla="*/ 2888321 h 4036143"/>
                      <a:gd name="connsiteX361" fmla="*/ 2837339 w 5806384"/>
                      <a:gd name="connsiteY361" fmla="*/ 2888321 h 4036143"/>
                      <a:gd name="connsiteX362" fmla="*/ 2631991 w 5806384"/>
                      <a:gd name="connsiteY362" fmla="*/ 2742454 h 4036143"/>
                      <a:gd name="connsiteX363" fmla="*/ 2579592 w 5806384"/>
                      <a:gd name="connsiteY363" fmla="*/ 2668812 h 4036143"/>
                      <a:gd name="connsiteX364" fmla="*/ 2792021 w 5806384"/>
                      <a:gd name="connsiteY364" fmla="*/ 2728292 h 4036143"/>
                      <a:gd name="connsiteX365" fmla="*/ 2843004 w 5806384"/>
                      <a:gd name="connsiteY365" fmla="*/ 2874159 h 4036143"/>
                      <a:gd name="connsiteX366" fmla="*/ 2843004 w 5806384"/>
                      <a:gd name="connsiteY366" fmla="*/ 2874159 h 4036143"/>
                      <a:gd name="connsiteX367" fmla="*/ 2919478 w 5806384"/>
                      <a:gd name="connsiteY367" fmla="*/ 2790604 h 4036143"/>
                      <a:gd name="connsiteX368" fmla="*/ 3184306 w 5806384"/>
                      <a:gd name="connsiteY368" fmla="*/ 2991703 h 4036143"/>
                      <a:gd name="connsiteX369" fmla="*/ 3184306 w 5806384"/>
                      <a:gd name="connsiteY369" fmla="*/ 2991703 h 4036143"/>
                      <a:gd name="connsiteX370" fmla="*/ 3197052 w 5806384"/>
                      <a:gd name="connsiteY370" fmla="*/ 2980374 h 4036143"/>
                      <a:gd name="connsiteX371" fmla="*/ 3204133 w 5806384"/>
                      <a:gd name="connsiteY371" fmla="*/ 2997368 h 4036143"/>
                      <a:gd name="connsiteX372" fmla="*/ 3191387 w 5806384"/>
                      <a:gd name="connsiteY372" fmla="*/ 3004449 h 4036143"/>
                      <a:gd name="connsiteX373" fmla="*/ 3191387 w 5806384"/>
                      <a:gd name="connsiteY373" fmla="*/ 3004449 h 4036143"/>
                      <a:gd name="connsiteX374" fmla="*/ 3212630 w 5806384"/>
                      <a:gd name="connsiteY374" fmla="*/ 3017195 h 4036143"/>
                      <a:gd name="connsiteX375" fmla="*/ 3270694 w 5806384"/>
                      <a:gd name="connsiteY375" fmla="*/ 3144652 h 4036143"/>
                      <a:gd name="connsiteX376" fmla="*/ 3270694 w 5806384"/>
                      <a:gd name="connsiteY376" fmla="*/ 3144652 h 4036143"/>
                      <a:gd name="connsiteX377" fmla="*/ 3376909 w 5806384"/>
                      <a:gd name="connsiteY377" fmla="*/ 3140403 h 4036143"/>
                      <a:gd name="connsiteX378" fmla="*/ 3396735 w 5806384"/>
                      <a:gd name="connsiteY378" fmla="*/ 3242369 h 4036143"/>
                      <a:gd name="connsiteX379" fmla="*/ 3396735 w 5806384"/>
                      <a:gd name="connsiteY379" fmla="*/ 3242369 h 4036143"/>
                      <a:gd name="connsiteX380" fmla="*/ 3480290 w 5806384"/>
                      <a:gd name="connsiteY380" fmla="*/ 3165895 h 4036143"/>
                      <a:gd name="connsiteX381" fmla="*/ 3553933 w 5806384"/>
                      <a:gd name="connsiteY381" fmla="*/ 3206964 h 4036143"/>
                      <a:gd name="connsiteX382" fmla="*/ 3430724 w 5806384"/>
                      <a:gd name="connsiteY382" fmla="*/ 3306097 h 4036143"/>
                      <a:gd name="connsiteX383" fmla="*/ 3277775 w 5806384"/>
                      <a:gd name="connsiteY383" fmla="*/ 3231040 h 4036143"/>
                      <a:gd name="connsiteX384" fmla="*/ 3277775 w 5806384"/>
                      <a:gd name="connsiteY384" fmla="*/ 3231040 h 4036143"/>
                      <a:gd name="connsiteX385" fmla="*/ 3248035 w 5806384"/>
                      <a:gd name="connsiteY385" fmla="*/ 3364161 h 4036143"/>
                      <a:gd name="connsiteX386" fmla="*/ 3248035 w 5806384"/>
                      <a:gd name="connsiteY386" fmla="*/ 3364161 h 4036143"/>
                      <a:gd name="connsiteX387" fmla="*/ 3311763 w 5806384"/>
                      <a:gd name="connsiteY387" fmla="*/ 3500116 h 4036143"/>
                      <a:gd name="connsiteX388" fmla="*/ 3154566 w 5806384"/>
                      <a:gd name="connsiteY388" fmla="*/ 3464711 h 4036143"/>
                      <a:gd name="connsiteX389" fmla="*/ 3153150 w 5806384"/>
                      <a:gd name="connsiteY389" fmla="*/ 3464711 h 4036143"/>
                      <a:gd name="connsiteX390" fmla="*/ 3257948 w 5806384"/>
                      <a:gd name="connsiteY390" fmla="*/ 3525607 h 4036143"/>
                      <a:gd name="connsiteX391" fmla="*/ 3226792 w 5806384"/>
                      <a:gd name="connsiteY391" fmla="*/ 3538353 h 4036143"/>
                      <a:gd name="connsiteX392" fmla="*/ 3226792 w 5806384"/>
                      <a:gd name="connsiteY392" fmla="*/ 3538353 h 4036143"/>
                      <a:gd name="connsiteX393" fmla="*/ 3357082 w 5806384"/>
                      <a:gd name="connsiteY393" fmla="*/ 3718209 h 4036143"/>
                      <a:gd name="connsiteX394" fmla="*/ 3357082 w 5806384"/>
                      <a:gd name="connsiteY394" fmla="*/ 3718209 h 4036143"/>
                      <a:gd name="connsiteX395" fmla="*/ 3358497 w 5806384"/>
                      <a:gd name="connsiteY395" fmla="*/ 3510029 h 4036143"/>
                      <a:gd name="connsiteX396" fmla="*/ 3358497 w 5806384"/>
                      <a:gd name="connsiteY396" fmla="*/ 3510029 h 4036143"/>
                      <a:gd name="connsiteX397" fmla="*/ 3320261 w 5806384"/>
                      <a:gd name="connsiteY397" fmla="*/ 3501532 h 4036143"/>
                      <a:gd name="connsiteX398" fmla="*/ 3372659 w 5806384"/>
                      <a:gd name="connsiteY398" fmla="*/ 3480289 h 4036143"/>
                      <a:gd name="connsiteX399" fmla="*/ 3386821 w 5806384"/>
                      <a:gd name="connsiteY399" fmla="*/ 3749365 h 4036143"/>
                      <a:gd name="connsiteX400" fmla="*/ 3265029 w 5806384"/>
                      <a:gd name="connsiteY400" fmla="*/ 3660145 h 4036143"/>
                      <a:gd name="connsiteX401" fmla="*/ 3263613 w 5806384"/>
                      <a:gd name="connsiteY401" fmla="*/ 3660145 h 4036143"/>
                      <a:gd name="connsiteX402" fmla="*/ 3337255 w 5806384"/>
                      <a:gd name="connsiteY402" fmla="*/ 3781938 h 4036143"/>
                      <a:gd name="connsiteX403" fmla="*/ 3300434 w 5806384"/>
                      <a:gd name="connsiteY403" fmla="*/ 3763527 h 4036143"/>
                      <a:gd name="connsiteX404" fmla="*/ 3300434 w 5806384"/>
                      <a:gd name="connsiteY404" fmla="*/ 3763527 h 4036143"/>
                      <a:gd name="connsiteX405" fmla="*/ 3299018 w 5806384"/>
                      <a:gd name="connsiteY405" fmla="*/ 3764943 h 4036143"/>
                      <a:gd name="connsiteX406" fmla="*/ 3351416 w 5806384"/>
                      <a:gd name="connsiteY406" fmla="*/ 3806013 h 4036143"/>
                      <a:gd name="connsiteX407" fmla="*/ 3393902 w 5806384"/>
                      <a:gd name="connsiteY407" fmla="*/ 3875406 h 4036143"/>
                      <a:gd name="connsiteX408" fmla="*/ 3393902 w 5806384"/>
                      <a:gd name="connsiteY408" fmla="*/ 3876823 h 4036143"/>
                      <a:gd name="connsiteX409" fmla="*/ 3392486 w 5806384"/>
                      <a:gd name="connsiteY409" fmla="*/ 3838585 h 4036143"/>
                      <a:gd name="connsiteX410" fmla="*/ 3555348 w 5806384"/>
                      <a:gd name="connsiteY410" fmla="*/ 3964626 h 4036143"/>
                      <a:gd name="connsiteX411" fmla="*/ 3555348 w 5806384"/>
                      <a:gd name="connsiteY411" fmla="*/ 3964626 h 4036143"/>
                      <a:gd name="connsiteX412" fmla="*/ 3570926 w 5806384"/>
                      <a:gd name="connsiteY412" fmla="*/ 3905146 h 4036143"/>
                      <a:gd name="connsiteX413" fmla="*/ 3637487 w 5806384"/>
                      <a:gd name="connsiteY413" fmla="*/ 3939135 h 4036143"/>
                      <a:gd name="connsiteX414" fmla="*/ 3637487 w 5806384"/>
                      <a:gd name="connsiteY414" fmla="*/ 3939135 h 4036143"/>
                      <a:gd name="connsiteX415" fmla="*/ 3638904 w 5806384"/>
                      <a:gd name="connsiteY415" fmla="*/ 3937719 h 4036143"/>
                      <a:gd name="connsiteX416" fmla="*/ 3638904 w 5806384"/>
                      <a:gd name="connsiteY416" fmla="*/ 3937719 h 4036143"/>
                      <a:gd name="connsiteX417" fmla="*/ 3575175 w 5806384"/>
                      <a:gd name="connsiteY417" fmla="*/ 3890985 h 4036143"/>
                      <a:gd name="connsiteX418" fmla="*/ 3647401 w 5806384"/>
                      <a:gd name="connsiteY418" fmla="*/ 3619076 h 4036143"/>
                      <a:gd name="connsiteX419" fmla="*/ 3772026 w 5806384"/>
                      <a:gd name="connsiteY419" fmla="*/ 3688469 h 4036143"/>
                      <a:gd name="connsiteX420" fmla="*/ 3772026 w 5806384"/>
                      <a:gd name="connsiteY420" fmla="*/ 3688469 h 4036143"/>
                      <a:gd name="connsiteX421" fmla="*/ 3783355 w 5806384"/>
                      <a:gd name="connsiteY421" fmla="*/ 3453381 h 4036143"/>
                      <a:gd name="connsiteX422" fmla="*/ 3896650 w 5806384"/>
                      <a:gd name="connsiteY422" fmla="*/ 3772024 h 4036143"/>
                      <a:gd name="connsiteX423" fmla="*/ 3756448 w 5806384"/>
                      <a:gd name="connsiteY423" fmla="*/ 3759279 h 4036143"/>
                      <a:gd name="connsiteX424" fmla="*/ 3781939 w 5806384"/>
                      <a:gd name="connsiteY424" fmla="*/ 3691302 h 4036143"/>
                      <a:gd name="connsiteX425" fmla="*/ 3781939 w 5806384"/>
                      <a:gd name="connsiteY425" fmla="*/ 3691302 h 4036143"/>
                      <a:gd name="connsiteX426" fmla="*/ 3660147 w 5806384"/>
                      <a:gd name="connsiteY426" fmla="*/ 3753614 h 4036143"/>
                      <a:gd name="connsiteX427" fmla="*/ 3660147 w 5806384"/>
                      <a:gd name="connsiteY427" fmla="*/ 3753614 h 4036143"/>
                      <a:gd name="connsiteX428" fmla="*/ 3755031 w 5806384"/>
                      <a:gd name="connsiteY428" fmla="*/ 3762111 h 4036143"/>
                      <a:gd name="connsiteX429" fmla="*/ 3739453 w 5806384"/>
                      <a:gd name="connsiteY429" fmla="*/ 3803181 h 4036143"/>
                      <a:gd name="connsiteX430" fmla="*/ 3739453 w 5806384"/>
                      <a:gd name="connsiteY430" fmla="*/ 3803181 h 4036143"/>
                      <a:gd name="connsiteX431" fmla="*/ 3929223 w 5806384"/>
                      <a:gd name="connsiteY431" fmla="*/ 3837169 h 4036143"/>
                      <a:gd name="connsiteX432" fmla="*/ 3929223 w 5806384"/>
                      <a:gd name="connsiteY432" fmla="*/ 3837169 h 4036143"/>
                      <a:gd name="connsiteX433" fmla="*/ 4247866 w 5806384"/>
                      <a:gd name="connsiteY433" fmla="*/ 3749365 h 4036143"/>
                      <a:gd name="connsiteX434" fmla="*/ 4379572 w 5806384"/>
                      <a:gd name="connsiteY434" fmla="*/ 3804597 h 4036143"/>
                      <a:gd name="connsiteX435" fmla="*/ 4352664 w 5806384"/>
                      <a:gd name="connsiteY435" fmla="*/ 3815926 h 4036143"/>
                      <a:gd name="connsiteX436" fmla="*/ 4424890 w 5806384"/>
                      <a:gd name="connsiteY436" fmla="*/ 3823007 h 4036143"/>
                      <a:gd name="connsiteX437" fmla="*/ 4464544 w 5806384"/>
                      <a:gd name="connsiteY437" fmla="*/ 3840002 h 4036143"/>
                      <a:gd name="connsiteX438" fmla="*/ 4471625 w 5806384"/>
                      <a:gd name="connsiteY438" fmla="*/ 3848499 h 4036143"/>
                      <a:gd name="connsiteX439" fmla="*/ 4348416 w 5806384"/>
                      <a:gd name="connsiteY439" fmla="*/ 3838585 h 4036143"/>
                      <a:gd name="connsiteX440" fmla="*/ 4347000 w 5806384"/>
                      <a:gd name="connsiteY440" fmla="*/ 3838585 h 4036143"/>
                      <a:gd name="connsiteX441" fmla="*/ 4516943 w 5806384"/>
                      <a:gd name="connsiteY441" fmla="*/ 3902314 h 4036143"/>
                      <a:gd name="connsiteX442" fmla="*/ 4536769 w 5806384"/>
                      <a:gd name="connsiteY442" fmla="*/ 3924973 h 4036143"/>
                      <a:gd name="connsiteX443" fmla="*/ 4440468 w 5806384"/>
                      <a:gd name="connsiteY443" fmla="*/ 3967459 h 4036143"/>
                      <a:gd name="connsiteX444" fmla="*/ 4440468 w 5806384"/>
                      <a:gd name="connsiteY444" fmla="*/ 3967459 h 4036143"/>
                      <a:gd name="connsiteX445" fmla="*/ 4586336 w 5806384"/>
                      <a:gd name="connsiteY445" fmla="*/ 3995783 h 4036143"/>
                      <a:gd name="connsiteX446" fmla="*/ 4586336 w 5806384"/>
                      <a:gd name="connsiteY446" fmla="*/ 3995783 h 4036143"/>
                      <a:gd name="connsiteX447" fmla="*/ 4709544 w 5806384"/>
                      <a:gd name="connsiteY447" fmla="*/ 3971707 h 4036143"/>
                      <a:gd name="connsiteX448" fmla="*/ 4710960 w 5806384"/>
                      <a:gd name="connsiteY448" fmla="*/ 3971707 h 4036143"/>
                      <a:gd name="connsiteX449" fmla="*/ 4519775 w 5806384"/>
                      <a:gd name="connsiteY449" fmla="*/ 3899481 h 4036143"/>
                      <a:gd name="connsiteX450" fmla="*/ 4477289 w 5806384"/>
                      <a:gd name="connsiteY450" fmla="*/ 3849915 h 4036143"/>
                      <a:gd name="connsiteX451" fmla="*/ 4501364 w 5806384"/>
                      <a:gd name="connsiteY451" fmla="*/ 3851331 h 4036143"/>
                      <a:gd name="connsiteX452" fmla="*/ 4467376 w 5806384"/>
                      <a:gd name="connsiteY452" fmla="*/ 3837169 h 4036143"/>
                      <a:gd name="connsiteX453" fmla="*/ 4457463 w 5806384"/>
                      <a:gd name="connsiteY453" fmla="*/ 3825840 h 4036143"/>
                      <a:gd name="connsiteX454" fmla="*/ 4841250 w 5806384"/>
                      <a:gd name="connsiteY454" fmla="*/ 3862661 h 4036143"/>
                      <a:gd name="connsiteX455" fmla="*/ 4987118 w 5806384"/>
                      <a:gd name="connsiteY455" fmla="*/ 3964626 h 4036143"/>
                      <a:gd name="connsiteX456" fmla="*/ 5087668 w 5806384"/>
                      <a:gd name="connsiteY456" fmla="*/ 4029771 h 4036143"/>
                      <a:gd name="connsiteX457" fmla="*/ 5087668 w 5806384"/>
                      <a:gd name="connsiteY457" fmla="*/ 4029771 h 4036143"/>
                      <a:gd name="connsiteX458" fmla="*/ 5089084 w 5806384"/>
                      <a:gd name="connsiteY458" fmla="*/ 4028355 h 4036143"/>
                      <a:gd name="connsiteX459" fmla="*/ 4985702 w 5806384"/>
                      <a:gd name="connsiteY459" fmla="*/ 3958962 h 4036143"/>
                      <a:gd name="connsiteX460" fmla="*/ 4839834 w 5806384"/>
                      <a:gd name="connsiteY460" fmla="*/ 3856996 h 4036143"/>
                      <a:gd name="connsiteX461" fmla="*/ 4453214 w 5806384"/>
                      <a:gd name="connsiteY461" fmla="*/ 3820175 h 4036143"/>
                      <a:gd name="connsiteX462" fmla="*/ 4422058 w 5806384"/>
                      <a:gd name="connsiteY462" fmla="*/ 3783354 h 4036143"/>
                      <a:gd name="connsiteX463" fmla="*/ 4422058 w 5806384"/>
                      <a:gd name="connsiteY463" fmla="*/ 3783354 h 4036143"/>
                      <a:gd name="connsiteX464" fmla="*/ 4382405 w 5806384"/>
                      <a:gd name="connsiteY464" fmla="*/ 3800348 h 4036143"/>
                      <a:gd name="connsiteX465" fmla="*/ 4247866 w 5806384"/>
                      <a:gd name="connsiteY465" fmla="*/ 3745117 h 4036143"/>
                      <a:gd name="connsiteX466" fmla="*/ 4247866 w 5806384"/>
                      <a:gd name="connsiteY466" fmla="*/ 3745117 h 4036143"/>
                      <a:gd name="connsiteX467" fmla="*/ 3929223 w 5806384"/>
                      <a:gd name="connsiteY467" fmla="*/ 3832921 h 4036143"/>
                      <a:gd name="connsiteX468" fmla="*/ 3742286 w 5806384"/>
                      <a:gd name="connsiteY468" fmla="*/ 3800348 h 4036143"/>
                      <a:gd name="connsiteX469" fmla="*/ 3756448 w 5806384"/>
                      <a:gd name="connsiteY469" fmla="*/ 3760695 h 4036143"/>
                      <a:gd name="connsiteX470" fmla="*/ 3899483 w 5806384"/>
                      <a:gd name="connsiteY470" fmla="*/ 3773440 h 4036143"/>
                      <a:gd name="connsiteX471" fmla="*/ 3899483 w 5806384"/>
                      <a:gd name="connsiteY471" fmla="*/ 3773440 h 4036143"/>
                      <a:gd name="connsiteX472" fmla="*/ 3781939 w 5806384"/>
                      <a:gd name="connsiteY472" fmla="*/ 3442052 h 4036143"/>
                      <a:gd name="connsiteX473" fmla="*/ 3781939 w 5806384"/>
                      <a:gd name="connsiteY473" fmla="*/ 3440636 h 4036143"/>
                      <a:gd name="connsiteX474" fmla="*/ 3770610 w 5806384"/>
                      <a:gd name="connsiteY474" fmla="*/ 3682804 h 4036143"/>
                      <a:gd name="connsiteX475" fmla="*/ 3647401 w 5806384"/>
                      <a:gd name="connsiteY475" fmla="*/ 3614827 h 4036143"/>
                      <a:gd name="connsiteX476" fmla="*/ 3647401 w 5806384"/>
                      <a:gd name="connsiteY476" fmla="*/ 3614827 h 4036143"/>
                      <a:gd name="connsiteX477" fmla="*/ 3575175 w 5806384"/>
                      <a:gd name="connsiteY477" fmla="*/ 3888152 h 4036143"/>
                      <a:gd name="connsiteX478" fmla="*/ 3389654 w 5806384"/>
                      <a:gd name="connsiteY478" fmla="*/ 3752198 h 4036143"/>
                      <a:gd name="connsiteX479" fmla="*/ 3375492 w 5806384"/>
                      <a:gd name="connsiteY479" fmla="*/ 3478873 h 4036143"/>
                      <a:gd name="connsiteX480" fmla="*/ 3375492 w 5806384"/>
                      <a:gd name="connsiteY480" fmla="*/ 3478873 h 4036143"/>
                      <a:gd name="connsiteX481" fmla="*/ 3318844 w 5806384"/>
                      <a:gd name="connsiteY481" fmla="*/ 3502948 h 4036143"/>
                      <a:gd name="connsiteX482" fmla="*/ 3317428 w 5806384"/>
                      <a:gd name="connsiteY482" fmla="*/ 3502948 h 4036143"/>
                      <a:gd name="connsiteX483" fmla="*/ 3252283 w 5806384"/>
                      <a:gd name="connsiteY483" fmla="*/ 3366994 h 4036143"/>
                      <a:gd name="connsiteX484" fmla="*/ 3280607 w 5806384"/>
                      <a:gd name="connsiteY484" fmla="*/ 3236704 h 4036143"/>
                      <a:gd name="connsiteX485" fmla="*/ 3432140 w 5806384"/>
                      <a:gd name="connsiteY485" fmla="*/ 3310346 h 4036143"/>
                      <a:gd name="connsiteX486" fmla="*/ 3432140 w 5806384"/>
                      <a:gd name="connsiteY486" fmla="*/ 3310346 h 4036143"/>
                      <a:gd name="connsiteX487" fmla="*/ 3558181 w 5806384"/>
                      <a:gd name="connsiteY487" fmla="*/ 3209797 h 4036143"/>
                      <a:gd name="connsiteX488" fmla="*/ 3558181 w 5806384"/>
                      <a:gd name="connsiteY488" fmla="*/ 3209797 h 4036143"/>
                      <a:gd name="connsiteX489" fmla="*/ 3483123 w 5806384"/>
                      <a:gd name="connsiteY489" fmla="*/ 3167311 h 4036143"/>
                      <a:gd name="connsiteX490" fmla="*/ 3517111 w 5806384"/>
                      <a:gd name="connsiteY490" fmla="*/ 3136155 h 4036143"/>
                      <a:gd name="connsiteX491" fmla="*/ 3432140 w 5806384"/>
                      <a:gd name="connsiteY491" fmla="*/ 3138987 h 4036143"/>
                      <a:gd name="connsiteX492" fmla="*/ 3372659 w 5806384"/>
                      <a:gd name="connsiteY492" fmla="*/ 3106415 h 4036143"/>
                      <a:gd name="connsiteX493" fmla="*/ 3342920 w 5806384"/>
                      <a:gd name="connsiteY493" fmla="*/ 2954882 h 4036143"/>
                      <a:gd name="connsiteX494" fmla="*/ 3450550 w 5806384"/>
                      <a:gd name="connsiteY494" fmla="*/ 3005865 h 4036143"/>
                      <a:gd name="connsiteX495" fmla="*/ 3450550 w 5806384"/>
                      <a:gd name="connsiteY495" fmla="*/ 3005865 h 4036143"/>
                      <a:gd name="connsiteX496" fmla="*/ 3434972 w 5806384"/>
                      <a:gd name="connsiteY496" fmla="*/ 2888321 h 4036143"/>
                      <a:gd name="connsiteX497" fmla="*/ 3696968 w 5806384"/>
                      <a:gd name="connsiteY497" fmla="*/ 2756616 h 4036143"/>
                      <a:gd name="connsiteX498" fmla="*/ 3696968 w 5806384"/>
                      <a:gd name="connsiteY498" fmla="*/ 2756616 h 4036143"/>
                      <a:gd name="connsiteX499" fmla="*/ 3621910 w 5806384"/>
                      <a:gd name="connsiteY499" fmla="*/ 2718378 h 4036143"/>
                      <a:gd name="connsiteX500" fmla="*/ 3779106 w 5806384"/>
                      <a:gd name="connsiteY500" fmla="*/ 2347336 h 4036143"/>
                      <a:gd name="connsiteX501" fmla="*/ 3779106 w 5806384"/>
                      <a:gd name="connsiteY501" fmla="*/ 2347336 h 4036143"/>
                      <a:gd name="connsiteX502" fmla="*/ 3745118 w 5806384"/>
                      <a:gd name="connsiteY502" fmla="*/ 2072595 h 4036143"/>
                      <a:gd name="connsiteX503" fmla="*/ 3823009 w 5806384"/>
                      <a:gd name="connsiteY503" fmla="*/ 2102335 h 4036143"/>
                      <a:gd name="connsiteX504" fmla="*/ 3823009 w 5806384"/>
                      <a:gd name="connsiteY504" fmla="*/ 2102335 h 4036143"/>
                      <a:gd name="connsiteX505" fmla="*/ 3865495 w 5806384"/>
                      <a:gd name="connsiteY505" fmla="*/ 1969213 h 4036143"/>
                      <a:gd name="connsiteX506" fmla="*/ 4045350 w 5806384"/>
                      <a:gd name="connsiteY506" fmla="*/ 2074011 h 4036143"/>
                      <a:gd name="connsiteX507" fmla="*/ 4046767 w 5806384"/>
                      <a:gd name="connsiteY507" fmla="*/ 2074011 h 4036143"/>
                      <a:gd name="connsiteX508" fmla="*/ 3889569 w 5806384"/>
                      <a:gd name="connsiteY508" fmla="*/ 1891323 h 4036143"/>
                      <a:gd name="connsiteX509" fmla="*/ 3933472 w 5806384"/>
                      <a:gd name="connsiteY509" fmla="*/ 1752536 h 4036143"/>
                      <a:gd name="connsiteX510" fmla="*/ 4086420 w 5806384"/>
                      <a:gd name="connsiteY510" fmla="*/ 1710050 h 4036143"/>
                      <a:gd name="connsiteX511" fmla="*/ 4235120 w 5806384"/>
                      <a:gd name="connsiteY511" fmla="*/ 1786525 h 4036143"/>
                      <a:gd name="connsiteX512" fmla="*/ 4195467 w 5806384"/>
                      <a:gd name="connsiteY512" fmla="*/ 1974878 h 4036143"/>
                      <a:gd name="connsiteX513" fmla="*/ 4195467 w 5806384"/>
                      <a:gd name="connsiteY513" fmla="*/ 1974878 h 4036143"/>
                      <a:gd name="connsiteX514" fmla="*/ 4390901 w 5806384"/>
                      <a:gd name="connsiteY514" fmla="*/ 1862999 h 4036143"/>
                      <a:gd name="connsiteX515" fmla="*/ 4390901 w 5806384"/>
                      <a:gd name="connsiteY515" fmla="*/ 1862999 h 4036143"/>
                      <a:gd name="connsiteX516" fmla="*/ 4243617 w 5806384"/>
                      <a:gd name="connsiteY516" fmla="*/ 1786525 h 4036143"/>
                      <a:gd name="connsiteX517" fmla="*/ 4270525 w 5806384"/>
                      <a:gd name="connsiteY517" fmla="*/ 1661900 h 4036143"/>
                      <a:gd name="connsiteX518" fmla="*/ 4407896 w 5806384"/>
                      <a:gd name="connsiteY518" fmla="*/ 1625079 h 4036143"/>
                      <a:gd name="connsiteX519" fmla="*/ 4407896 w 5806384"/>
                      <a:gd name="connsiteY519" fmla="*/ 1625079 h 4036143"/>
                      <a:gd name="connsiteX520" fmla="*/ 4274774 w 5806384"/>
                      <a:gd name="connsiteY520" fmla="*/ 1354587 h 4036143"/>
                      <a:gd name="connsiteX521" fmla="*/ 4480121 w 5806384"/>
                      <a:gd name="connsiteY521" fmla="*/ 1273864 h 4036143"/>
                      <a:gd name="connsiteX522" fmla="*/ 4480121 w 5806384"/>
                      <a:gd name="connsiteY522" fmla="*/ 1273864 h 4036143"/>
                      <a:gd name="connsiteX523" fmla="*/ 4478705 w 5806384"/>
                      <a:gd name="connsiteY523" fmla="*/ 1261118 h 4036143"/>
                      <a:gd name="connsiteX524" fmla="*/ 4777522 w 5806384"/>
                      <a:gd name="connsiteY524" fmla="*/ 1191725 h 4036143"/>
                      <a:gd name="connsiteX525" fmla="*/ 4984286 w 5806384"/>
                      <a:gd name="connsiteY525" fmla="*/ 970799 h 4036143"/>
                      <a:gd name="connsiteX526" fmla="*/ 5267524 w 5806384"/>
                      <a:gd name="connsiteY526" fmla="*/ 1129412 h 4036143"/>
                      <a:gd name="connsiteX527" fmla="*/ 5149980 w 5806384"/>
                      <a:gd name="connsiteY527" fmla="*/ 1232794 h 4036143"/>
                      <a:gd name="connsiteX528" fmla="*/ 5040934 w 5806384"/>
                      <a:gd name="connsiteY528" fmla="*/ 1307852 h 4036143"/>
                      <a:gd name="connsiteX529" fmla="*/ 5040934 w 5806384"/>
                      <a:gd name="connsiteY529" fmla="*/ 1307852 h 4036143"/>
                      <a:gd name="connsiteX530" fmla="*/ 5113159 w 5806384"/>
                      <a:gd name="connsiteY530" fmla="*/ 1416899 h 4036143"/>
                      <a:gd name="connsiteX531" fmla="*/ 5021107 w 5806384"/>
                      <a:gd name="connsiteY531" fmla="*/ 1585426 h 4036143"/>
                      <a:gd name="connsiteX532" fmla="*/ 4934719 w 5806384"/>
                      <a:gd name="connsiteY532" fmla="*/ 1693056 h 4036143"/>
                      <a:gd name="connsiteX533" fmla="*/ 4844083 w 5806384"/>
                      <a:gd name="connsiteY533" fmla="*/ 1821930 h 4036143"/>
                      <a:gd name="connsiteX534" fmla="*/ 4784602 w 5806384"/>
                      <a:gd name="connsiteY534" fmla="*/ 1879993 h 4036143"/>
                      <a:gd name="connsiteX535" fmla="*/ 4784602 w 5806384"/>
                      <a:gd name="connsiteY535" fmla="*/ 1879993 h 4036143"/>
                      <a:gd name="connsiteX536" fmla="*/ 4786019 w 5806384"/>
                      <a:gd name="connsiteY536" fmla="*/ 1881410 h 4036143"/>
                      <a:gd name="connsiteX537" fmla="*/ 4786019 w 5806384"/>
                      <a:gd name="connsiteY537" fmla="*/ 1881410 h 4036143"/>
                      <a:gd name="connsiteX538" fmla="*/ 4845499 w 5806384"/>
                      <a:gd name="connsiteY538" fmla="*/ 1823346 h 4036143"/>
                      <a:gd name="connsiteX539" fmla="*/ 4937551 w 5806384"/>
                      <a:gd name="connsiteY539" fmla="*/ 1693056 h 4036143"/>
                      <a:gd name="connsiteX540" fmla="*/ 5023939 w 5806384"/>
                      <a:gd name="connsiteY540" fmla="*/ 1585426 h 4036143"/>
                      <a:gd name="connsiteX541" fmla="*/ 5115992 w 5806384"/>
                      <a:gd name="connsiteY541" fmla="*/ 1416899 h 4036143"/>
                      <a:gd name="connsiteX542" fmla="*/ 5115992 w 5806384"/>
                      <a:gd name="connsiteY542" fmla="*/ 1416899 h 4036143"/>
                      <a:gd name="connsiteX543" fmla="*/ 5045182 w 5806384"/>
                      <a:gd name="connsiteY543" fmla="*/ 1309268 h 4036143"/>
                      <a:gd name="connsiteX544" fmla="*/ 5152812 w 5806384"/>
                      <a:gd name="connsiteY544" fmla="*/ 1235626 h 4036143"/>
                      <a:gd name="connsiteX545" fmla="*/ 5271773 w 5806384"/>
                      <a:gd name="connsiteY545" fmla="*/ 1130828 h 4036143"/>
                      <a:gd name="connsiteX546" fmla="*/ 5271773 w 5806384"/>
                      <a:gd name="connsiteY546" fmla="*/ 1130828 h 4036143"/>
                      <a:gd name="connsiteX547" fmla="*/ 4984286 w 5806384"/>
                      <a:gd name="connsiteY547" fmla="*/ 969383 h 4036143"/>
                      <a:gd name="connsiteX548" fmla="*/ 4984286 w 5806384"/>
                      <a:gd name="connsiteY548" fmla="*/ 969383 h 4036143"/>
                      <a:gd name="connsiteX549" fmla="*/ 4776106 w 5806384"/>
                      <a:gd name="connsiteY549" fmla="*/ 1188892 h 4036143"/>
                      <a:gd name="connsiteX550" fmla="*/ 4477289 w 5806384"/>
                      <a:gd name="connsiteY550" fmla="*/ 1258286 h 4036143"/>
                      <a:gd name="connsiteX551" fmla="*/ 4458878 w 5806384"/>
                      <a:gd name="connsiteY551" fmla="*/ 1115250 h 4036143"/>
                      <a:gd name="connsiteX552" fmla="*/ 4542434 w 5806384"/>
                      <a:gd name="connsiteY552" fmla="*/ 980712 h 4036143"/>
                      <a:gd name="connsiteX553" fmla="*/ 4618908 w 5806384"/>
                      <a:gd name="connsiteY553" fmla="*/ 956637 h 4036143"/>
                      <a:gd name="connsiteX554" fmla="*/ 4771857 w 5806384"/>
                      <a:gd name="connsiteY554" fmla="*/ 1108169 h 4036143"/>
                      <a:gd name="connsiteX555" fmla="*/ 4771857 w 5806384"/>
                      <a:gd name="connsiteY555" fmla="*/ 1108169 h 4036143"/>
                      <a:gd name="connsiteX556" fmla="*/ 5084835 w 5806384"/>
                      <a:gd name="connsiteY556" fmla="*/ 892908 h 4036143"/>
                      <a:gd name="connsiteX557" fmla="*/ 5264692 w 5806384"/>
                      <a:gd name="connsiteY557" fmla="*/ 993458 h 4036143"/>
                      <a:gd name="connsiteX558" fmla="*/ 5264692 w 5806384"/>
                      <a:gd name="connsiteY558" fmla="*/ 993458 h 4036143"/>
                      <a:gd name="connsiteX559" fmla="*/ 5271773 w 5806384"/>
                      <a:gd name="connsiteY559" fmla="*/ 982128 h 4036143"/>
                      <a:gd name="connsiteX560" fmla="*/ 5355327 w 5806384"/>
                      <a:gd name="connsiteY560" fmla="*/ 1030279 h 4036143"/>
                      <a:gd name="connsiteX561" fmla="*/ 5277437 w 5806384"/>
                      <a:gd name="connsiteY561" fmla="*/ 1147823 h 4036143"/>
                      <a:gd name="connsiteX562" fmla="*/ 5277437 w 5806384"/>
                      <a:gd name="connsiteY562" fmla="*/ 1149239 h 4036143"/>
                      <a:gd name="connsiteX563" fmla="*/ 5404894 w 5806384"/>
                      <a:gd name="connsiteY563" fmla="*/ 1057186 h 4036143"/>
                      <a:gd name="connsiteX564" fmla="*/ 5404894 w 5806384"/>
                      <a:gd name="connsiteY564" fmla="*/ 1057186 h 4036143"/>
                      <a:gd name="connsiteX565" fmla="*/ 5358160 w 5806384"/>
                      <a:gd name="connsiteY565" fmla="*/ 1030279 h 4036143"/>
                      <a:gd name="connsiteX566" fmla="*/ 5411975 w 5806384"/>
                      <a:gd name="connsiteY566" fmla="*/ 949556 h 4036143"/>
                      <a:gd name="connsiteX567" fmla="*/ 5489866 w 5806384"/>
                      <a:gd name="connsiteY567" fmla="*/ 1043025 h 4036143"/>
                      <a:gd name="connsiteX568" fmla="*/ 5489866 w 5806384"/>
                      <a:gd name="connsiteY568" fmla="*/ 1043025 h 4036143"/>
                      <a:gd name="connsiteX569" fmla="*/ 5706544 w 5806384"/>
                      <a:gd name="connsiteY569" fmla="*/ 803688 h 4036143"/>
                      <a:gd name="connsiteX570" fmla="*/ 5804260 w 5806384"/>
                      <a:gd name="connsiteY570" fmla="*/ 929729 h 4036143"/>
                      <a:gd name="connsiteX571" fmla="*/ 5804260 w 5806384"/>
                      <a:gd name="connsiteY571" fmla="*/ 929729 h 4036143"/>
                      <a:gd name="connsiteX572" fmla="*/ 5805677 w 5806384"/>
                      <a:gd name="connsiteY572" fmla="*/ 928313 h 4036143"/>
                      <a:gd name="connsiteX573" fmla="*/ 5805677 w 5806384"/>
                      <a:gd name="connsiteY573" fmla="*/ 928313 h 4036143"/>
                      <a:gd name="connsiteX574" fmla="*/ 5707959 w 5806384"/>
                      <a:gd name="connsiteY574" fmla="*/ 799440 h 4036143"/>
                      <a:gd name="connsiteX575" fmla="*/ 3376909 w 5806384"/>
                      <a:gd name="connsiteY575" fmla="*/ 3106415 h 4036143"/>
                      <a:gd name="connsiteX576" fmla="*/ 3432140 w 5806384"/>
                      <a:gd name="connsiteY576" fmla="*/ 3137571 h 4036143"/>
                      <a:gd name="connsiteX577" fmla="*/ 3383990 w 5806384"/>
                      <a:gd name="connsiteY577" fmla="*/ 3138987 h 4036143"/>
                      <a:gd name="connsiteX578" fmla="*/ 3376909 w 5806384"/>
                      <a:gd name="connsiteY578" fmla="*/ 3106415 h 4036143"/>
                      <a:gd name="connsiteX579" fmla="*/ 3402400 w 5806384"/>
                      <a:gd name="connsiteY579" fmla="*/ 3239537 h 4036143"/>
                      <a:gd name="connsiteX580" fmla="*/ 3382573 w 5806384"/>
                      <a:gd name="connsiteY580" fmla="*/ 3141819 h 4036143"/>
                      <a:gd name="connsiteX581" fmla="*/ 3434972 w 5806384"/>
                      <a:gd name="connsiteY581" fmla="*/ 3140403 h 4036143"/>
                      <a:gd name="connsiteX582" fmla="*/ 3483123 w 5806384"/>
                      <a:gd name="connsiteY582" fmla="*/ 3167311 h 4036143"/>
                      <a:gd name="connsiteX583" fmla="*/ 3402400 w 5806384"/>
                      <a:gd name="connsiteY583" fmla="*/ 3239537 h 4036143"/>
                      <a:gd name="connsiteX584" fmla="*/ 3439221 w 5806384"/>
                      <a:gd name="connsiteY584" fmla="*/ 3138987 h 4036143"/>
                      <a:gd name="connsiteX585" fmla="*/ 3514279 w 5806384"/>
                      <a:gd name="connsiteY585" fmla="*/ 3136155 h 4036143"/>
                      <a:gd name="connsiteX586" fmla="*/ 3483123 w 5806384"/>
                      <a:gd name="connsiteY586" fmla="*/ 3164478 h 4036143"/>
                      <a:gd name="connsiteX587" fmla="*/ 3439221 w 5806384"/>
                      <a:gd name="connsiteY587" fmla="*/ 3138987 h 4036143"/>
                      <a:gd name="connsiteX588" fmla="*/ 2505951 w 5806384"/>
                      <a:gd name="connsiteY588" fmla="*/ 3059680 h 4036143"/>
                      <a:gd name="connsiteX589" fmla="*/ 2614997 w 5806384"/>
                      <a:gd name="connsiteY589" fmla="*/ 3004449 h 4036143"/>
                      <a:gd name="connsiteX590" fmla="*/ 2579592 w 5806384"/>
                      <a:gd name="connsiteY590" fmla="*/ 3117744 h 4036143"/>
                      <a:gd name="connsiteX591" fmla="*/ 2505951 w 5806384"/>
                      <a:gd name="connsiteY591" fmla="*/ 3059680 h 4036143"/>
                      <a:gd name="connsiteX592" fmla="*/ 2539939 w 5806384"/>
                      <a:gd name="connsiteY592" fmla="*/ 3255115 h 4036143"/>
                      <a:gd name="connsiteX593" fmla="*/ 2581009 w 5806384"/>
                      <a:gd name="connsiteY593" fmla="*/ 3119160 h 4036143"/>
                      <a:gd name="connsiteX594" fmla="*/ 2654651 w 5806384"/>
                      <a:gd name="connsiteY594" fmla="*/ 3175808 h 4036143"/>
                      <a:gd name="connsiteX595" fmla="*/ 2539939 w 5806384"/>
                      <a:gd name="connsiteY595" fmla="*/ 3255115 h 4036143"/>
                      <a:gd name="connsiteX596" fmla="*/ 1928145 w 5806384"/>
                      <a:gd name="connsiteY596" fmla="*/ 2469129 h 4036143"/>
                      <a:gd name="connsiteX597" fmla="*/ 1712883 w 5806384"/>
                      <a:gd name="connsiteY597" fmla="*/ 2498869 h 4036143"/>
                      <a:gd name="connsiteX598" fmla="*/ 1496206 w 5806384"/>
                      <a:gd name="connsiteY598" fmla="*/ 2110833 h 4036143"/>
                      <a:gd name="connsiteX599" fmla="*/ 1496206 w 5806384"/>
                      <a:gd name="connsiteY599" fmla="*/ 2110833 h 4036143"/>
                      <a:gd name="connsiteX600" fmla="*/ 1493374 w 5806384"/>
                      <a:gd name="connsiteY600" fmla="*/ 2110833 h 4036143"/>
                      <a:gd name="connsiteX601" fmla="*/ 1487709 w 5806384"/>
                      <a:gd name="connsiteY601" fmla="*/ 2098087 h 4036143"/>
                      <a:gd name="connsiteX602" fmla="*/ 1928145 w 5806384"/>
                      <a:gd name="connsiteY602" fmla="*/ 2469129 h 4036143"/>
                      <a:gd name="connsiteX603" fmla="*/ 1928145 w 5806384"/>
                      <a:gd name="connsiteY603" fmla="*/ 2865662 h 4036143"/>
                      <a:gd name="connsiteX604" fmla="*/ 1824762 w 5806384"/>
                      <a:gd name="connsiteY604" fmla="*/ 2869911 h 4036143"/>
                      <a:gd name="connsiteX605" fmla="*/ 1814849 w 5806384"/>
                      <a:gd name="connsiteY605" fmla="*/ 2845835 h 4036143"/>
                      <a:gd name="connsiteX606" fmla="*/ 1928145 w 5806384"/>
                      <a:gd name="connsiteY606" fmla="*/ 2865662 h 4036143"/>
                      <a:gd name="connsiteX607" fmla="*/ 1867248 w 5806384"/>
                      <a:gd name="connsiteY607" fmla="*/ 2966212 h 4036143"/>
                      <a:gd name="connsiteX608" fmla="*/ 1826179 w 5806384"/>
                      <a:gd name="connsiteY608" fmla="*/ 2871327 h 4036143"/>
                      <a:gd name="connsiteX609" fmla="*/ 1939474 w 5806384"/>
                      <a:gd name="connsiteY609" fmla="*/ 2867078 h 4036143"/>
                      <a:gd name="connsiteX610" fmla="*/ 1939474 w 5806384"/>
                      <a:gd name="connsiteY610" fmla="*/ 2867078 h 4036143"/>
                      <a:gd name="connsiteX611" fmla="*/ 1939474 w 5806384"/>
                      <a:gd name="connsiteY611" fmla="*/ 2865662 h 4036143"/>
                      <a:gd name="connsiteX612" fmla="*/ 1813433 w 5806384"/>
                      <a:gd name="connsiteY612" fmla="*/ 2843003 h 4036143"/>
                      <a:gd name="connsiteX613" fmla="*/ 1766699 w 5806384"/>
                      <a:gd name="connsiteY613" fmla="*/ 2735373 h 4036143"/>
                      <a:gd name="connsiteX614" fmla="*/ 1969214 w 5806384"/>
                      <a:gd name="connsiteY614" fmla="*/ 2801934 h 4036143"/>
                      <a:gd name="connsiteX615" fmla="*/ 2006035 w 5806384"/>
                      <a:gd name="connsiteY615" fmla="*/ 2950634 h 4036143"/>
                      <a:gd name="connsiteX616" fmla="*/ 1867248 w 5806384"/>
                      <a:gd name="connsiteY616" fmla="*/ 2966212 h 4036143"/>
                      <a:gd name="connsiteX617" fmla="*/ 1745456 w 5806384"/>
                      <a:gd name="connsiteY617" fmla="*/ 2833090 h 4036143"/>
                      <a:gd name="connsiteX618" fmla="*/ 1812017 w 5806384"/>
                      <a:gd name="connsiteY618" fmla="*/ 2844419 h 4036143"/>
                      <a:gd name="connsiteX619" fmla="*/ 1823346 w 5806384"/>
                      <a:gd name="connsiteY619" fmla="*/ 2868495 h 4036143"/>
                      <a:gd name="connsiteX620" fmla="*/ 1775196 w 5806384"/>
                      <a:gd name="connsiteY620" fmla="*/ 2869911 h 4036143"/>
                      <a:gd name="connsiteX621" fmla="*/ 1745456 w 5806384"/>
                      <a:gd name="connsiteY621" fmla="*/ 2833090 h 4036143"/>
                      <a:gd name="connsiteX622" fmla="*/ 1708635 w 5806384"/>
                      <a:gd name="connsiteY622" fmla="*/ 2827425 h 4036143"/>
                      <a:gd name="connsiteX623" fmla="*/ 1704386 w 5806384"/>
                      <a:gd name="connsiteY623" fmla="*/ 2874159 h 4036143"/>
                      <a:gd name="connsiteX624" fmla="*/ 1649155 w 5806384"/>
                      <a:gd name="connsiteY624" fmla="*/ 2875576 h 4036143"/>
                      <a:gd name="connsiteX625" fmla="*/ 1554270 w 5806384"/>
                      <a:gd name="connsiteY625" fmla="*/ 2799101 h 4036143"/>
                      <a:gd name="connsiteX626" fmla="*/ 1708635 w 5806384"/>
                      <a:gd name="connsiteY626" fmla="*/ 2827425 h 4036143"/>
                      <a:gd name="connsiteX627" fmla="*/ 1405570 w 5806384"/>
                      <a:gd name="connsiteY627" fmla="*/ 2392654 h 4036143"/>
                      <a:gd name="connsiteX628" fmla="*/ 1439559 w 5806384"/>
                      <a:gd name="connsiteY628" fmla="*/ 2437973 h 4036143"/>
                      <a:gd name="connsiteX629" fmla="*/ 1303604 w 5806384"/>
                      <a:gd name="connsiteY629" fmla="*/ 2547019 h 4036143"/>
                      <a:gd name="connsiteX630" fmla="*/ 1365916 w 5806384"/>
                      <a:gd name="connsiteY630" fmla="*/ 2402568 h 4036143"/>
                      <a:gd name="connsiteX631" fmla="*/ 1405570 w 5806384"/>
                      <a:gd name="connsiteY631" fmla="*/ 2392654 h 4036143"/>
                      <a:gd name="connsiteX632" fmla="*/ 1299356 w 5806384"/>
                      <a:gd name="connsiteY632" fmla="*/ 2249619 h 4036143"/>
                      <a:gd name="connsiteX633" fmla="*/ 1222881 w 5806384"/>
                      <a:gd name="connsiteY633" fmla="*/ 2149070 h 4036143"/>
                      <a:gd name="connsiteX634" fmla="*/ 1228546 w 5806384"/>
                      <a:gd name="connsiteY634" fmla="*/ 2144821 h 4036143"/>
                      <a:gd name="connsiteX635" fmla="*/ 1351754 w 5806384"/>
                      <a:gd name="connsiteY635" fmla="*/ 2130659 h 4036143"/>
                      <a:gd name="connsiteX636" fmla="*/ 1387159 w 5806384"/>
                      <a:gd name="connsiteY636" fmla="*/ 2272278 h 4036143"/>
                      <a:gd name="connsiteX637" fmla="*/ 1387159 w 5806384"/>
                      <a:gd name="connsiteY637" fmla="*/ 2272278 h 4036143"/>
                      <a:gd name="connsiteX638" fmla="*/ 1480628 w 5806384"/>
                      <a:gd name="connsiteY638" fmla="*/ 2137740 h 4036143"/>
                      <a:gd name="connsiteX639" fmla="*/ 1389992 w 5806384"/>
                      <a:gd name="connsiteY639" fmla="*/ 2345920 h 4036143"/>
                      <a:gd name="connsiteX640" fmla="*/ 1299356 w 5806384"/>
                      <a:gd name="connsiteY640" fmla="*/ 2249619 h 4036143"/>
                      <a:gd name="connsiteX641" fmla="*/ 1296523 w 5806384"/>
                      <a:gd name="connsiteY641" fmla="*/ 2565430 h 4036143"/>
                      <a:gd name="connsiteX642" fmla="*/ 1303604 w 5806384"/>
                      <a:gd name="connsiteY642" fmla="*/ 2551268 h 4036143"/>
                      <a:gd name="connsiteX643" fmla="*/ 1442391 w 5806384"/>
                      <a:gd name="connsiteY643" fmla="*/ 2439389 h 4036143"/>
                      <a:gd name="connsiteX644" fmla="*/ 1567016 w 5806384"/>
                      <a:gd name="connsiteY644" fmla="*/ 2602251 h 4036143"/>
                      <a:gd name="connsiteX645" fmla="*/ 1542940 w 5806384"/>
                      <a:gd name="connsiteY645" fmla="*/ 2636239 h 4036143"/>
                      <a:gd name="connsiteX646" fmla="*/ 1296523 w 5806384"/>
                      <a:gd name="connsiteY646" fmla="*/ 2565430 h 4036143"/>
                      <a:gd name="connsiteX647" fmla="*/ 1609501 w 5806384"/>
                      <a:gd name="connsiteY647" fmla="*/ 2658898 h 4036143"/>
                      <a:gd name="connsiteX648" fmla="*/ 1632161 w 5806384"/>
                      <a:gd name="connsiteY648" fmla="*/ 2688638 h 4036143"/>
                      <a:gd name="connsiteX649" fmla="*/ 1530195 w 5806384"/>
                      <a:gd name="connsiteY649" fmla="*/ 2654650 h 4036143"/>
                      <a:gd name="connsiteX650" fmla="*/ 1541524 w 5806384"/>
                      <a:gd name="connsiteY650" fmla="*/ 2639072 h 4036143"/>
                      <a:gd name="connsiteX651" fmla="*/ 1609501 w 5806384"/>
                      <a:gd name="connsiteY651" fmla="*/ 2658898 h 4036143"/>
                      <a:gd name="connsiteX652" fmla="*/ 1425397 w 5806384"/>
                      <a:gd name="connsiteY652" fmla="*/ 2386990 h 4036143"/>
                      <a:gd name="connsiteX653" fmla="*/ 1459385 w 5806384"/>
                      <a:gd name="connsiteY653" fmla="*/ 2422394 h 4036143"/>
                      <a:gd name="connsiteX654" fmla="*/ 1442391 w 5806384"/>
                      <a:gd name="connsiteY654" fmla="*/ 2436556 h 4036143"/>
                      <a:gd name="connsiteX655" fmla="*/ 1408402 w 5806384"/>
                      <a:gd name="connsiteY655" fmla="*/ 2392654 h 4036143"/>
                      <a:gd name="connsiteX656" fmla="*/ 1425397 w 5806384"/>
                      <a:gd name="connsiteY656" fmla="*/ 2386990 h 4036143"/>
                      <a:gd name="connsiteX657" fmla="*/ 1428229 w 5806384"/>
                      <a:gd name="connsiteY657" fmla="*/ 2386990 h 4036143"/>
                      <a:gd name="connsiteX658" fmla="*/ 1542940 w 5806384"/>
                      <a:gd name="connsiteY658" fmla="*/ 2354417 h 4036143"/>
                      <a:gd name="connsiteX659" fmla="*/ 1460801 w 5806384"/>
                      <a:gd name="connsiteY659" fmla="*/ 2420978 h 4036143"/>
                      <a:gd name="connsiteX660" fmla="*/ 1428229 w 5806384"/>
                      <a:gd name="connsiteY660" fmla="*/ 2386990 h 4036143"/>
                      <a:gd name="connsiteX661" fmla="*/ 1460801 w 5806384"/>
                      <a:gd name="connsiteY661" fmla="*/ 2423811 h 4036143"/>
                      <a:gd name="connsiteX662" fmla="*/ 1593923 w 5806384"/>
                      <a:gd name="connsiteY662" fmla="*/ 2564014 h 4036143"/>
                      <a:gd name="connsiteX663" fmla="*/ 1568432 w 5806384"/>
                      <a:gd name="connsiteY663" fmla="*/ 2600835 h 4036143"/>
                      <a:gd name="connsiteX664" fmla="*/ 1443807 w 5806384"/>
                      <a:gd name="connsiteY664" fmla="*/ 2437973 h 4036143"/>
                      <a:gd name="connsiteX665" fmla="*/ 1460801 w 5806384"/>
                      <a:gd name="connsiteY665" fmla="*/ 2423811 h 4036143"/>
                      <a:gd name="connsiteX666" fmla="*/ 1544357 w 5806384"/>
                      <a:gd name="connsiteY666" fmla="*/ 2637655 h 4036143"/>
                      <a:gd name="connsiteX667" fmla="*/ 1568432 w 5806384"/>
                      <a:gd name="connsiteY667" fmla="*/ 2603667 h 4036143"/>
                      <a:gd name="connsiteX668" fmla="*/ 1608085 w 5806384"/>
                      <a:gd name="connsiteY668" fmla="*/ 2656066 h 4036143"/>
                      <a:gd name="connsiteX669" fmla="*/ 1544357 w 5806384"/>
                      <a:gd name="connsiteY669" fmla="*/ 2637655 h 4036143"/>
                      <a:gd name="connsiteX670" fmla="*/ 1636409 w 5806384"/>
                      <a:gd name="connsiteY670" fmla="*/ 2690054 h 4036143"/>
                      <a:gd name="connsiteX671" fmla="*/ 1613750 w 5806384"/>
                      <a:gd name="connsiteY671" fmla="*/ 2660315 h 4036143"/>
                      <a:gd name="connsiteX672" fmla="*/ 1721381 w 5806384"/>
                      <a:gd name="connsiteY672" fmla="*/ 2691471 h 4036143"/>
                      <a:gd name="connsiteX673" fmla="*/ 1718548 w 5806384"/>
                      <a:gd name="connsiteY673" fmla="*/ 2718378 h 4036143"/>
                      <a:gd name="connsiteX674" fmla="*/ 1636409 w 5806384"/>
                      <a:gd name="connsiteY674" fmla="*/ 2690054 h 4036143"/>
                      <a:gd name="connsiteX675" fmla="*/ 1718548 w 5806384"/>
                      <a:gd name="connsiteY675" fmla="*/ 2719795 h 4036143"/>
                      <a:gd name="connsiteX676" fmla="*/ 1712883 w 5806384"/>
                      <a:gd name="connsiteY676" fmla="*/ 2789188 h 4036143"/>
                      <a:gd name="connsiteX677" fmla="*/ 1639242 w 5806384"/>
                      <a:gd name="connsiteY677" fmla="*/ 2692887 h 4036143"/>
                      <a:gd name="connsiteX678" fmla="*/ 1718548 w 5806384"/>
                      <a:gd name="connsiteY678" fmla="*/ 2719795 h 4036143"/>
                      <a:gd name="connsiteX679" fmla="*/ 1423980 w 5806384"/>
                      <a:gd name="connsiteY679" fmla="*/ 2385573 h 4036143"/>
                      <a:gd name="connsiteX680" fmla="*/ 1406986 w 5806384"/>
                      <a:gd name="connsiteY680" fmla="*/ 2389822 h 4036143"/>
                      <a:gd name="connsiteX681" fmla="*/ 1385743 w 5806384"/>
                      <a:gd name="connsiteY681" fmla="*/ 2361498 h 4036143"/>
                      <a:gd name="connsiteX682" fmla="*/ 1391408 w 5806384"/>
                      <a:gd name="connsiteY682" fmla="*/ 2348753 h 4036143"/>
                      <a:gd name="connsiteX683" fmla="*/ 1423980 w 5806384"/>
                      <a:gd name="connsiteY683" fmla="*/ 2385573 h 4036143"/>
                      <a:gd name="connsiteX684" fmla="*/ 1288026 w 5806384"/>
                      <a:gd name="connsiteY684" fmla="*/ 2564014 h 4036143"/>
                      <a:gd name="connsiteX685" fmla="*/ 1299356 w 5806384"/>
                      <a:gd name="connsiteY685" fmla="*/ 2554100 h 4036143"/>
                      <a:gd name="connsiteX686" fmla="*/ 1293691 w 5806384"/>
                      <a:gd name="connsiteY686" fmla="*/ 2565430 h 4036143"/>
                      <a:gd name="connsiteX687" fmla="*/ 1288026 w 5806384"/>
                      <a:gd name="connsiteY687" fmla="*/ 2564014 h 4036143"/>
                      <a:gd name="connsiteX688" fmla="*/ 1540108 w 5806384"/>
                      <a:gd name="connsiteY688" fmla="*/ 2639072 h 4036143"/>
                      <a:gd name="connsiteX689" fmla="*/ 1528778 w 5806384"/>
                      <a:gd name="connsiteY689" fmla="*/ 2654650 h 4036143"/>
                      <a:gd name="connsiteX690" fmla="*/ 1292275 w 5806384"/>
                      <a:gd name="connsiteY690" fmla="*/ 2576759 h 4036143"/>
                      <a:gd name="connsiteX691" fmla="*/ 1296523 w 5806384"/>
                      <a:gd name="connsiteY691" fmla="*/ 2568262 h 4036143"/>
                      <a:gd name="connsiteX692" fmla="*/ 1540108 w 5806384"/>
                      <a:gd name="connsiteY692" fmla="*/ 2639072 h 4036143"/>
                      <a:gd name="connsiteX693" fmla="*/ 1711467 w 5806384"/>
                      <a:gd name="connsiteY693" fmla="*/ 2824593 h 4036143"/>
                      <a:gd name="connsiteX694" fmla="*/ 1714300 w 5806384"/>
                      <a:gd name="connsiteY694" fmla="*/ 2794853 h 4036143"/>
                      <a:gd name="connsiteX695" fmla="*/ 1741207 w 5806384"/>
                      <a:gd name="connsiteY695" fmla="*/ 2830257 h 4036143"/>
                      <a:gd name="connsiteX696" fmla="*/ 1711467 w 5806384"/>
                      <a:gd name="connsiteY696" fmla="*/ 2824593 h 4036143"/>
                      <a:gd name="connsiteX697" fmla="*/ 1707219 w 5806384"/>
                      <a:gd name="connsiteY697" fmla="*/ 2874159 h 4036143"/>
                      <a:gd name="connsiteX698" fmla="*/ 1711467 w 5806384"/>
                      <a:gd name="connsiteY698" fmla="*/ 2827425 h 4036143"/>
                      <a:gd name="connsiteX699" fmla="*/ 1742623 w 5806384"/>
                      <a:gd name="connsiteY699" fmla="*/ 2833090 h 4036143"/>
                      <a:gd name="connsiteX700" fmla="*/ 1772363 w 5806384"/>
                      <a:gd name="connsiteY700" fmla="*/ 2871327 h 4036143"/>
                      <a:gd name="connsiteX701" fmla="*/ 1707219 w 5806384"/>
                      <a:gd name="connsiteY701" fmla="*/ 2874159 h 4036143"/>
                      <a:gd name="connsiteX702" fmla="*/ 1388576 w 5806384"/>
                      <a:gd name="connsiteY702" fmla="*/ 2347336 h 4036143"/>
                      <a:gd name="connsiteX703" fmla="*/ 1382911 w 5806384"/>
                      <a:gd name="connsiteY703" fmla="*/ 2360082 h 4036143"/>
                      <a:gd name="connsiteX704" fmla="*/ 1310685 w 5806384"/>
                      <a:gd name="connsiteY704" fmla="*/ 2265197 h 4036143"/>
                      <a:gd name="connsiteX705" fmla="*/ 1388576 w 5806384"/>
                      <a:gd name="connsiteY705" fmla="*/ 2347336 h 4036143"/>
                      <a:gd name="connsiteX706" fmla="*/ 1404154 w 5806384"/>
                      <a:gd name="connsiteY706" fmla="*/ 2391238 h 4036143"/>
                      <a:gd name="connsiteX707" fmla="*/ 1368749 w 5806384"/>
                      <a:gd name="connsiteY707" fmla="*/ 2401152 h 4036143"/>
                      <a:gd name="connsiteX708" fmla="*/ 1384327 w 5806384"/>
                      <a:gd name="connsiteY708" fmla="*/ 2364331 h 4036143"/>
                      <a:gd name="connsiteX709" fmla="*/ 1404154 w 5806384"/>
                      <a:gd name="connsiteY709" fmla="*/ 2391238 h 4036143"/>
                      <a:gd name="connsiteX710" fmla="*/ 1302188 w 5806384"/>
                      <a:gd name="connsiteY710" fmla="*/ 2549852 h 4036143"/>
                      <a:gd name="connsiteX711" fmla="*/ 1285194 w 5806384"/>
                      <a:gd name="connsiteY711" fmla="*/ 2564014 h 4036143"/>
                      <a:gd name="connsiteX712" fmla="*/ 1285194 w 5806384"/>
                      <a:gd name="connsiteY712" fmla="*/ 2564014 h 4036143"/>
                      <a:gd name="connsiteX713" fmla="*/ 1295107 w 5806384"/>
                      <a:gd name="connsiteY713" fmla="*/ 2566846 h 4036143"/>
                      <a:gd name="connsiteX714" fmla="*/ 1290858 w 5806384"/>
                      <a:gd name="connsiteY714" fmla="*/ 2576759 h 4036143"/>
                      <a:gd name="connsiteX715" fmla="*/ 1290858 w 5806384"/>
                      <a:gd name="connsiteY715" fmla="*/ 2576759 h 4036143"/>
                      <a:gd name="connsiteX716" fmla="*/ 1528778 w 5806384"/>
                      <a:gd name="connsiteY716" fmla="*/ 2656066 h 4036143"/>
                      <a:gd name="connsiteX717" fmla="*/ 1473547 w 5806384"/>
                      <a:gd name="connsiteY717" fmla="*/ 2732540 h 4036143"/>
                      <a:gd name="connsiteX718" fmla="*/ 1272448 w 5806384"/>
                      <a:gd name="connsiteY718" fmla="*/ 2569678 h 4036143"/>
                      <a:gd name="connsiteX719" fmla="*/ 1334760 w 5806384"/>
                      <a:gd name="connsiteY719" fmla="*/ 2412481 h 4036143"/>
                      <a:gd name="connsiteX720" fmla="*/ 1365916 w 5806384"/>
                      <a:gd name="connsiteY720" fmla="*/ 2403984 h 4036143"/>
                      <a:gd name="connsiteX721" fmla="*/ 1302188 w 5806384"/>
                      <a:gd name="connsiteY721" fmla="*/ 2549852 h 4036143"/>
                      <a:gd name="connsiteX722" fmla="*/ 1530195 w 5806384"/>
                      <a:gd name="connsiteY722" fmla="*/ 2657482 h 4036143"/>
                      <a:gd name="connsiteX723" fmla="*/ 1634993 w 5806384"/>
                      <a:gd name="connsiteY723" fmla="*/ 2692887 h 4036143"/>
                      <a:gd name="connsiteX724" fmla="*/ 1711467 w 5806384"/>
                      <a:gd name="connsiteY724" fmla="*/ 2793436 h 4036143"/>
                      <a:gd name="connsiteX725" fmla="*/ 1708635 w 5806384"/>
                      <a:gd name="connsiteY725" fmla="*/ 2826009 h 4036143"/>
                      <a:gd name="connsiteX726" fmla="*/ 1551438 w 5806384"/>
                      <a:gd name="connsiteY726" fmla="*/ 2797685 h 4036143"/>
                      <a:gd name="connsiteX727" fmla="*/ 1474963 w 5806384"/>
                      <a:gd name="connsiteY727" fmla="*/ 2735373 h 4036143"/>
                      <a:gd name="connsiteX728" fmla="*/ 1530195 w 5806384"/>
                      <a:gd name="connsiteY728" fmla="*/ 2657482 h 4036143"/>
                      <a:gd name="connsiteX729" fmla="*/ 1707219 w 5806384"/>
                      <a:gd name="connsiteY729" fmla="*/ 2875576 h 4036143"/>
                      <a:gd name="connsiteX730" fmla="*/ 1773780 w 5806384"/>
                      <a:gd name="connsiteY730" fmla="*/ 2872743 h 4036143"/>
                      <a:gd name="connsiteX731" fmla="*/ 1846005 w 5806384"/>
                      <a:gd name="connsiteY731" fmla="*/ 2967628 h 4036143"/>
                      <a:gd name="connsiteX732" fmla="*/ 1697305 w 5806384"/>
                      <a:gd name="connsiteY732" fmla="*/ 2984622 h 4036143"/>
                      <a:gd name="connsiteX733" fmla="*/ 1707219 w 5806384"/>
                      <a:gd name="connsiteY733" fmla="*/ 2875576 h 4036143"/>
                      <a:gd name="connsiteX734" fmla="*/ 1744040 w 5806384"/>
                      <a:gd name="connsiteY734" fmla="*/ 2831674 h 4036143"/>
                      <a:gd name="connsiteX735" fmla="*/ 1714300 w 5806384"/>
                      <a:gd name="connsiteY735" fmla="*/ 2792020 h 4036143"/>
                      <a:gd name="connsiteX736" fmla="*/ 1719964 w 5806384"/>
                      <a:gd name="connsiteY736" fmla="*/ 2719795 h 4036143"/>
                      <a:gd name="connsiteX737" fmla="*/ 1763866 w 5806384"/>
                      <a:gd name="connsiteY737" fmla="*/ 2733956 h 4036143"/>
                      <a:gd name="connsiteX738" fmla="*/ 1810600 w 5806384"/>
                      <a:gd name="connsiteY738" fmla="*/ 2843003 h 4036143"/>
                      <a:gd name="connsiteX739" fmla="*/ 1744040 w 5806384"/>
                      <a:gd name="connsiteY739" fmla="*/ 2831674 h 4036143"/>
                      <a:gd name="connsiteX740" fmla="*/ 1719964 w 5806384"/>
                      <a:gd name="connsiteY740" fmla="*/ 2718378 h 4036143"/>
                      <a:gd name="connsiteX741" fmla="*/ 1722797 w 5806384"/>
                      <a:gd name="connsiteY741" fmla="*/ 2690054 h 4036143"/>
                      <a:gd name="connsiteX742" fmla="*/ 1722797 w 5806384"/>
                      <a:gd name="connsiteY742" fmla="*/ 2690054 h 4036143"/>
                      <a:gd name="connsiteX743" fmla="*/ 1610918 w 5806384"/>
                      <a:gd name="connsiteY743" fmla="*/ 2657482 h 4036143"/>
                      <a:gd name="connsiteX744" fmla="*/ 1568432 w 5806384"/>
                      <a:gd name="connsiteY744" fmla="*/ 2602251 h 4036143"/>
                      <a:gd name="connsiteX745" fmla="*/ 1595340 w 5806384"/>
                      <a:gd name="connsiteY745" fmla="*/ 2564014 h 4036143"/>
                      <a:gd name="connsiteX746" fmla="*/ 1595340 w 5806384"/>
                      <a:gd name="connsiteY746" fmla="*/ 2564014 h 4036143"/>
                      <a:gd name="connsiteX747" fmla="*/ 1462218 w 5806384"/>
                      <a:gd name="connsiteY747" fmla="*/ 2422394 h 4036143"/>
                      <a:gd name="connsiteX748" fmla="*/ 1551438 w 5806384"/>
                      <a:gd name="connsiteY748" fmla="*/ 2350169 h 4036143"/>
                      <a:gd name="connsiteX749" fmla="*/ 1552854 w 5806384"/>
                      <a:gd name="connsiteY749" fmla="*/ 2350169 h 4036143"/>
                      <a:gd name="connsiteX750" fmla="*/ 1426813 w 5806384"/>
                      <a:gd name="connsiteY750" fmla="*/ 2385573 h 4036143"/>
                      <a:gd name="connsiteX751" fmla="*/ 1391408 w 5806384"/>
                      <a:gd name="connsiteY751" fmla="*/ 2348753 h 4036143"/>
                      <a:gd name="connsiteX752" fmla="*/ 1486293 w 5806384"/>
                      <a:gd name="connsiteY752" fmla="*/ 2129243 h 4036143"/>
                      <a:gd name="connsiteX753" fmla="*/ 1486293 w 5806384"/>
                      <a:gd name="connsiteY753" fmla="*/ 2129243 h 4036143"/>
                      <a:gd name="connsiteX754" fmla="*/ 1484876 w 5806384"/>
                      <a:gd name="connsiteY754" fmla="*/ 2127827 h 4036143"/>
                      <a:gd name="connsiteX755" fmla="*/ 1387159 w 5806384"/>
                      <a:gd name="connsiteY755" fmla="*/ 2266613 h 4036143"/>
                      <a:gd name="connsiteX756" fmla="*/ 1353171 w 5806384"/>
                      <a:gd name="connsiteY756" fmla="*/ 2129243 h 4036143"/>
                      <a:gd name="connsiteX757" fmla="*/ 1491957 w 5806384"/>
                      <a:gd name="connsiteY757" fmla="*/ 2112249 h 4036143"/>
                      <a:gd name="connsiteX758" fmla="*/ 1762450 w 5806384"/>
                      <a:gd name="connsiteY758" fmla="*/ 2731124 h 4036143"/>
                      <a:gd name="connsiteX759" fmla="*/ 1719964 w 5806384"/>
                      <a:gd name="connsiteY759" fmla="*/ 2718378 h 4036143"/>
                      <a:gd name="connsiteX760" fmla="*/ 1547189 w 5806384"/>
                      <a:gd name="connsiteY760" fmla="*/ 2796269 h 4036143"/>
                      <a:gd name="connsiteX761" fmla="*/ 1443807 w 5806384"/>
                      <a:gd name="connsiteY761" fmla="*/ 2777858 h 4036143"/>
                      <a:gd name="connsiteX762" fmla="*/ 1473547 w 5806384"/>
                      <a:gd name="connsiteY762" fmla="*/ 2736789 h 4036143"/>
                      <a:gd name="connsiteX763" fmla="*/ 1547189 w 5806384"/>
                      <a:gd name="connsiteY763" fmla="*/ 2796269 h 4036143"/>
                      <a:gd name="connsiteX764" fmla="*/ 1823346 w 5806384"/>
                      <a:gd name="connsiteY764" fmla="*/ 2871327 h 4036143"/>
                      <a:gd name="connsiteX765" fmla="*/ 1864416 w 5806384"/>
                      <a:gd name="connsiteY765" fmla="*/ 2966212 h 4036143"/>
                      <a:gd name="connsiteX766" fmla="*/ 1848838 w 5806384"/>
                      <a:gd name="connsiteY766" fmla="*/ 2967628 h 4036143"/>
                      <a:gd name="connsiteX767" fmla="*/ 1776612 w 5806384"/>
                      <a:gd name="connsiteY767" fmla="*/ 2872743 h 4036143"/>
                      <a:gd name="connsiteX768" fmla="*/ 1823346 w 5806384"/>
                      <a:gd name="connsiteY768" fmla="*/ 2871327 h 4036143"/>
                      <a:gd name="connsiteX769" fmla="*/ 1865832 w 5806384"/>
                      <a:gd name="connsiteY769" fmla="*/ 2969044 h 4036143"/>
                      <a:gd name="connsiteX770" fmla="*/ 1887075 w 5806384"/>
                      <a:gd name="connsiteY770" fmla="*/ 3018611 h 4036143"/>
                      <a:gd name="connsiteX771" fmla="*/ 1850254 w 5806384"/>
                      <a:gd name="connsiteY771" fmla="*/ 2970460 h 4036143"/>
                      <a:gd name="connsiteX772" fmla="*/ 1865832 w 5806384"/>
                      <a:gd name="connsiteY772" fmla="*/ 2969044 h 4036143"/>
                      <a:gd name="connsiteX773" fmla="*/ 2055602 w 5806384"/>
                      <a:gd name="connsiteY773" fmla="*/ 2828841 h 4036143"/>
                      <a:gd name="connsiteX774" fmla="*/ 1970630 w 5806384"/>
                      <a:gd name="connsiteY774" fmla="*/ 2800517 h 4036143"/>
                      <a:gd name="connsiteX775" fmla="*/ 1950804 w 5806384"/>
                      <a:gd name="connsiteY775" fmla="*/ 2721211 h 4036143"/>
                      <a:gd name="connsiteX776" fmla="*/ 2055602 w 5806384"/>
                      <a:gd name="connsiteY776" fmla="*/ 2828841 h 4036143"/>
                      <a:gd name="connsiteX777" fmla="*/ 1229962 w 5806384"/>
                      <a:gd name="connsiteY777" fmla="*/ 2141989 h 4036143"/>
                      <a:gd name="connsiteX778" fmla="*/ 1331928 w 5806384"/>
                      <a:gd name="connsiteY778" fmla="*/ 2055601 h 4036143"/>
                      <a:gd name="connsiteX779" fmla="*/ 1350338 w 5806384"/>
                      <a:gd name="connsiteY779" fmla="*/ 2127827 h 4036143"/>
                      <a:gd name="connsiteX780" fmla="*/ 1229962 w 5806384"/>
                      <a:gd name="connsiteY780" fmla="*/ 2141989 h 4036143"/>
                      <a:gd name="connsiteX781" fmla="*/ 1220049 w 5806384"/>
                      <a:gd name="connsiteY781" fmla="*/ 2150486 h 4036143"/>
                      <a:gd name="connsiteX782" fmla="*/ 1285194 w 5806384"/>
                      <a:gd name="connsiteY782" fmla="*/ 2235457 h 4036143"/>
                      <a:gd name="connsiteX783" fmla="*/ 1211552 w 5806384"/>
                      <a:gd name="connsiteY783" fmla="*/ 2157567 h 4036143"/>
                      <a:gd name="connsiteX784" fmla="*/ 1220049 w 5806384"/>
                      <a:gd name="connsiteY784" fmla="*/ 2150486 h 4036143"/>
                      <a:gd name="connsiteX785" fmla="*/ 1215800 w 5806384"/>
                      <a:gd name="connsiteY785" fmla="*/ 2143405 h 4036143"/>
                      <a:gd name="connsiteX786" fmla="*/ 1198806 w 5806384"/>
                      <a:gd name="connsiteY786" fmla="*/ 2144821 h 4036143"/>
                      <a:gd name="connsiteX787" fmla="*/ 1198806 w 5806384"/>
                      <a:gd name="connsiteY787" fmla="*/ 2144821 h 4036143"/>
                      <a:gd name="connsiteX788" fmla="*/ 1210135 w 5806384"/>
                      <a:gd name="connsiteY788" fmla="*/ 2156151 h 4036143"/>
                      <a:gd name="connsiteX789" fmla="*/ 1127996 w 5806384"/>
                      <a:gd name="connsiteY789" fmla="*/ 2226960 h 4036143"/>
                      <a:gd name="connsiteX790" fmla="*/ 1085511 w 5806384"/>
                      <a:gd name="connsiteY790" fmla="*/ 1972046 h 4036143"/>
                      <a:gd name="connsiteX791" fmla="*/ 1215800 w 5806384"/>
                      <a:gd name="connsiteY791" fmla="*/ 2143405 h 4036143"/>
                      <a:gd name="connsiteX792" fmla="*/ 1217216 w 5806384"/>
                      <a:gd name="connsiteY792" fmla="*/ 2146237 h 4036143"/>
                      <a:gd name="connsiteX793" fmla="*/ 1220049 w 5806384"/>
                      <a:gd name="connsiteY793" fmla="*/ 2149070 h 4036143"/>
                      <a:gd name="connsiteX794" fmla="*/ 1211552 w 5806384"/>
                      <a:gd name="connsiteY794" fmla="*/ 2156151 h 4036143"/>
                      <a:gd name="connsiteX795" fmla="*/ 1203054 w 5806384"/>
                      <a:gd name="connsiteY795" fmla="*/ 2147654 h 4036143"/>
                      <a:gd name="connsiteX796" fmla="*/ 1217216 w 5806384"/>
                      <a:gd name="connsiteY796" fmla="*/ 2146237 h 4036143"/>
                      <a:gd name="connsiteX797" fmla="*/ 1684559 w 5806384"/>
                      <a:gd name="connsiteY797" fmla="*/ 3147484 h 4036143"/>
                      <a:gd name="connsiteX798" fmla="*/ 1695889 w 5806384"/>
                      <a:gd name="connsiteY798" fmla="*/ 3017195 h 4036143"/>
                      <a:gd name="connsiteX799" fmla="*/ 1885659 w 5806384"/>
                      <a:gd name="connsiteY799" fmla="*/ 3029940 h 4036143"/>
                      <a:gd name="connsiteX800" fmla="*/ 1684559 w 5806384"/>
                      <a:gd name="connsiteY800" fmla="*/ 3147484 h 4036143"/>
                      <a:gd name="connsiteX801" fmla="*/ 1535859 w 5806384"/>
                      <a:gd name="connsiteY801" fmla="*/ 3005865 h 4036143"/>
                      <a:gd name="connsiteX802" fmla="*/ 1695889 w 5806384"/>
                      <a:gd name="connsiteY802" fmla="*/ 2987455 h 4036143"/>
                      <a:gd name="connsiteX803" fmla="*/ 1693057 w 5806384"/>
                      <a:gd name="connsiteY803" fmla="*/ 3015778 h 4036143"/>
                      <a:gd name="connsiteX804" fmla="*/ 1535859 w 5806384"/>
                      <a:gd name="connsiteY804" fmla="*/ 3005865 h 4036143"/>
                      <a:gd name="connsiteX805" fmla="*/ 1072765 w 5806384"/>
                      <a:gd name="connsiteY805" fmla="*/ 744208 h 4036143"/>
                      <a:gd name="connsiteX806" fmla="*/ 1020366 w 5806384"/>
                      <a:gd name="connsiteY806" fmla="*/ 713052 h 4036143"/>
                      <a:gd name="connsiteX807" fmla="*/ 1111002 w 5806384"/>
                      <a:gd name="connsiteY807" fmla="*/ 618167 h 4036143"/>
                      <a:gd name="connsiteX808" fmla="*/ 1130829 w 5806384"/>
                      <a:gd name="connsiteY808" fmla="*/ 738544 h 4036143"/>
                      <a:gd name="connsiteX809" fmla="*/ 1072765 w 5806384"/>
                      <a:gd name="connsiteY809" fmla="*/ 744208 h 4036143"/>
                      <a:gd name="connsiteX810" fmla="*/ 942475 w 5806384"/>
                      <a:gd name="connsiteY810" fmla="*/ 1064267 h 4036143"/>
                      <a:gd name="connsiteX811" fmla="*/ 1041609 w 5806384"/>
                      <a:gd name="connsiteY811" fmla="*/ 909903 h 4036143"/>
                      <a:gd name="connsiteX812" fmla="*/ 1088343 w 5806384"/>
                      <a:gd name="connsiteY812" fmla="*/ 935394 h 4036143"/>
                      <a:gd name="connsiteX813" fmla="*/ 1102505 w 5806384"/>
                      <a:gd name="connsiteY813" fmla="*/ 960886 h 4036143"/>
                      <a:gd name="connsiteX814" fmla="*/ 1041609 w 5806384"/>
                      <a:gd name="connsiteY814" fmla="*/ 1136493 h 4036143"/>
                      <a:gd name="connsiteX815" fmla="*/ 942475 w 5806384"/>
                      <a:gd name="connsiteY815" fmla="*/ 1064267 h 4036143"/>
                      <a:gd name="connsiteX816" fmla="*/ 1043025 w 5806384"/>
                      <a:gd name="connsiteY816" fmla="*/ 909903 h 4036143"/>
                      <a:gd name="connsiteX817" fmla="*/ 1060019 w 5806384"/>
                      <a:gd name="connsiteY817" fmla="*/ 884411 h 4036143"/>
                      <a:gd name="connsiteX818" fmla="*/ 1088343 w 5806384"/>
                      <a:gd name="connsiteY818" fmla="*/ 932562 h 4036143"/>
                      <a:gd name="connsiteX819" fmla="*/ 1043025 w 5806384"/>
                      <a:gd name="connsiteY819" fmla="*/ 909903 h 4036143"/>
                      <a:gd name="connsiteX820" fmla="*/ 1101089 w 5806384"/>
                      <a:gd name="connsiteY820" fmla="*/ 816434 h 4036143"/>
                      <a:gd name="connsiteX821" fmla="*/ 1060019 w 5806384"/>
                      <a:gd name="connsiteY821" fmla="*/ 880163 h 4036143"/>
                      <a:gd name="connsiteX822" fmla="*/ 1020366 w 5806384"/>
                      <a:gd name="connsiteY822" fmla="*/ 809353 h 4036143"/>
                      <a:gd name="connsiteX823" fmla="*/ 1101089 w 5806384"/>
                      <a:gd name="connsiteY823" fmla="*/ 816434 h 4036143"/>
                      <a:gd name="connsiteX824" fmla="*/ 1017533 w 5806384"/>
                      <a:gd name="connsiteY824" fmla="*/ 809353 h 4036143"/>
                      <a:gd name="connsiteX825" fmla="*/ 1058603 w 5806384"/>
                      <a:gd name="connsiteY825" fmla="*/ 881579 h 4036143"/>
                      <a:gd name="connsiteX826" fmla="*/ 1041609 w 5806384"/>
                      <a:gd name="connsiteY826" fmla="*/ 908486 h 4036143"/>
                      <a:gd name="connsiteX827" fmla="*/ 1021782 w 5806384"/>
                      <a:gd name="connsiteY827" fmla="*/ 897157 h 4036143"/>
                      <a:gd name="connsiteX828" fmla="*/ 973632 w 5806384"/>
                      <a:gd name="connsiteY828" fmla="*/ 805105 h 4036143"/>
                      <a:gd name="connsiteX829" fmla="*/ 1017533 w 5806384"/>
                      <a:gd name="connsiteY829" fmla="*/ 809353 h 4036143"/>
                      <a:gd name="connsiteX830" fmla="*/ 1072765 w 5806384"/>
                      <a:gd name="connsiteY830" fmla="*/ 747041 h 4036143"/>
                      <a:gd name="connsiteX831" fmla="*/ 1072765 w 5806384"/>
                      <a:gd name="connsiteY831" fmla="*/ 747041 h 4036143"/>
                      <a:gd name="connsiteX832" fmla="*/ 1130829 w 5806384"/>
                      <a:gd name="connsiteY832" fmla="*/ 741376 h 4036143"/>
                      <a:gd name="connsiteX833" fmla="*/ 1135077 w 5806384"/>
                      <a:gd name="connsiteY833" fmla="*/ 765451 h 4036143"/>
                      <a:gd name="connsiteX834" fmla="*/ 1102505 w 5806384"/>
                      <a:gd name="connsiteY834" fmla="*/ 815018 h 4036143"/>
                      <a:gd name="connsiteX835" fmla="*/ 1018949 w 5806384"/>
                      <a:gd name="connsiteY835" fmla="*/ 807937 h 4036143"/>
                      <a:gd name="connsiteX836" fmla="*/ 986377 w 5806384"/>
                      <a:gd name="connsiteY836" fmla="*/ 749873 h 4036143"/>
                      <a:gd name="connsiteX837" fmla="*/ 1020366 w 5806384"/>
                      <a:gd name="connsiteY837" fmla="*/ 714468 h 4036143"/>
                      <a:gd name="connsiteX838" fmla="*/ 1072765 w 5806384"/>
                      <a:gd name="connsiteY838" fmla="*/ 747041 h 4036143"/>
                      <a:gd name="connsiteX839" fmla="*/ 1171898 w 5806384"/>
                      <a:gd name="connsiteY839" fmla="*/ 783862 h 4036143"/>
                      <a:gd name="connsiteX840" fmla="*/ 1171898 w 5806384"/>
                      <a:gd name="connsiteY840" fmla="*/ 783862 h 4036143"/>
                      <a:gd name="connsiteX841" fmla="*/ 1414067 w 5806384"/>
                      <a:gd name="connsiteY841" fmla="*/ 839093 h 4036143"/>
                      <a:gd name="connsiteX842" fmla="*/ 1105337 w 5806384"/>
                      <a:gd name="connsiteY842" fmla="*/ 815018 h 4036143"/>
                      <a:gd name="connsiteX843" fmla="*/ 1136494 w 5806384"/>
                      <a:gd name="connsiteY843" fmla="*/ 765451 h 4036143"/>
                      <a:gd name="connsiteX844" fmla="*/ 1136494 w 5806384"/>
                      <a:gd name="connsiteY844" fmla="*/ 765451 h 4036143"/>
                      <a:gd name="connsiteX845" fmla="*/ 1132245 w 5806384"/>
                      <a:gd name="connsiteY845" fmla="*/ 739960 h 4036143"/>
                      <a:gd name="connsiteX846" fmla="*/ 1340425 w 5806384"/>
                      <a:gd name="connsiteY846" fmla="*/ 718717 h 4036143"/>
                      <a:gd name="connsiteX847" fmla="*/ 1171898 w 5806384"/>
                      <a:gd name="connsiteY847" fmla="*/ 783862 h 4036143"/>
                      <a:gd name="connsiteX848" fmla="*/ 1266783 w 5806384"/>
                      <a:gd name="connsiteY848" fmla="*/ 1028863 h 4036143"/>
                      <a:gd name="connsiteX849" fmla="*/ 1111002 w 5806384"/>
                      <a:gd name="connsiteY849" fmla="*/ 945307 h 4036143"/>
                      <a:gd name="connsiteX850" fmla="*/ 1149239 w 5806384"/>
                      <a:gd name="connsiteY850" fmla="*/ 834845 h 4036143"/>
                      <a:gd name="connsiteX851" fmla="*/ 1266783 w 5806384"/>
                      <a:gd name="connsiteY851" fmla="*/ 1028863 h 4036143"/>
                      <a:gd name="connsiteX852" fmla="*/ 3048352 w 5806384"/>
                      <a:gd name="connsiteY852" fmla="*/ 459554 h 4036143"/>
                      <a:gd name="connsiteX853" fmla="*/ 2905316 w 5806384"/>
                      <a:gd name="connsiteY853" fmla="*/ 534612 h 4036143"/>
                      <a:gd name="connsiteX854" fmla="*/ 2974710 w 5806384"/>
                      <a:gd name="connsiteY854" fmla="*/ 351923 h 4036143"/>
                      <a:gd name="connsiteX855" fmla="*/ 3048352 w 5806384"/>
                      <a:gd name="connsiteY855" fmla="*/ 459554 h 4036143"/>
                      <a:gd name="connsiteX856" fmla="*/ 5369489 w 5806384"/>
                      <a:gd name="connsiteY856" fmla="*/ 840509 h 4036143"/>
                      <a:gd name="connsiteX857" fmla="*/ 5470039 w 5806384"/>
                      <a:gd name="connsiteY857" fmla="*/ 694642 h 4036143"/>
                      <a:gd name="connsiteX858" fmla="*/ 5553594 w 5806384"/>
                      <a:gd name="connsiteY858" fmla="*/ 822099 h 4036143"/>
                      <a:gd name="connsiteX859" fmla="*/ 5369489 w 5806384"/>
                      <a:gd name="connsiteY859" fmla="*/ 840509 h 4036143"/>
                      <a:gd name="connsiteX860" fmla="*/ 4267693 w 5806384"/>
                      <a:gd name="connsiteY860" fmla="*/ 1661900 h 4036143"/>
                      <a:gd name="connsiteX861" fmla="*/ 4240785 w 5806384"/>
                      <a:gd name="connsiteY861" fmla="*/ 1785109 h 4036143"/>
                      <a:gd name="connsiteX862" fmla="*/ 4094917 w 5806384"/>
                      <a:gd name="connsiteY862" fmla="*/ 1708634 h 4036143"/>
                      <a:gd name="connsiteX863" fmla="*/ 4267693 w 5806384"/>
                      <a:gd name="connsiteY863" fmla="*/ 1661900 h 4036143"/>
                      <a:gd name="connsiteX864" fmla="*/ 4203964 w 5806384"/>
                      <a:gd name="connsiteY864" fmla="*/ 1970630 h 4036143"/>
                      <a:gd name="connsiteX865" fmla="*/ 4243617 w 5806384"/>
                      <a:gd name="connsiteY865" fmla="*/ 1787941 h 4036143"/>
                      <a:gd name="connsiteX866" fmla="*/ 4388069 w 5806384"/>
                      <a:gd name="connsiteY866" fmla="*/ 1862999 h 4036143"/>
                      <a:gd name="connsiteX867" fmla="*/ 4203964 w 5806384"/>
                      <a:gd name="connsiteY867" fmla="*/ 1970630 h 4036143"/>
                      <a:gd name="connsiteX868" fmla="*/ 3374076 w 5806384"/>
                      <a:gd name="connsiteY868" fmla="*/ 3104998 h 4036143"/>
                      <a:gd name="connsiteX869" fmla="*/ 3381157 w 5806384"/>
                      <a:gd name="connsiteY869" fmla="*/ 3138987 h 4036143"/>
                      <a:gd name="connsiteX870" fmla="*/ 3276359 w 5806384"/>
                      <a:gd name="connsiteY870" fmla="*/ 3143236 h 4036143"/>
                      <a:gd name="connsiteX871" fmla="*/ 3219711 w 5806384"/>
                      <a:gd name="connsiteY871" fmla="*/ 3020027 h 4036143"/>
                      <a:gd name="connsiteX872" fmla="*/ 3374076 w 5806384"/>
                      <a:gd name="connsiteY872" fmla="*/ 3104998 h 4036143"/>
                      <a:gd name="connsiteX873" fmla="*/ 2035775 w 5806384"/>
                      <a:gd name="connsiteY873" fmla="*/ 2556933 h 4036143"/>
                      <a:gd name="connsiteX874" fmla="*/ 2052769 w 5806384"/>
                      <a:gd name="connsiteY874" fmla="*/ 2464880 h 4036143"/>
                      <a:gd name="connsiteX875" fmla="*/ 2178810 w 5806384"/>
                      <a:gd name="connsiteY875" fmla="*/ 2443637 h 4036143"/>
                      <a:gd name="connsiteX876" fmla="*/ 2072596 w 5806384"/>
                      <a:gd name="connsiteY876" fmla="*/ 2588089 h 4036143"/>
                      <a:gd name="connsiteX877" fmla="*/ 2035775 w 5806384"/>
                      <a:gd name="connsiteY877" fmla="*/ 2556933 h 4036143"/>
                      <a:gd name="connsiteX878" fmla="*/ 2049937 w 5806384"/>
                      <a:gd name="connsiteY878" fmla="*/ 2464880 h 4036143"/>
                      <a:gd name="connsiteX879" fmla="*/ 2032943 w 5806384"/>
                      <a:gd name="connsiteY879" fmla="*/ 2555516 h 4036143"/>
                      <a:gd name="connsiteX880" fmla="*/ 1946555 w 5806384"/>
                      <a:gd name="connsiteY880" fmla="*/ 2483291 h 4036143"/>
                      <a:gd name="connsiteX881" fmla="*/ 2049937 w 5806384"/>
                      <a:gd name="connsiteY881" fmla="*/ 2464880 h 4036143"/>
                      <a:gd name="connsiteX882" fmla="*/ 2049937 w 5806384"/>
                      <a:gd name="connsiteY882" fmla="*/ 2463464 h 4036143"/>
                      <a:gd name="connsiteX883" fmla="*/ 1945139 w 5806384"/>
                      <a:gd name="connsiteY883" fmla="*/ 2481874 h 4036143"/>
                      <a:gd name="connsiteX884" fmla="*/ 1932393 w 5806384"/>
                      <a:gd name="connsiteY884" fmla="*/ 2471961 h 4036143"/>
                      <a:gd name="connsiteX885" fmla="*/ 2051353 w 5806384"/>
                      <a:gd name="connsiteY885" fmla="*/ 2454967 h 4036143"/>
                      <a:gd name="connsiteX886" fmla="*/ 2049937 w 5806384"/>
                      <a:gd name="connsiteY886" fmla="*/ 2463464 h 4036143"/>
                      <a:gd name="connsiteX887" fmla="*/ 2032943 w 5806384"/>
                      <a:gd name="connsiteY887" fmla="*/ 2556933 h 4036143"/>
                      <a:gd name="connsiteX888" fmla="*/ 2023029 w 5806384"/>
                      <a:gd name="connsiteY888" fmla="*/ 2612164 h 4036143"/>
                      <a:gd name="connsiteX889" fmla="*/ 1793606 w 5806384"/>
                      <a:gd name="connsiteY889" fmla="*/ 2508782 h 4036143"/>
                      <a:gd name="connsiteX890" fmla="*/ 1945139 w 5806384"/>
                      <a:gd name="connsiteY890" fmla="*/ 2483291 h 4036143"/>
                      <a:gd name="connsiteX891" fmla="*/ 2032943 w 5806384"/>
                      <a:gd name="connsiteY891" fmla="*/ 2556933 h 4036143"/>
                      <a:gd name="connsiteX892" fmla="*/ 2024445 w 5806384"/>
                      <a:gd name="connsiteY892" fmla="*/ 2613580 h 4036143"/>
                      <a:gd name="connsiteX893" fmla="*/ 2034359 w 5806384"/>
                      <a:gd name="connsiteY893" fmla="*/ 2558349 h 4036143"/>
                      <a:gd name="connsiteX894" fmla="*/ 2069764 w 5806384"/>
                      <a:gd name="connsiteY894" fmla="*/ 2588089 h 4036143"/>
                      <a:gd name="connsiteX895" fmla="*/ 2044272 w 5806384"/>
                      <a:gd name="connsiteY895" fmla="*/ 2622077 h 4036143"/>
                      <a:gd name="connsiteX896" fmla="*/ 2024445 w 5806384"/>
                      <a:gd name="connsiteY896" fmla="*/ 2613580 h 4036143"/>
                      <a:gd name="connsiteX897" fmla="*/ 2044272 w 5806384"/>
                      <a:gd name="connsiteY897" fmla="*/ 2624910 h 4036143"/>
                      <a:gd name="connsiteX898" fmla="*/ 2015948 w 5806384"/>
                      <a:gd name="connsiteY898" fmla="*/ 2663147 h 4036143"/>
                      <a:gd name="connsiteX899" fmla="*/ 2024445 w 5806384"/>
                      <a:gd name="connsiteY899" fmla="*/ 2616413 h 4036143"/>
                      <a:gd name="connsiteX900" fmla="*/ 2044272 w 5806384"/>
                      <a:gd name="connsiteY900" fmla="*/ 2624910 h 4036143"/>
                      <a:gd name="connsiteX901" fmla="*/ 2047105 w 5806384"/>
                      <a:gd name="connsiteY901" fmla="*/ 2623494 h 4036143"/>
                      <a:gd name="connsiteX902" fmla="*/ 2072596 w 5806384"/>
                      <a:gd name="connsiteY902" fmla="*/ 2589505 h 4036143"/>
                      <a:gd name="connsiteX903" fmla="*/ 2188724 w 5806384"/>
                      <a:gd name="connsiteY903" fmla="*/ 2687222 h 4036143"/>
                      <a:gd name="connsiteX904" fmla="*/ 2047105 w 5806384"/>
                      <a:gd name="connsiteY904" fmla="*/ 2623494 h 4036143"/>
                      <a:gd name="connsiteX905" fmla="*/ 2052769 w 5806384"/>
                      <a:gd name="connsiteY905" fmla="*/ 2462048 h 4036143"/>
                      <a:gd name="connsiteX906" fmla="*/ 2054185 w 5806384"/>
                      <a:gd name="connsiteY906" fmla="*/ 2453551 h 4036143"/>
                      <a:gd name="connsiteX907" fmla="*/ 2183059 w 5806384"/>
                      <a:gd name="connsiteY907" fmla="*/ 2435140 h 4036143"/>
                      <a:gd name="connsiteX908" fmla="*/ 2178810 w 5806384"/>
                      <a:gd name="connsiteY908" fmla="*/ 2440805 h 4036143"/>
                      <a:gd name="connsiteX909" fmla="*/ 2052769 w 5806384"/>
                      <a:gd name="connsiteY909" fmla="*/ 2462048 h 4036143"/>
                      <a:gd name="connsiteX910" fmla="*/ 1129413 w 5806384"/>
                      <a:gd name="connsiteY910" fmla="*/ 1003371 h 4036143"/>
                      <a:gd name="connsiteX911" fmla="*/ 1105337 w 5806384"/>
                      <a:gd name="connsiteY911" fmla="*/ 962302 h 4036143"/>
                      <a:gd name="connsiteX912" fmla="*/ 1109586 w 5806384"/>
                      <a:gd name="connsiteY912" fmla="*/ 948140 h 4036143"/>
                      <a:gd name="connsiteX913" fmla="*/ 1268199 w 5806384"/>
                      <a:gd name="connsiteY913" fmla="*/ 1033111 h 4036143"/>
                      <a:gd name="connsiteX914" fmla="*/ 1282361 w 5806384"/>
                      <a:gd name="connsiteY914" fmla="*/ 1055770 h 4036143"/>
                      <a:gd name="connsiteX915" fmla="*/ 1169066 w 5806384"/>
                      <a:gd name="connsiteY915" fmla="*/ 1463633 h 4036143"/>
                      <a:gd name="connsiteX916" fmla="*/ 1129413 w 5806384"/>
                      <a:gd name="connsiteY916" fmla="*/ 1003371 h 4036143"/>
                      <a:gd name="connsiteX917" fmla="*/ 1169066 w 5806384"/>
                      <a:gd name="connsiteY917" fmla="*/ 1474963 h 4036143"/>
                      <a:gd name="connsiteX918" fmla="*/ 1173314 w 5806384"/>
                      <a:gd name="connsiteY918" fmla="*/ 1521697 h 4036143"/>
                      <a:gd name="connsiteX919" fmla="*/ 1157737 w 5806384"/>
                      <a:gd name="connsiteY919" fmla="*/ 1514616 h 4036143"/>
                      <a:gd name="connsiteX920" fmla="*/ 1169066 w 5806384"/>
                      <a:gd name="connsiteY920" fmla="*/ 1474963 h 4036143"/>
                      <a:gd name="connsiteX921" fmla="*/ 1814849 w 5806384"/>
                      <a:gd name="connsiteY921" fmla="*/ 1051522 h 4036143"/>
                      <a:gd name="connsiteX922" fmla="*/ 2096671 w 5806384"/>
                      <a:gd name="connsiteY922" fmla="*/ 911319 h 4036143"/>
                      <a:gd name="connsiteX923" fmla="*/ 1921064 w 5806384"/>
                      <a:gd name="connsiteY923" fmla="*/ 1183227 h 4036143"/>
                      <a:gd name="connsiteX924" fmla="*/ 1814849 w 5806384"/>
                      <a:gd name="connsiteY924" fmla="*/ 1051522 h 4036143"/>
                      <a:gd name="connsiteX925" fmla="*/ 2726876 w 5806384"/>
                      <a:gd name="connsiteY925" fmla="*/ 952388 h 4036143"/>
                      <a:gd name="connsiteX926" fmla="*/ 2742454 w 5806384"/>
                      <a:gd name="connsiteY926" fmla="*/ 949556 h 4036143"/>
                      <a:gd name="connsiteX927" fmla="*/ 2755200 w 5806384"/>
                      <a:gd name="connsiteY927" fmla="*/ 952388 h 4036143"/>
                      <a:gd name="connsiteX928" fmla="*/ 2726876 w 5806384"/>
                      <a:gd name="connsiteY928" fmla="*/ 952388 h 4036143"/>
                      <a:gd name="connsiteX929" fmla="*/ 4590584 w 5806384"/>
                      <a:gd name="connsiteY929" fmla="*/ 905654 h 4036143"/>
                      <a:gd name="connsiteX930" fmla="*/ 4654313 w 5806384"/>
                      <a:gd name="connsiteY930" fmla="*/ 803688 h 4036143"/>
                      <a:gd name="connsiteX931" fmla="*/ 4788851 w 5806384"/>
                      <a:gd name="connsiteY931" fmla="*/ 901405 h 4036143"/>
                      <a:gd name="connsiteX932" fmla="*/ 4590584 w 5806384"/>
                      <a:gd name="connsiteY932" fmla="*/ 905654 h 4036143"/>
                      <a:gd name="connsiteX933" fmla="*/ 4572174 w 5806384"/>
                      <a:gd name="connsiteY933" fmla="*/ 907070 h 4036143"/>
                      <a:gd name="connsiteX934" fmla="*/ 4586336 w 5806384"/>
                      <a:gd name="connsiteY934" fmla="*/ 907070 h 4036143"/>
                      <a:gd name="connsiteX935" fmla="*/ 4580671 w 5806384"/>
                      <a:gd name="connsiteY935" fmla="*/ 915567 h 4036143"/>
                      <a:gd name="connsiteX936" fmla="*/ 4572174 w 5806384"/>
                      <a:gd name="connsiteY936" fmla="*/ 907070 h 4036143"/>
                      <a:gd name="connsiteX937" fmla="*/ 4092085 w 5806384"/>
                      <a:gd name="connsiteY937" fmla="*/ 1707218 h 4036143"/>
                      <a:gd name="connsiteX938" fmla="*/ 3970292 w 5806384"/>
                      <a:gd name="connsiteY938" fmla="*/ 1643489 h 4036143"/>
                      <a:gd name="connsiteX939" fmla="*/ 3970292 w 5806384"/>
                      <a:gd name="connsiteY939" fmla="*/ 1643489 h 4036143"/>
                      <a:gd name="connsiteX940" fmla="*/ 3936304 w 5806384"/>
                      <a:gd name="connsiteY940" fmla="*/ 1749704 h 4036143"/>
                      <a:gd name="connsiteX941" fmla="*/ 3896650 w 5806384"/>
                      <a:gd name="connsiteY941" fmla="*/ 1761033 h 4036143"/>
                      <a:gd name="connsiteX942" fmla="*/ 3920726 w 5806384"/>
                      <a:gd name="connsiteY942" fmla="*/ 1565599 h 4036143"/>
                      <a:gd name="connsiteX943" fmla="*/ 3920726 w 5806384"/>
                      <a:gd name="connsiteY943" fmla="*/ 1565599 h 4036143"/>
                      <a:gd name="connsiteX944" fmla="*/ 3883905 w 5806384"/>
                      <a:gd name="connsiteY944" fmla="*/ 1507535 h 4036143"/>
                      <a:gd name="connsiteX945" fmla="*/ 4175640 w 5806384"/>
                      <a:gd name="connsiteY945" fmla="*/ 1392824 h 4036143"/>
                      <a:gd name="connsiteX946" fmla="*/ 4307346 w 5806384"/>
                      <a:gd name="connsiteY946" fmla="*/ 1477795 h 4036143"/>
                      <a:gd name="connsiteX947" fmla="*/ 4267693 w 5806384"/>
                      <a:gd name="connsiteY947" fmla="*/ 1661900 h 4036143"/>
                      <a:gd name="connsiteX948" fmla="*/ 4092085 w 5806384"/>
                      <a:gd name="connsiteY948" fmla="*/ 1707218 h 4036143"/>
                      <a:gd name="connsiteX949" fmla="*/ 3267862 w 5806384"/>
                      <a:gd name="connsiteY949" fmla="*/ 2915229 h 4036143"/>
                      <a:gd name="connsiteX950" fmla="*/ 3201301 w 5806384"/>
                      <a:gd name="connsiteY950" fmla="*/ 2978958 h 4036143"/>
                      <a:gd name="connsiteX951" fmla="*/ 3146069 w 5806384"/>
                      <a:gd name="connsiteY951" fmla="*/ 2857165 h 4036143"/>
                      <a:gd name="connsiteX952" fmla="*/ 3267862 w 5806384"/>
                      <a:gd name="connsiteY952" fmla="*/ 2915229 h 4036143"/>
                      <a:gd name="connsiteX953" fmla="*/ 2544188 w 5806384"/>
                      <a:gd name="connsiteY953" fmla="*/ 2685806 h 4036143"/>
                      <a:gd name="connsiteX954" fmla="*/ 2631991 w 5806384"/>
                      <a:gd name="connsiteY954" fmla="*/ 2748118 h 4036143"/>
                      <a:gd name="connsiteX955" fmla="*/ 2670229 w 5806384"/>
                      <a:gd name="connsiteY955" fmla="*/ 2801934 h 4036143"/>
                      <a:gd name="connsiteX956" fmla="*/ 2544188 w 5806384"/>
                      <a:gd name="connsiteY956" fmla="*/ 2685806 h 4036143"/>
                      <a:gd name="connsiteX957" fmla="*/ 2402569 w 5806384"/>
                      <a:gd name="connsiteY957" fmla="*/ 2556933 h 4036143"/>
                      <a:gd name="connsiteX958" fmla="*/ 2430893 w 5806384"/>
                      <a:gd name="connsiteY958" fmla="*/ 2582424 h 4036143"/>
                      <a:gd name="connsiteX959" fmla="*/ 2449303 w 5806384"/>
                      <a:gd name="connsiteY959" fmla="*/ 2614997 h 4036143"/>
                      <a:gd name="connsiteX960" fmla="*/ 2398320 w 5806384"/>
                      <a:gd name="connsiteY960" fmla="*/ 2578175 h 4036143"/>
                      <a:gd name="connsiteX961" fmla="*/ 2402569 w 5806384"/>
                      <a:gd name="connsiteY961" fmla="*/ 2556933 h 4036143"/>
                      <a:gd name="connsiteX962" fmla="*/ 1874329 w 5806384"/>
                      <a:gd name="connsiteY962" fmla="*/ 1660484 h 4036143"/>
                      <a:gd name="connsiteX963" fmla="*/ 1966381 w 5806384"/>
                      <a:gd name="connsiteY963" fmla="*/ 1734126 h 4036143"/>
                      <a:gd name="connsiteX964" fmla="*/ 1744040 w 5806384"/>
                      <a:gd name="connsiteY964" fmla="*/ 1799270 h 4036143"/>
                      <a:gd name="connsiteX965" fmla="*/ 1456553 w 5806384"/>
                      <a:gd name="connsiteY965" fmla="*/ 1659068 h 4036143"/>
                      <a:gd name="connsiteX966" fmla="*/ 1450888 w 5806384"/>
                      <a:gd name="connsiteY966" fmla="*/ 1647738 h 4036143"/>
                      <a:gd name="connsiteX967" fmla="*/ 1874329 w 5806384"/>
                      <a:gd name="connsiteY967" fmla="*/ 1660484 h 4036143"/>
                      <a:gd name="connsiteX968" fmla="*/ 1273864 w 5806384"/>
                      <a:gd name="connsiteY968" fmla="*/ 1569848 h 4036143"/>
                      <a:gd name="connsiteX969" fmla="*/ 1314933 w 5806384"/>
                      <a:gd name="connsiteY969" fmla="*/ 1571264 h 4036143"/>
                      <a:gd name="connsiteX970" fmla="*/ 1307852 w 5806384"/>
                      <a:gd name="connsiteY970" fmla="*/ 1586842 h 4036143"/>
                      <a:gd name="connsiteX971" fmla="*/ 1273864 w 5806384"/>
                      <a:gd name="connsiteY971" fmla="*/ 1569848 h 4036143"/>
                      <a:gd name="connsiteX972" fmla="*/ 1285194 w 5806384"/>
                      <a:gd name="connsiteY972" fmla="*/ 1055770 h 4036143"/>
                      <a:gd name="connsiteX973" fmla="*/ 1285194 w 5806384"/>
                      <a:gd name="connsiteY973" fmla="*/ 1055770 h 4036143"/>
                      <a:gd name="connsiteX974" fmla="*/ 1272448 w 5806384"/>
                      <a:gd name="connsiteY974" fmla="*/ 1034527 h 4036143"/>
                      <a:gd name="connsiteX975" fmla="*/ 1278113 w 5806384"/>
                      <a:gd name="connsiteY975" fmla="*/ 1037360 h 4036143"/>
                      <a:gd name="connsiteX976" fmla="*/ 1278113 w 5806384"/>
                      <a:gd name="connsiteY976" fmla="*/ 1037360 h 4036143"/>
                      <a:gd name="connsiteX977" fmla="*/ 1504703 w 5806384"/>
                      <a:gd name="connsiteY977" fmla="*/ 952388 h 4036143"/>
                      <a:gd name="connsiteX978" fmla="*/ 1504703 w 5806384"/>
                      <a:gd name="connsiteY978" fmla="*/ 952388 h 4036143"/>
                      <a:gd name="connsiteX979" fmla="*/ 1622247 w 5806384"/>
                      <a:gd name="connsiteY979" fmla="*/ 781029 h 4036143"/>
                      <a:gd name="connsiteX980" fmla="*/ 1705802 w 5806384"/>
                      <a:gd name="connsiteY980" fmla="*/ 897157 h 4036143"/>
                      <a:gd name="connsiteX981" fmla="*/ 1584010 w 5806384"/>
                      <a:gd name="connsiteY981" fmla="*/ 1163401 h 4036143"/>
                      <a:gd name="connsiteX982" fmla="*/ 1465050 w 5806384"/>
                      <a:gd name="connsiteY982" fmla="*/ 1222881 h 4036143"/>
                      <a:gd name="connsiteX983" fmla="*/ 1173314 w 5806384"/>
                      <a:gd name="connsiteY983" fmla="*/ 1497622 h 4036143"/>
                      <a:gd name="connsiteX984" fmla="*/ 1173314 w 5806384"/>
                      <a:gd name="connsiteY984" fmla="*/ 1497622 h 4036143"/>
                      <a:gd name="connsiteX985" fmla="*/ 1353171 w 5806384"/>
                      <a:gd name="connsiteY985" fmla="*/ 1483460 h 4036143"/>
                      <a:gd name="connsiteX986" fmla="*/ 1313518 w 5806384"/>
                      <a:gd name="connsiteY986" fmla="*/ 1567015 h 4036143"/>
                      <a:gd name="connsiteX987" fmla="*/ 1268199 w 5806384"/>
                      <a:gd name="connsiteY987" fmla="*/ 1565599 h 4036143"/>
                      <a:gd name="connsiteX988" fmla="*/ 1174731 w 5806384"/>
                      <a:gd name="connsiteY988" fmla="*/ 1520281 h 4036143"/>
                      <a:gd name="connsiteX989" fmla="*/ 1170482 w 5806384"/>
                      <a:gd name="connsiteY989" fmla="*/ 1467882 h 4036143"/>
                      <a:gd name="connsiteX990" fmla="*/ 1285194 w 5806384"/>
                      <a:gd name="connsiteY990" fmla="*/ 1055770 h 4036143"/>
                      <a:gd name="connsiteX991" fmla="*/ 2256701 w 5806384"/>
                      <a:gd name="connsiteY991" fmla="*/ 1169066 h 4036143"/>
                      <a:gd name="connsiteX992" fmla="*/ 2003203 w 5806384"/>
                      <a:gd name="connsiteY992" fmla="*/ 1285193 h 4036143"/>
                      <a:gd name="connsiteX993" fmla="*/ 1962133 w 5806384"/>
                      <a:gd name="connsiteY993" fmla="*/ 1234210 h 4036143"/>
                      <a:gd name="connsiteX994" fmla="*/ 2024445 w 5806384"/>
                      <a:gd name="connsiteY994" fmla="*/ 1156320 h 4036143"/>
                      <a:gd name="connsiteX995" fmla="*/ 2256701 w 5806384"/>
                      <a:gd name="connsiteY995" fmla="*/ 1169066 h 4036143"/>
                      <a:gd name="connsiteX996" fmla="*/ 1749704 w 5806384"/>
                      <a:gd name="connsiteY996" fmla="*/ 1453720 h 4036143"/>
                      <a:gd name="connsiteX997" fmla="*/ 2113666 w 5806384"/>
                      <a:gd name="connsiteY997" fmla="*/ 1425396 h 4036143"/>
                      <a:gd name="connsiteX998" fmla="*/ 2188724 w 5806384"/>
                      <a:gd name="connsiteY998" fmla="*/ 1520281 h 4036143"/>
                      <a:gd name="connsiteX999" fmla="*/ 1895572 w 5806384"/>
                      <a:gd name="connsiteY999" fmla="*/ 1661900 h 4036143"/>
                      <a:gd name="connsiteX1000" fmla="*/ 1895572 w 5806384"/>
                      <a:gd name="connsiteY1000" fmla="*/ 1661900 h 4036143"/>
                      <a:gd name="connsiteX1001" fmla="*/ 1896988 w 5806384"/>
                      <a:gd name="connsiteY1001" fmla="*/ 1663316 h 4036143"/>
                      <a:gd name="connsiteX1002" fmla="*/ 2201469 w 5806384"/>
                      <a:gd name="connsiteY1002" fmla="*/ 1535859 h 4036143"/>
                      <a:gd name="connsiteX1003" fmla="*/ 2239707 w 5806384"/>
                      <a:gd name="connsiteY1003" fmla="*/ 1584010 h 4036143"/>
                      <a:gd name="connsiteX1004" fmla="*/ 2241123 w 5806384"/>
                      <a:gd name="connsiteY1004" fmla="*/ 1654819 h 4036143"/>
                      <a:gd name="connsiteX1005" fmla="*/ 1969214 w 5806384"/>
                      <a:gd name="connsiteY1005" fmla="*/ 1734126 h 4036143"/>
                      <a:gd name="connsiteX1006" fmla="*/ 1874329 w 5806384"/>
                      <a:gd name="connsiteY1006" fmla="*/ 1659068 h 4036143"/>
                      <a:gd name="connsiteX1007" fmla="*/ 1874329 w 5806384"/>
                      <a:gd name="connsiteY1007" fmla="*/ 1659068 h 4036143"/>
                      <a:gd name="connsiteX1008" fmla="*/ 1449472 w 5806384"/>
                      <a:gd name="connsiteY1008" fmla="*/ 1646322 h 4036143"/>
                      <a:gd name="connsiteX1009" fmla="*/ 1409818 w 5806384"/>
                      <a:gd name="connsiteY1009" fmla="*/ 1571264 h 4036143"/>
                      <a:gd name="connsiteX1010" fmla="*/ 1409818 w 5806384"/>
                      <a:gd name="connsiteY1010" fmla="*/ 1571264 h 4036143"/>
                      <a:gd name="connsiteX1011" fmla="*/ 1316350 w 5806384"/>
                      <a:gd name="connsiteY1011" fmla="*/ 1569848 h 4036143"/>
                      <a:gd name="connsiteX1012" fmla="*/ 1356003 w 5806384"/>
                      <a:gd name="connsiteY1012" fmla="*/ 1486292 h 4036143"/>
                      <a:gd name="connsiteX1013" fmla="*/ 1518865 w 5806384"/>
                      <a:gd name="connsiteY1013" fmla="*/ 1473547 h 4036143"/>
                      <a:gd name="connsiteX1014" fmla="*/ 1523114 w 5806384"/>
                      <a:gd name="connsiteY1014" fmla="*/ 1493373 h 4036143"/>
                      <a:gd name="connsiteX1015" fmla="*/ 1405570 w 5806384"/>
                      <a:gd name="connsiteY1015" fmla="*/ 1559934 h 4036143"/>
                      <a:gd name="connsiteX1016" fmla="*/ 1405570 w 5806384"/>
                      <a:gd name="connsiteY1016" fmla="*/ 1559934 h 4036143"/>
                      <a:gd name="connsiteX1017" fmla="*/ 1406986 w 5806384"/>
                      <a:gd name="connsiteY1017" fmla="*/ 1561350 h 4036143"/>
                      <a:gd name="connsiteX1018" fmla="*/ 1616582 w 5806384"/>
                      <a:gd name="connsiteY1018" fmla="*/ 1465049 h 4036143"/>
                      <a:gd name="connsiteX1019" fmla="*/ 1685976 w 5806384"/>
                      <a:gd name="connsiteY1019" fmla="*/ 1459385 h 4036143"/>
                      <a:gd name="connsiteX1020" fmla="*/ 1664733 w 5806384"/>
                      <a:gd name="connsiteY1020" fmla="*/ 1584010 h 4036143"/>
                      <a:gd name="connsiteX1021" fmla="*/ 1664733 w 5806384"/>
                      <a:gd name="connsiteY1021" fmla="*/ 1585426 h 4036143"/>
                      <a:gd name="connsiteX1022" fmla="*/ 1749704 w 5806384"/>
                      <a:gd name="connsiteY1022" fmla="*/ 1453720 h 4036143"/>
                      <a:gd name="connsiteX1023" fmla="*/ 2190140 w 5806384"/>
                      <a:gd name="connsiteY1023" fmla="*/ 1518865 h 4036143"/>
                      <a:gd name="connsiteX1024" fmla="*/ 2115082 w 5806384"/>
                      <a:gd name="connsiteY1024" fmla="*/ 1425396 h 4036143"/>
                      <a:gd name="connsiteX1025" fmla="*/ 2235458 w 5806384"/>
                      <a:gd name="connsiteY1025" fmla="*/ 1415483 h 4036143"/>
                      <a:gd name="connsiteX1026" fmla="*/ 2238290 w 5806384"/>
                      <a:gd name="connsiteY1026" fmla="*/ 1496206 h 4036143"/>
                      <a:gd name="connsiteX1027" fmla="*/ 2190140 w 5806384"/>
                      <a:gd name="connsiteY1027" fmla="*/ 1518865 h 4036143"/>
                      <a:gd name="connsiteX1028" fmla="*/ 2239707 w 5806384"/>
                      <a:gd name="connsiteY1028" fmla="*/ 1494789 h 4036143"/>
                      <a:gd name="connsiteX1029" fmla="*/ 2236874 w 5806384"/>
                      <a:gd name="connsiteY1029" fmla="*/ 1415483 h 4036143"/>
                      <a:gd name="connsiteX1030" fmla="*/ 2413898 w 5806384"/>
                      <a:gd name="connsiteY1030" fmla="*/ 1401321 h 4036143"/>
                      <a:gd name="connsiteX1031" fmla="*/ 2419563 w 5806384"/>
                      <a:gd name="connsiteY1031" fmla="*/ 1406986 h 4036143"/>
                      <a:gd name="connsiteX1032" fmla="*/ 2239707 w 5806384"/>
                      <a:gd name="connsiteY1032" fmla="*/ 1494789 h 4036143"/>
                      <a:gd name="connsiteX1033" fmla="*/ 2239707 w 5806384"/>
                      <a:gd name="connsiteY1033" fmla="*/ 1517448 h 4036143"/>
                      <a:gd name="connsiteX1034" fmla="*/ 2239707 w 5806384"/>
                      <a:gd name="connsiteY1034" fmla="*/ 1497622 h 4036143"/>
                      <a:gd name="connsiteX1035" fmla="*/ 2423812 w 5806384"/>
                      <a:gd name="connsiteY1035" fmla="*/ 1408402 h 4036143"/>
                      <a:gd name="connsiteX1036" fmla="*/ 2423812 w 5806384"/>
                      <a:gd name="connsiteY1036" fmla="*/ 1408402 h 4036143"/>
                      <a:gd name="connsiteX1037" fmla="*/ 2416731 w 5806384"/>
                      <a:gd name="connsiteY1037" fmla="*/ 1401321 h 4036143"/>
                      <a:gd name="connsiteX1038" fmla="*/ 2541355 w 5806384"/>
                      <a:gd name="connsiteY1038" fmla="*/ 1391407 h 4036143"/>
                      <a:gd name="connsiteX1039" fmla="*/ 2239707 w 5806384"/>
                      <a:gd name="connsiteY1039" fmla="*/ 1517448 h 4036143"/>
                      <a:gd name="connsiteX1040" fmla="*/ 3039854 w 5806384"/>
                      <a:gd name="connsiteY1040" fmla="*/ 1351754 h 4036143"/>
                      <a:gd name="connsiteX1041" fmla="*/ 2554101 w 5806384"/>
                      <a:gd name="connsiteY1041" fmla="*/ 1389991 h 4036143"/>
                      <a:gd name="connsiteX1042" fmla="*/ 3045520 w 5806384"/>
                      <a:gd name="connsiteY1042" fmla="*/ 1184644 h 4036143"/>
                      <a:gd name="connsiteX1043" fmla="*/ 3066762 w 5806384"/>
                      <a:gd name="connsiteY1043" fmla="*/ 1200222 h 4036143"/>
                      <a:gd name="connsiteX1044" fmla="*/ 3039854 w 5806384"/>
                      <a:gd name="connsiteY1044" fmla="*/ 1351754 h 4036143"/>
                      <a:gd name="connsiteX1045" fmla="*/ 2765114 w 5806384"/>
                      <a:gd name="connsiteY1045" fmla="*/ 950972 h 4036143"/>
                      <a:gd name="connsiteX1046" fmla="*/ 2746703 w 5806384"/>
                      <a:gd name="connsiteY1046" fmla="*/ 948140 h 4036143"/>
                      <a:gd name="connsiteX1047" fmla="*/ 2990288 w 5806384"/>
                      <a:gd name="connsiteY1047" fmla="*/ 898573 h 4036143"/>
                      <a:gd name="connsiteX1048" fmla="*/ 3022861 w 5806384"/>
                      <a:gd name="connsiteY1048" fmla="*/ 945307 h 4036143"/>
                      <a:gd name="connsiteX1049" fmla="*/ 2765114 w 5806384"/>
                      <a:gd name="connsiteY1049" fmla="*/ 950972 h 4036143"/>
                      <a:gd name="connsiteX1050" fmla="*/ 3150318 w 5806384"/>
                      <a:gd name="connsiteY1050" fmla="*/ 595508 h 4036143"/>
                      <a:gd name="connsiteX1051" fmla="*/ 3175809 w 5806384"/>
                      <a:gd name="connsiteY1051" fmla="*/ 606838 h 4036143"/>
                      <a:gd name="connsiteX1052" fmla="*/ 3172977 w 5806384"/>
                      <a:gd name="connsiteY1052" fmla="*/ 621000 h 4036143"/>
                      <a:gd name="connsiteX1053" fmla="*/ 3150318 w 5806384"/>
                      <a:gd name="connsiteY1053" fmla="*/ 595508 h 4036143"/>
                      <a:gd name="connsiteX1054" fmla="*/ 4273358 w 5806384"/>
                      <a:gd name="connsiteY1054" fmla="*/ 611086 h 4036143"/>
                      <a:gd name="connsiteX1055" fmla="*/ 4412144 w 5806384"/>
                      <a:gd name="connsiteY1055" fmla="*/ 749873 h 4036143"/>
                      <a:gd name="connsiteX1056" fmla="*/ 4431971 w 5806384"/>
                      <a:gd name="connsiteY1056" fmla="*/ 908486 h 4036143"/>
                      <a:gd name="connsiteX1057" fmla="*/ 4114744 w 5806384"/>
                      <a:gd name="connsiteY1057" fmla="*/ 916984 h 4036143"/>
                      <a:gd name="connsiteX1058" fmla="*/ 4161478 w 5806384"/>
                      <a:gd name="connsiteY1058" fmla="*/ 803688 h 4036143"/>
                      <a:gd name="connsiteX1059" fmla="*/ 4161478 w 5806384"/>
                      <a:gd name="connsiteY1059" fmla="*/ 803688 h 4036143"/>
                      <a:gd name="connsiteX1060" fmla="*/ 4041102 w 5806384"/>
                      <a:gd name="connsiteY1060" fmla="*/ 881579 h 4036143"/>
                      <a:gd name="connsiteX1061" fmla="*/ 3960379 w 5806384"/>
                      <a:gd name="connsiteY1061" fmla="*/ 717301 h 4036143"/>
                      <a:gd name="connsiteX1062" fmla="*/ 3960379 w 5806384"/>
                      <a:gd name="connsiteY1062" fmla="*/ 717301 h 4036143"/>
                      <a:gd name="connsiteX1063" fmla="*/ 3600667 w 5806384"/>
                      <a:gd name="connsiteY1063" fmla="*/ 922648 h 4036143"/>
                      <a:gd name="connsiteX1064" fmla="*/ 3895234 w 5806384"/>
                      <a:gd name="connsiteY1064" fmla="*/ 548774 h 4036143"/>
                      <a:gd name="connsiteX1065" fmla="*/ 4273358 w 5806384"/>
                      <a:gd name="connsiteY1065" fmla="*/ 611086 h 4036143"/>
                      <a:gd name="connsiteX1066" fmla="*/ 2947802 w 5806384"/>
                      <a:gd name="connsiteY1066" fmla="*/ 2763697 h 4036143"/>
                      <a:gd name="connsiteX1067" fmla="*/ 2942138 w 5806384"/>
                      <a:gd name="connsiteY1067" fmla="*/ 2770778 h 4036143"/>
                      <a:gd name="connsiteX1068" fmla="*/ 2865663 w 5806384"/>
                      <a:gd name="connsiteY1068" fmla="*/ 2749535 h 4036143"/>
                      <a:gd name="connsiteX1069" fmla="*/ 2780692 w 5806384"/>
                      <a:gd name="connsiteY1069" fmla="*/ 2684390 h 4036143"/>
                      <a:gd name="connsiteX1070" fmla="*/ 2780692 w 5806384"/>
                      <a:gd name="connsiteY1070" fmla="*/ 2684390 h 4036143"/>
                      <a:gd name="connsiteX1071" fmla="*/ 2947802 w 5806384"/>
                      <a:gd name="connsiteY1071" fmla="*/ 2763697 h 4036143"/>
                      <a:gd name="connsiteX1072" fmla="*/ 1969214 w 5806384"/>
                      <a:gd name="connsiteY1072" fmla="*/ 1736958 h 4036143"/>
                      <a:gd name="connsiteX1073" fmla="*/ 2156151 w 5806384"/>
                      <a:gd name="connsiteY1073" fmla="*/ 1885658 h 4036143"/>
                      <a:gd name="connsiteX1074" fmla="*/ 2136324 w 5806384"/>
                      <a:gd name="connsiteY1074" fmla="*/ 1991873 h 4036143"/>
                      <a:gd name="connsiteX1075" fmla="*/ 1748288 w 5806384"/>
                      <a:gd name="connsiteY1075" fmla="*/ 1802103 h 4036143"/>
                      <a:gd name="connsiteX1076" fmla="*/ 1969214 w 5806384"/>
                      <a:gd name="connsiteY1076" fmla="*/ 1736958 h 4036143"/>
                      <a:gd name="connsiteX1077" fmla="*/ 4433387 w 5806384"/>
                      <a:gd name="connsiteY1077" fmla="*/ 908486 h 4036143"/>
                      <a:gd name="connsiteX1078" fmla="*/ 4413560 w 5806384"/>
                      <a:gd name="connsiteY1078" fmla="*/ 752705 h 4036143"/>
                      <a:gd name="connsiteX1079" fmla="*/ 4566510 w 5806384"/>
                      <a:gd name="connsiteY1079" fmla="*/ 905654 h 4036143"/>
                      <a:gd name="connsiteX1080" fmla="*/ 4433387 w 5806384"/>
                      <a:gd name="connsiteY1080" fmla="*/ 908486 h 4036143"/>
                      <a:gd name="connsiteX1081" fmla="*/ 3508614 w 5806384"/>
                      <a:gd name="connsiteY1081" fmla="*/ 2661731 h 4036143"/>
                      <a:gd name="connsiteX1082" fmla="*/ 3569510 w 5806384"/>
                      <a:gd name="connsiteY1082" fmla="*/ 2691471 h 4036143"/>
                      <a:gd name="connsiteX1083" fmla="*/ 3623325 w 5806384"/>
                      <a:gd name="connsiteY1083" fmla="*/ 2718378 h 4036143"/>
                      <a:gd name="connsiteX1084" fmla="*/ 3586505 w 5806384"/>
                      <a:gd name="connsiteY1084" fmla="*/ 2804766 h 4036143"/>
                      <a:gd name="connsiteX1085" fmla="*/ 3508614 w 5806384"/>
                      <a:gd name="connsiteY1085" fmla="*/ 2661731 h 4036143"/>
                      <a:gd name="connsiteX1086" fmla="*/ 3328758 w 5806384"/>
                      <a:gd name="connsiteY1086" fmla="*/ 2942136 h 4036143"/>
                      <a:gd name="connsiteX1087" fmla="*/ 3340087 w 5806384"/>
                      <a:gd name="connsiteY1087" fmla="*/ 2936472 h 4036143"/>
                      <a:gd name="connsiteX1088" fmla="*/ 3342920 w 5806384"/>
                      <a:gd name="connsiteY1088" fmla="*/ 2949217 h 4036143"/>
                      <a:gd name="connsiteX1089" fmla="*/ 3328758 w 5806384"/>
                      <a:gd name="connsiteY1089" fmla="*/ 2942136 h 4036143"/>
                      <a:gd name="connsiteX1090" fmla="*/ 3308931 w 5806384"/>
                      <a:gd name="connsiteY1090" fmla="*/ 2878408 h 4036143"/>
                      <a:gd name="connsiteX1091" fmla="*/ 3308931 w 5806384"/>
                      <a:gd name="connsiteY1091" fmla="*/ 2878408 h 4036143"/>
                      <a:gd name="connsiteX1092" fmla="*/ 3316012 w 5806384"/>
                      <a:gd name="connsiteY1092" fmla="*/ 2809015 h 4036143"/>
                      <a:gd name="connsiteX1093" fmla="*/ 3340087 w 5806384"/>
                      <a:gd name="connsiteY1093" fmla="*/ 2933639 h 4036143"/>
                      <a:gd name="connsiteX1094" fmla="*/ 3325925 w 5806384"/>
                      <a:gd name="connsiteY1094" fmla="*/ 2940720 h 4036143"/>
                      <a:gd name="connsiteX1095" fmla="*/ 3270694 w 5806384"/>
                      <a:gd name="connsiteY1095" fmla="*/ 2915229 h 4036143"/>
                      <a:gd name="connsiteX1096" fmla="*/ 3308931 w 5806384"/>
                      <a:gd name="connsiteY1096" fmla="*/ 2878408 h 4036143"/>
                      <a:gd name="connsiteX1097" fmla="*/ 2950635 w 5806384"/>
                      <a:gd name="connsiteY1097" fmla="*/ 2763697 h 4036143"/>
                      <a:gd name="connsiteX1098" fmla="*/ 2990288 w 5806384"/>
                      <a:gd name="connsiteY1098" fmla="*/ 2782107 h 4036143"/>
                      <a:gd name="connsiteX1099" fmla="*/ 2944970 w 5806384"/>
                      <a:gd name="connsiteY1099" fmla="*/ 2769361 h 4036143"/>
                      <a:gd name="connsiteX1100" fmla="*/ 2950635 w 5806384"/>
                      <a:gd name="connsiteY1100" fmla="*/ 2763697 h 4036143"/>
                      <a:gd name="connsiteX1101" fmla="*/ 2382742 w 5806384"/>
                      <a:gd name="connsiteY1101" fmla="*/ 2494620 h 4036143"/>
                      <a:gd name="connsiteX1102" fmla="*/ 2411066 w 5806384"/>
                      <a:gd name="connsiteY1102" fmla="*/ 2507366 h 4036143"/>
                      <a:gd name="connsiteX1103" fmla="*/ 2405401 w 5806384"/>
                      <a:gd name="connsiteY1103" fmla="*/ 2534273 h 4036143"/>
                      <a:gd name="connsiteX1104" fmla="*/ 2382742 w 5806384"/>
                      <a:gd name="connsiteY1104" fmla="*/ 2494620 h 4036143"/>
                      <a:gd name="connsiteX1105" fmla="*/ 2403985 w 5806384"/>
                      <a:gd name="connsiteY1105" fmla="*/ 2401152 h 4036143"/>
                      <a:gd name="connsiteX1106" fmla="*/ 2337424 w 5806384"/>
                      <a:gd name="connsiteY1106" fmla="*/ 2412481 h 4036143"/>
                      <a:gd name="connsiteX1107" fmla="*/ 2276528 w 5806384"/>
                      <a:gd name="connsiteY1107" fmla="*/ 2304851 h 4036143"/>
                      <a:gd name="connsiteX1108" fmla="*/ 2403985 w 5806384"/>
                      <a:gd name="connsiteY1108" fmla="*/ 2401152 h 4036143"/>
                      <a:gd name="connsiteX1109" fmla="*/ 3158815 w 5806384"/>
                      <a:gd name="connsiteY1109" fmla="*/ 1241291 h 4036143"/>
                      <a:gd name="connsiteX1110" fmla="*/ 3165896 w 5806384"/>
                      <a:gd name="connsiteY1110" fmla="*/ 1271031 h 4036143"/>
                      <a:gd name="connsiteX1111" fmla="*/ 3069595 w 5806384"/>
                      <a:gd name="connsiteY1111" fmla="*/ 1198806 h 4036143"/>
                      <a:gd name="connsiteX1112" fmla="*/ 3071011 w 5806384"/>
                      <a:gd name="connsiteY1112" fmla="*/ 1193141 h 4036143"/>
                      <a:gd name="connsiteX1113" fmla="*/ 3158815 w 5806384"/>
                      <a:gd name="connsiteY1113" fmla="*/ 1241291 h 4036143"/>
                      <a:gd name="connsiteX1114" fmla="*/ 3072427 w 5806384"/>
                      <a:gd name="connsiteY1114" fmla="*/ 1007620 h 4036143"/>
                      <a:gd name="connsiteX1115" fmla="*/ 3029942 w 5806384"/>
                      <a:gd name="connsiteY1115" fmla="*/ 946724 h 4036143"/>
                      <a:gd name="connsiteX1116" fmla="*/ 3114913 w 5806384"/>
                      <a:gd name="connsiteY1116" fmla="*/ 945307 h 4036143"/>
                      <a:gd name="connsiteX1117" fmla="*/ 3102167 w 5806384"/>
                      <a:gd name="connsiteY1117" fmla="*/ 1013285 h 4036143"/>
                      <a:gd name="connsiteX1118" fmla="*/ 3072427 w 5806384"/>
                      <a:gd name="connsiteY1118" fmla="*/ 1007620 h 4036143"/>
                      <a:gd name="connsiteX1119" fmla="*/ 3100751 w 5806384"/>
                      <a:gd name="connsiteY1119" fmla="*/ 1014701 h 4036143"/>
                      <a:gd name="connsiteX1120" fmla="*/ 3096502 w 5806384"/>
                      <a:gd name="connsiteY1120" fmla="*/ 1041608 h 4036143"/>
                      <a:gd name="connsiteX1121" fmla="*/ 3073843 w 5806384"/>
                      <a:gd name="connsiteY1121" fmla="*/ 1010452 h 4036143"/>
                      <a:gd name="connsiteX1122" fmla="*/ 3100751 w 5806384"/>
                      <a:gd name="connsiteY1122" fmla="*/ 1014701 h 4036143"/>
                      <a:gd name="connsiteX1123" fmla="*/ 4157230 w 5806384"/>
                      <a:gd name="connsiteY1123" fmla="*/ 809353 h 4036143"/>
                      <a:gd name="connsiteX1124" fmla="*/ 4111911 w 5806384"/>
                      <a:gd name="connsiteY1124" fmla="*/ 918400 h 4036143"/>
                      <a:gd name="connsiteX1125" fmla="*/ 4059512 w 5806384"/>
                      <a:gd name="connsiteY1125" fmla="*/ 919816 h 4036143"/>
                      <a:gd name="connsiteX1126" fmla="*/ 4042519 w 5806384"/>
                      <a:gd name="connsiteY1126" fmla="*/ 884411 h 4036143"/>
                      <a:gd name="connsiteX1127" fmla="*/ 4157230 w 5806384"/>
                      <a:gd name="connsiteY1127" fmla="*/ 809353 h 4036143"/>
                      <a:gd name="connsiteX1128" fmla="*/ 3961795 w 5806384"/>
                      <a:gd name="connsiteY1128" fmla="*/ 1280945 h 4036143"/>
                      <a:gd name="connsiteX1129" fmla="*/ 4001449 w 5806384"/>
                      <a:gd name="connsiteY1129" fmla="*/ 1278112 h 4036143"/>
                      <a:gd name="connsiteX1130" fmla="*/ 4174224 w 5806384"/>
                      <a:gd name="connsiteY1130" fmla="*/ 1389991 h 4036143"/>
                      <a:gd name="connsiteX1131" fmla="*/ 3883905 w 5806384"/>
                      <a:gd name="connsiteY1131" fmla="*/ 1504703 h 4036143"/>
                      <a:gd name="connsiteX1132" fmla="*/ 3875407 w 5806384"/>
                      <a:gd name="connsiteY1132" fmla="*/ 1490541 h 4036143"/>
                      <a:gd name="connsiteX1133" fmla="*/ 3961795 w 5806384"/>
                      <a:gd name="connsiteY1133" fmla="*/ 1280945 h 4036143"/>
                      <a:gd name="connsiteX1134" fmla="*/ 3864078 w 5806384"/>
                      <a:gd name="connsiteY1134" fmla="*/ 1511784 h 4036143"/>
                      <a:gd name="connsiteX1135" fmla="*/ 3872576 w 5806384"/>
                      <a:gd name="connsiteY1135" fmla="*/ 1491957 h 4036143"/>
                      <a:gd name="connsiteX1136" fmla="*/ 3881072 w 5806384"/>
                      <a:gd name="connsiteY1136" fmla="*/ 1504703 h 4036143"/>
                      <a:gd name="connsiteX1137" fmla="*/ 3864078 w 5806384"/>
                      <a:gd name="connsiteY1137" fmla="*/ 1511784 h 4036143"/>
                      <a:gd name="connsiteX1138" fmla="*/ 3752199 w 5806384"/>
                      <a:gd name="connsiteY1138" fmla="*/ 1297939 h 4036143"/>
                      <a:gd name="connsiteX1139" fmla="*/ 3958963 w 5806384"/>
                      <a:gd name="connsiteY1139" fmla="*/ 1282361 h 4036143"/>
                      <a:gd name="connsiteX1140" fmla="*/ 3872576 w 5806384"/>
                      <a:gd name="connsiteY1140" fmla="*/ 1489125 h 4036143"/>
                      <a:gd name="connsiteX1141" fmla="*/ 3752199 w 5806384"/>
                      <a:gd name="connsiteY1141" fmla="*/ 1297939 h 4036143"/>
                      <a:gd name="connsiteX1142" fmla="*/ 3011531 w 5806384"/>
                      <a:gd name="connsiteY1142" fmla="*/ 2790604 h 4036143"/>
                      <a:gd name="connsiteX1143" fmla="*/ 3127658 w 5806384"/>
                      <a:gd name="connsiteY1143" fmla="*/ 2823177 h 4036143"/>
                      <a:gd name="connsiteX1144" fmla="*/ 3140404 w 5806384"/>
                      <a:gd name="connsiteY1144" fmla="*/ 2852916 h 4036143"/>
                      <a:gd name="connsiteX1145" fmla="*/ 3011531 w 5806384"/>
                      <a:gd name="connsiteY1145" fmla="*/ 2790604 h 4036143"/>
                      <a:gd name="connsiteX1146" fmla="*/ 3051185 w 5806384"/>
                      <a:gd name="connsiteY1146" fmla="*/ 2654650 h 4036143"/>
                      <a:gd name="connsiteX1147" fmla="*/ 3127658 w 5806384"/>
                      <a:gd name="connsiteY1147" fmla="*/ 2820344 h 4036143"/>
                      <a:gd name="connsiteX1148" fmla="*/ 3001618 w 5806384"/>
                      <a:gd name="connsiteY1148" fmla="*/ 2784939 h 4036143"/>
                      <a:gd name="connsiteX1149" fmla="*/ 2952051 w 5806384"/>
                      <a:gd name="connsiteY1149" fmla="*/ 2760864 h 4036143"/>
                      <a:gd name="connsiteX1150" fmla="*/ 3051185 w 5806384"/>
                      <a:gd name="connsiteY1150" fmla="*/ 2654650 h 4036143"/>
                      <a:gd name="connsiteX1151" fmla="*/ 1972047 w 5806384"/>
                      <a:gd name="connsiteY1151" fmla="*/ 1735542 h 4036143"/>
                      <a:gd name="connsiteX1152" fmla="*/ 2241123 w 5806384"/>
                      <a:gd name="connsiteY1152" fmla="*/ 1656235 h 4036143"/>
                      <a:gd name="connsiteX1153" fmla="*/ 2252452 w 5806384"/>
                      <a:gd name="connsiteY1153" fmla="*/ 2047104 h 4036143"/>
                      <a:gd name="connsiteX1154" fmla="*/ 2139157 w 5806384"/>
                      <a:gd name="connsiteY1154" fmla="*/ 1991873 h 4036143"/>
                      <a:gd name="connsiteX1155" fmla="*/ 2158984 w 5806384"/>
                      <a:gd name="connsiteY1155" fmla="*/ 1884242 h 4036143"/>
                      <a:gd name="connsiteX1156" fmla="*/ 2158984 w 5806384"/>
                      <a:gd name="connsiteY1156" fmla="*/ 1884242 h 4036143"/>
                      <a:gd name="connsiteX1157" fmla="*/ 1972047 w 5806384"/>
                      <a:gd name="connsiteY1157" fmla="*/ 1735542 h 4036143"/>
                      <a:gd name="connsiteX1158" fmla="*/ 3069595 w 5806384"/>
                      <a:gd name="connsiteY1158" fmla="*/ 2630574 h 4036143"/>
                      <a:gd name="connsiteX1159" fmla="*/ 3051185 w 5806384"/>
                      <a:gd name="connsiteY1159" fmla="*/ 2650401 h 4036143"/>
                      <a:gd name="connsiteX1160" fmla="*/ 3017196 w 5806384"/>
                      <a:gd name="connsiteY1160" fmla="*/ 2575343 h 4036143"/>
                      <a:gd name="connsiteX1161" fmla="*/ 3069595 w 5806384"/>
                      <a:gd name="connsiteY1161" fmla="*/ 2630574 h 4036143"/>
                      <a:gd name="connsiteX1162" fmla="*/ 2854334 w 5806384"/>
                      <a:gd name="connsiteY1162" fmla="*/ 2226960 h 4036143"/>
                      <a:gd name="connsiteX1163" fmla="*/ 2715547 w 5806384"/>
                      <a:gd name="connsiteY1163" fmla="*/ 1807768 h 4036143"/>
                      <a:gd name="connsiteX1164" fmla="*/ 2729709 w 5806384"/>
                      <a:gd name="connsiteY1164" fmla="*/ 1810600 h 4036143"/>
                      <a:gd name="connsiteX1165" fmla="*/ 2896819 w 5806384"/>
                      <a:gd name="connsiteY1165" fmla="*/ 2239706 h 4036143"/>
                      <a:gd name="connsiteX1166" fmla="*/ 2854334 w 5806384"/>
                      <a:gd name="connsiteY1166" fmla="*/ 2226960 h 4036143"/>
                      <a:gd name="connsiteX1167" fmla="*/ 2714130 w 5806384"/>
                      <a:gd name="connsiteY1167" fmla="*/ 1804935 h 4036143"/>
                      <a:gd name="connsiteX1168" fmla="*/ 2641905 w 5806384"/>
                      <a:gd name="connsiteY1168" fmla="*/ 1585426 h 4036143"/>
                      <a:gd name="connsiteX1169" fmla="*/ 2728292 w 5806384"/>
                      <a:gd name="connsiteY1169" fmla="*/ 1807768 h 4036143"/>
                      <a:gd name="connsiteX1170" fmla="*/ 2714130 w 5806384"/>
                      <a:gd name="connsiteY1170" fmla="*/ 1804935 h 4036143"/>
                      <a:gd name="connsiteX1171" fmla="*/ 3393902 w 5806384"/>
                      <a:gd name="connsiteY1171" fmla="*/ 2280775 h 4036143"/>
                      <a:gd name="connsiteX1172" fmla="*/ 3688471 w 5806384"/>
                      <a:gd name="connsiteY1172" fmla="*/ 2452135 h 4036143"/>
                      <a:gd name="connsiteX1173" fmla="*/ 3327342 w 5806384"/>
                      <a:gd name="connsiteY1173" fmla="*/ 2354417 h 4036143"/>
                      <a:gd name="connsiteX1174" fmla="*/ 3393902 w 5806384"/>
                      <a:gd name="connsiteY1174" fmla="*/ 2280775 h 4036143"/>
                      <a:gd name="connsiteX1175" fmla="*/ 3324509 w 5806384"/>
                      <a:gd name="connsiteY1175" fmla="*/ 2353001 h 4036143"/>
                      <a:gd name="connsiteX1176" fmla="*/ 3124826 w 5806384"/>
                      <a:gd name="connsiteY1176" fmla="*/ 2299186 h 4036143"/>
                      <a:gd name="connsiteX1177" fmla="*/ 3171561 w 5806384"/>
                      <a:gd name="connsiteY1177" fmla="*/ 2156151 h 4036143"/>
                      <a:gd name="connsiteX1178" fmla="*/ 3184306 w 5806384"/>
                      <a:gd name="connsiteY1178" fmla="*/ 2154735 h 4036143"/>
                      <a:gd name="connsiteX1179" fmla="*/ 3182890 w 5806384"/>
                      <a:gd name="connsiteY1179" fmla="*/ 2157567 h 4036143"/>
                      <a:gd name="connsiteX1180" fmla="*/ 3182890 w 5806384"/>
                      <a:gd name="connsiteY1180" fmla="*/ 2157567 h 4036143"/>
                      <a:gd name="connsiteX1181" fmla="*/ 3392486 w 5806384"/>
                      <a:gd name="connsiteY1181" fmla="*/ 2279359 h 4036143"/>
                      <a:gd name="connsiteX1182" fmla="*/ 3324509 w 5806384"/>
                      <a:gd name="connsiteY1182" fmla="*/ 2353001 h 4036143"/>
                      <a:gd name="connsiteX1183" fmla="*/ 2321846 w 5806384"/>
                      <a:gd name="connsiteY1183" fmla="*/ 2083925 h 4036143"/>
                      <a:gd name="connsiteX1184" fmla="*/ 2260950 w 5806384"/>
                      <a:gd name="connsiteY1184" fmla="*/ 2292105 h 4036143"/>
                      <a:gd name="connsiteX1185" fmla="*/ 2253869 w 5806384"/>
                      <a:gd name="connsiteY1185" fmla="*/ 2051352 h 4036143"/>
                      <a:gd name="connsiteX1186" fmla="*/ 2321846 w 5806384"/>
                      <a:gd name="connsiteY1186" fmla="*/ 2083925 h 4036143"/>
                      <a:gd name="connsiteX1187" fmla="*/ 2253869 w 5806384"/>
                      <a:gd name="connsiteY1187" fmla="*/ 2048520 h 4036143"/>
                      <a:gd name="connsiteX1188" fmla="*/ 2243955 w 5806384"/>
                      <a:gd name="connsiteY1188" fmla="*/ 1656235 h 4036143"/>
                      <a:gd name="connsiteX1189" fmla="*/ 2287857 w 5806384"/>
                      <a:gd name="connsiteY1189" fmla="*/ 1643489 h 4036143"/>
                      <a:gd name="connsiteX1190" fmla="*/ 2408233 w 5806384"/>
                      <a:gd name="connsiteY1190" fmla="*/ 1792190 h 4036143"/>
                      <a:gd name="connsiteX1191" fmla="*/ 2323262 w 5806384"/>
                      <a:gd name="connsiteY1191" fmla="*/ 2081092 h 4036143"/>
                      <a:gd name="connsiteX1192" fmla="*/ 2253869 w 5806384"/>
                      <a:gd name="connsiteY1192" fmla="*/ 2048520 h 4036143"/>
                      <a:gd name="connsiteX1193" fmla="*/ 2843004 w 5806384"/>
                      <a:gd name="connsiteY1193" fmla="*/ 2336007 h 4036143"/>
                      <a:gd name="connsiteX1194" fmla="*/ 2488956 w 5806384"/>
                      <a:gd name="connsiteY1194" fmla="*/ 2163232 h 4036143"/>
                      <a:gd name="connsiteX1195" fmla="*/ 2535691 w 5806384"/>
                      <a:gd name="connsiteY1195" fmla="*/ 1952219 h 4036143"/>
                      <a:gd name="connsiteX1196" fmla="*/ 2843004 w 5806384"/>
                      <a:gd name="connsiteY1196" fmla="*/ 2336007 h 4036143"/>
                      <a:gd name="connsiteX1197" fmla="*/ 2957715 w 5806384"/>
                      <a:gd name="connsiteY1197" fmla="*/ 2394071 h 4036143"/>
                      <a:gd name="connsiteX1198" fmla="*/ 3020028 w 5806384"/>
                      <a:gd name="connsiteY1198" fmla="*/ 2552684 h 4036143"/>
                      <a:gd name="connsiteX1199" fmla="*/ 2850085 w 5806384"/>
                      <a:gd name="connsiteY1199" fmla="*/ 2341672 h 4036143"/>
                      <a:gd name="connsiteX1200" fmla="*/ 2957715 w 5806384"/>
                      <a:gd name="connsiteY1200" fmla="*/ 2394071 h 4036143"/>
                      <a:gd name="connsiteX1201" fmla="*/ 2847253 w 5806384"/>
                      <a:gd name="connsiteY1201" fmla="*/ 2337423 h 4036143"/>
                      <a:gd name="connsiteX1202" fmla="*/ 2535691 w 5806384"/>
                      <a:gd name="connsiteY1202" fmla="*/ 1949387 h 4036143"/>
                      <a:gd name="connsiteX1203" fmla="*/ 2573928 w 5806384"/>
                      <a:gd name="connsiteY1203" fmla="*/ 1778028 h 4036143"/>
                      <a:gd name="connsiteX1204" fmla="*/ 2712715 w 5806384"/>
                      <a:gd name="connsiteY1204" fmla="*/ 1804935 h 4036143"/>
                      <a:gd name="connsiteX1205" fmla="*/ 2851501 w 5806384"/>
                      <a:gd name="connsiteY1205" fmla="*/ 2226960 h 4036143"/>
                      <a:gd name="connsiteX1206" fmla="*/ 2851501 w 5806384"/>
                      <a:gd name="connsiteY1206" fmla="*/ 2226960 h 4036143"/>
                      <a:gd name="connsiteX1207" fmla="*/ 2898235 w 5806384"/>
                      <a:gd name="connsiteY1207" fmla="*/ 2239706 h 4036143"/>
                      <a:gd name="connsiteX1208" fmla="*/ 2957715 w 5806384"/>
                      <a:gd name="connsiteY1208" fmla="*/ 2389822 h 4036143"/>
                      <a:gd name="connsiteX1209" fmla="*/ 2847253 w 5806384"/>
                      <a:gd name="connsiteY1209" fmla="*/ 2337423 h 4036143"/>
                      <a:gd name="connsiteX1210" fmla="*/ 2534274 w 5806384"/>
                      <a:gd name="connsiteY1210" fmla="*/ 1947971 h 4036143"/>
                      <a:gd name="connsiteX1211" fmla="*/ 2408233 w 5806384"/>
                      <a:gd name="connsiteY1211" fmla="*/ 1792190 h 4036143"/>
                      <a:gd name="connsiteX1212" fmla="*/ 2420979 w 5806384"/>
                      <a:gd name="connsiteY1212" fmla="*/ 1749704 h 4036143"/>
                      <a:gd name="connsiteX1213" fmla="*/ 2571095 w 5806384"/>
                      <a:gd name="connsiteY1213" fmla="*/ 1779444 h 4036143"/>
                      <a:gd name="connsiteX1214" fmla="*/ 2534274 w 5806384"/>
                      <a:gd name="connsiteY1214" fmla="*/ 1947971 h 4036143"/>
                      <a:gd name="connsiteX1215" fmla="*/ 2420979 w 5806384"/>
                      <a:gd name="connsiteY1215" fmla="*/ 1746871 h 4036143"/>
                      <a:gd name="connsiteX1216" fmla="*/ 2420979 w 5806384"/>
                      <a:gd name="connsiteY1216" fmla="*/ 1746871 h 4036143"/>
                      <a:gd name="connsiteX1217" fmla="*/ 2408233 w 5806384"/>
                      <a:gd name="connsiteY1217" fmla="*/ 1789357 h 4036143"/>
                      <a:gd name="connsiteX1218" fmla="*/ 2289273 w 5806384"/>
                      <a:gd name="connsiteY1218" fmla="*/ 1642073 h 4036143"/>
                      <a:gd name="connsiteX1219" fmla="*/ 2623495 w 5806384"/>
                      <a:gd name="connsiteY1219" fmla="*/ 1542940 h 4036143"/>
                      <a:gd name="connsiteX1220" fmla="*/ 2572511 w 5806384"/>
                      <a:gd name="connsiteY1220" fmla="*/ 1776611 h 4036143"/>
                      <a:gd name="connsiteX1221" fmla="*/ 2420979 w 5806384"/>
                      <a:gd name="connsiteY1221" fmla="*/ 1746871 h 4036143"/>
                      <a:gd name="connsiteX1222" fmla="*/ 2408233 w 5806384"/>
                      <a:gd name="connsiteY1222" fmla="*/ 1793606 h 4036143"/>
                      <a:gd name="connsiteX1223" fmla="*/ 2534274 w 5806384"/>
                      <a:gd name="connsiteY1223" fmla="*/ 1949387 h 4036143"/>
                      <a:gd name="connsiteX1224" fmla="*/ 2487540 w 5806384"/>
                      <a:gd name="connsiteY1224" fmla="*/ 2160399 h 4036143"/>
                      <a:gd name="connsiteX1225" fmla="*/ 2323262 w 5806384"/>
                      <a:gd name="connsiteY1225" fmla="*/ 2081092 h 4036143"/>
                      <a:gd name="connsiteX1226" fmla="*/ 2408233 w 5806384"/>
                      <a:gd name="connsiteY1226" fmla="*/ 1793606 h 4036143"/>
                      <a:gd name="connsiteX1227" fmla="*/ 3310347 w 5806384"/>
                      <a:gd name="connsiteY1227" fmla="*/ 1892739 h 4036143"/>
                      <a:gd name="connsiteX1228" fmla="*/ 3304682 w 5806384"/>
                      <a:gd name="connsiteY1228" fmla="*/ 1904069 h 4036143"/>
                      <a:gd name="connsiteX1229" fmla="*/ 3211214 w 5806384"/>
                      <a:gd name="connsiteY1229" fmla="*/ 1868664 h 4036143"/>
                      <a:gd name="connsiteX1230" fmla="*/ 3209797 w 5806384"/>
                      <a:gd name="connsiteY1230" fmla="*/ 1868664 h 4036143"/>
                      <a:gd name="connsiteX1231" fmla="*/ 3293353 w 5806384"/>
                      <a:gd name="connsiteY1231" fmla="*/ 1928144 h 4036143"/>
                      <a:gd name="connsiteX1232" fmla="*/ 3185723 w 5806384"/>
                      <a:gd name="connsiteY1232" fmla="*/ 2153318 h 4036143"/>
                      <a:gd name="connsiteX1233" fmla="*/ 3170144 w 5806384"/>
                      <a:gd name="connsiteY1233" fmla="*/ 2154735 h 4036143"/>
                      <a:gd name="connsiteX1234" fmla="*/ 3170144 w 5806384"/>
                      <a:gd name="connsiteY1234" fmla="*/ 2154735 h 4036143"/>
                      <a:gd name="connsiteX1235" fmla="*/ 3121994 w 5806384"/>
                      <a:gd name="connsiteY1235" fmla="*/ 2299186 h 4036143"/>
                      <a:gd name="connsiteX1236" fmla="*/ 3031358 w 5806384"/>
                      <a:gd name="connsiteY1236" fmla="*/ 2275111 h 4036143"/>
                      <a:gd name="connsiteX1237" fmla="*/ 3021444 w 5806384"/>
                      <a:gd name="connsiteY1237" fmla="*/ 1476379 h 4036143"/>
                      <a:gd name="connsiteX1238" fmla="*/ 3243786 w 5806384"/>
                      <a:gd name="connsiteY1238" fmla="*/ 1605252 h 4036143"/>
                      <a:gd name="connsiteX1239" fmla="*/ 3310347 w 5806384"/>
                      <a:gd name="connsiteY1239" fmla="*/ 1892739 h 4036143"/>
                      <a:gd name="connsiteX1240" fmla="*/ 3544019 w 5806384"/>
                      <a:gd name="connsiteY1240" fmla="*/ 2106584 h 4036143"/>
                      <a:gd name="connsiteX1241" fmla="*/ 3188554 w 5806384"/>
                      <a:gd name="connsiteY1241" fmla="*/ 2151902 h 4036143"/>
                      <a:gd name="connsiteX1242" fmla="*/ 3296186 w 5806384"/>
                      <a:gd name="connsiteY1242" fmla="*/ 1928144 h 4036143"/>
                      <a:gd name="connsiteX1243" fmla="*/ 3544019 w 5806384"/>
                      <a:gd name="connsiteY1243" fmla="*/ 2106584 h 4036143"/>
                      <a:gd name="connsiteX1244" fmla="*/ 3223959 w 5806384"/>
                      <a:gd name="connsiteY1244" fmla="*/ 1875745 h 4036143"/>
                      <a:gd name="connsiteX1245" fmla="*/ 3303267 w 5806384"/>
                      <a:gd name="connsiteY1245" fmla="*/ 1905485 h 4036143"/>
                      <a:gd name="connsiteX1246" fmla="*/ 3293353 w 5806384"/>
                      <a:gd name="connsiteY1246" fmla="*/ 1925311 h 4036143"/>
                      <a:gd name="connsiteX1247" fmla="*/ 3223959 w 5806384"/>
                      <a:gd name="connsiteY1247" fmla="*/ 1875745 h 4036143"/>
                      <a:gd name="connsiteX1248" fmla="*/ 3121994 w 5806384"/>
                      <a:gd name="connsiteY1248" fmla="*/ 2300602 h 4036143"/>
                      <a:gd name="connsiteX1249" fmla="*/ 3073843 w 5806384"/>
                      <a:gd name="connsiteY1249" fmla="*/ 2447886 h 4036143"/>
                      <a:gd name="connsiteX1250" fmla="*/ 3034190 w 5806384"/>
                      <a:gd name="connsiteY1250" fmla="*/ 2429475 h 4036143"/>
                      <a:gd name="connsiteX1251" fmla="*/ 3032773 w 5806384"/>
                      <a:gd name="connsiteY1251" fmla="*/ 2277943 h 4036143"/>
                      <a:gd name="connsiteX1252" fmla="*/ 3121994 w 5806384"/>
                      <a:gd name="connsiteY1252" fmla="*/ 2300602 h 4036143"/>
                      <a:gd name="connsiteX1253" fmla="*/ 3031358 w 5806384"/>
                      <a:gd name="connsiteY1253" fmla="*/ 2428059 h 4036143"/>
                      <a:gd name="connsiteX1254" fmla="*/ 2959132 w 5806384"/>
                      <a:gd name="connsiteY1254" fmla="*/ 2392654 h 4036143"/>
                      <a:gd name="connsiteX1255" fmla="*/ 2899652 w 5806384"/>
                      <a:gd name="connsiteY1255" fmla="*/ 2241122 h 4036143"/>
                      <a:gd name="connsiteX1256" fmla="*/ 3028525 w 5806384"/>
                      <a:gd name="connsiteY1256" fmla="*/ 2276527 h 4036143"/>
                      <a:gd name="connsiteX1257" fmla="*/ 3031358 w 5806384"/>
                      <a:gd name="connsiteY1257" fmla="*/ 2428059 h 4036143"/>
                      <a:gd name="connsiteX1258" fmla="*/ 3072427 w 5806384"/>
                      <a:gd name="connsiteY1258" fmla="*/ 2449302 h 4036143"/>
                      <a:gd name="connsiteX1259" fmla="*/ 3035606 w 5806384"/>
                      <a:gd name="connsiteY1259" fmla="*/ 2559765 h 4036143"/>
                      <a:gd name="connsiteX1260" fmla="*/ 3034190 w 5806384"/>
                      <a:gd name="connsiteY1260" fmla="*/ 2429475 h 4036143"/>
                      <a:gd name="connsiteX1261" fmla="*/ 3072427 w 5806384"/>
                      <a:gd name="connsiteY1261" fmla="*/ 2449302 h 4036143"/>
                      <a:gd name="connsiteX1262" fmla="*/ 3075259 w 5806384"/>
                      <a:gd name="connsiteY1262" fmla="*/ 2447886 h 4036143"/>
                      <a:gd name="connsiteX1263" fmla="*/ 3123410 w 5806384"/>
                      <a:gd name="connsiteY1263" fmla="*/ 2300602 h 4036143"/>
                      <a:gd name="connsiteX1264" fmla="*/ 3323093 w 5806384"/>
                      <a:gd name="connsiteY1264" fmla="*/ 2354417 h 4036143"/>
                      <a:gd name="connsiteX1265" fmla="*/ 3187139 w 5806384"/>
                      <a:gd name="connsiteY1265" fmla="*/ 2503117 h 4036143"/>
                      <a:gd name="connsiteX1266" fmla="*/ 3075259 w 5806384"/>
                      <a:gd name="connsiteY1266" fmla="*/ 2447886 h 4036143"/>
                      <a:gd name="connsiteX1267" fmla="*/ 3185723 w 5806384"/>
                      <a:gd name="connsiteY1267" fmla="*/ 2157567 h 4036143"/>
                      <a:gd name="connsiteX1268" fmla="*/ 3187139 w 5806384"/>
                      <a:gd name="connsiteY1268" fmla="*/ 2154735 h 4036143"/>
                      <a:gd name="connsiteX1269" fmla="*/ 3546852 w 5806384"/>
                      <a:gd name="connsiteY1269" fmla="*/ 2109416 h 4036143"/>
                      <a:gd name="connsiteX1270" fmla="*/ 3548267 w 5806384"/>
                      <a:gd name="connsiteY1270" fmla="*/ 2110833 h 4036143"/>
                      <a:gd name="connsiteX1271" fmla="*/ 3393902 w 5806384"/>
                      <a:gd name="connsiteY1271" fmla="*/ 2279359 h 4036143"/>
                      <a:gd name="connsiteX1272" fmla="*/ 3185723 w 5806384"/>
                      <a:gd name="connsiteY1272" fmla="*/ 2157567 h 4036143"/>
                      <a:gd name="connsiteX1273" fmla="*/ 3493036 w 5806384"/>
                      <a:gd name="connsiteY1273" fmla="*/ 1973462 h 4036143"/>
                      <a:gd name="connsiteX1274" fmla="*/ 3306099 w 5806384"/>
                      <a:gd name="connsiteY1274" fmla="*/ 1904069 h 4036143"/>
                      <a:gd name="connsiteX1275" fmla="*/ 3311763 w 5806384"/>
                      <a:gd name="connsiteY1275" fmla="*/ 1892739 h 4036143"/>
                      <a:gd name="connsiteX1276" fmla="*/ 3311763 w 5806384"/>
                      <a:gd name="connsiteY1276" fmla="*/ 1892739 h 4036143"/>
                      <a:gd name="connsiteX1277" fmla="*/ 3245202 w 5806384"/>
                      <a:gd name="connsiteY1277" fmla="*/ 1605252 h 4036143"/>
                      <a:gd name="connsiteX1278" fmla="*/ 3372659 w 5806384"/>
                      <a:gd name="connsiteY1278" fmla="*/ 1678894 h 4036143"/>
                      <a:gd name="connsiteX1279" fmla="*/ 3493036 w 5806384"/>
                      <a:gd name="connsiteY1279" fmla="*/ 1973462 h 4036143"/>
                      <a:gd name="connsiteX1280" fmla="*/ 3245202 w 5806384"/>
                      <a:gd name="connsiteY1280" fmla="*/ 1602420 h 4036143"/>
                      <a:gd name="connsiteX1281" fmla="*/ 3184306 w 5806384"/>
                      <a:gd name="connsiteY1281" fmla="*/ 1341841 h 4036143"/>
                      <a:gd name="connsiteX1282" fmla="*/ 3232457 w 5806384"/>
                      <a:gd name="connsiteY1282" fmla="*/ 1337592 h 4036143"/>
                      <a:gd name="connsiteX1283" fmla="*/ 3371244 w 5806384"/>
                      <a:gd name="connsiteY1283" fmla="*/ 1676062 h 4036143"/>
                      <a:gd name="connsiteX1284" fmla="*/ 3245202 w 5806384"/>
                      <a:gd name="connsiteY1284" fmla="*/ 1602420 h 4036143"/>
                      <a:gd name="connsiteX1285" fmla="*/ 3546852 w 5806384"/>
                      <a:gd name="connsiteY1285" fmla="*/ 2106584 h 4036143"/>
                      <a:gd name="connsiteX1286" fmla="*/ 3296186 w 5806384"/>
                      <a:gd name="connsiteY1286" fmla="*/ 1926728 h 4036143"/>
                      <a:gd name="connsiteX1287" fmla="*/ 3306099 w 5806384"/>
                      <a:gd name="connsiteY1287" fmla="*/ 1905485 h 4036143"/>
                      <a:gd name="connsiteX1288" fmla="*/ 3494452 w 5806384"/>
                      <a:gd name="connsiteY1288" fmla="*/ 1976294 h 4036143"/>
                      <a:gd name="connsiteX1289" fmla="*/ 3546852 w 5806384"/>
                      <a:gd name="connsiteY1289" fmla="*/ 2106584 h 4036143"/>
                      <a:gd name="connsiteX1290" fmla="*/ 3546852 w 5806384"/>
                      <a:gd name="connsiteY1290" fmla="*/ 2106584 h 4036143"/>
                      <a:gd name="connsiteX1291" fmla="*/ 3248035 w 5806384"/>
                      <a:gd name="connsiteY1291" fmla="*/ 1334760 h 4036143"/>
                      <a:gd name="connsiteX1292" fmla="*/ 3233873 w 5806384"/>
                      <a:gd name="connsiteY1292" fmla="*/ 1336176 h 4036143"/>
                      <a:gd name="connsiteX1293" fmla="*/ 3226792 w 5806384"/>
                      <a:gd name="connsiteY1293" fmla="*/ 1320598 h 4036143"/>
                      <a:gd name="connsiteX1294" fmla="*/ 3248035 w 5806384"/>
                      <a:gd name="connsiteY1294" fmla="*/ 1334760 h 4036143"/>
                      <a:gd name="connsiteX1295" fmla="*/ 3223959 w 5806384"/>
                      <a:gd name="connsiteY1295" fmla="*/ 1317766 h 4036143"/>
                      <a:gd name="connsiteX1296" fmla="*/ 3231040 w 5806384"/>
                      <a:gd name="connsiteY1296" fmla="*/ 1336176 h 4036143"/>
                      <a:gd name="connsiteX1297" fmla="*/ 3182890 w 5806384"/>
                      <a:gd name="connsiteY1297" fmla="*/ 1340425 h 4036143"/>
                      <a:gd name="connsiteX1298" fmla="*/ 3168728 w 5806384"/>
                      <a:gd name="connsiteY1298" fmla="*/ 1276696 h 4036143"/>
                      <a:gd name="connsiteX1299" fmla="*/ 3223959 w 5806384"/>
                      <a:gd name="connsiteY1299" fmla="*/ 1317766 h 4036143"/>
                      <a:gd name="connsiteX1300" fmla="*/ 2243955 w 5806384"/>
                      <a:gd name="connsiteY1300" fmla="*/ 1653403 h 4036143"/>
                      <a:gd name="connsiteX1301" fmla="*/ 2242539 w 5806384"/>
                      <a:gd name="connsiteY1301" fmla="*/ 1586842 h 4036143"/>
                      <a:gd name="connsiteX1302" fmla="*/ 2286441 w 5806384"/>
                      <a:gd name="connsiteY1302" fmla="*/ 1642073 h 4036143"/>
                      <a:gd name="connsiteX1303" fmla="*/ 2243955 w 5806384"/>
                      <a:gd name="connsiteY1303" fmla="*/ 1653403 h 4036143"/>
                      <a:gd name="connsiteX1304" fmla="*/ 3071011 w 5806384"/>
                      <a:gd name="connsiteY1304" fmla="*/ 2631991 h 4036143"/>
                      <a:gd name="connsiteX1305" fmla="*/ 3301850 w 5806384"/>
                      <a:gd name="connsiteY1305" fmla="*/ 2869911 h 4036143"/>
                      <a:gd name="connsiteX1306" fmla="*/ 3129075 w 5806384"/>
                      <a:gd name="connsiteY1306" fmla="*/ 2821760 h 4036143"/>
                      <a:gd name="connsiteX1307" fmla="*/ 3052600 w 5806384"/>
                      <a:gd name="connsiteY1307" fmla="*/ 2653234 h 4036143"/>
                      <a:gd name="connsiteX1308" fmla="*/ 3071011 w 5806384"/>
                      <a:gd name="connsiteY1308" fmla="*/ 2631991 h 4036143"/>
                      <a:gd name="connsiteX1309" fmla="*/ 3398152 w 5806384"/>
                      <a:gd name="connsiteY1309" fmla="*/ 2607916 h 4036143"/>
                      <a:gd name="connsiteX1310" fmla="*/ 3436388 w 5806384"/>
                      <a:gd name="connsiteY1310" fmla="*/ 2885489 h 4036143"/>
                      <a:gd name="connsiteX1311" fmla="*/ 3342920 w 5806384"/>
                      <a:gd name="connsiteY1311" fmla="*/ 2932223 h 4036143"/>
                      <a:gd name="connsiteX1312" fmla="*/ 3314596 w 5806384"/>
                      <a:gd name="connsiteY1312" fmla="*/ 2797685 h 4036143"/>
                      <a:gd name="connsiteX1313" fmla="*/ 3314596 w 5806384"/>
                      <a:gd name="connsiteY1313" fmla="*/ 2796269 h 4036143"/>
                      <a:gd name="connsiteX1314" fmla="*/ 3307515 w 5806384"/>
                      <a:gd name="connsiteY1314" fmla="*/ 2872743 h 4036143"/>
                      <a:gd name="connsiteX1315" fmla="*/ 3072427 w 5806384"/>
                      <a:gd name="connsiteY1315" fmla="*/ 2630574 h 4036143"/>
                      <a:gd name="connsiteX1316" fmla="*/ 3187139 w 5806384"/>
                      <a:gd name="connsiteY1316" fmla="*/ 2505950 h 4036143"/>
                      <a:gd name="connsiteX1317" fmla="*/ 3398152 w 5806384"/>
                      <a:gd name="connsiteY1317" fmla="*/ 2607916 h 4036143"/>
                      <a:gd name="connsiteX1318" fmla="*/ 3716795 w 5806384"/>
                      <a:gd name="connsiteY1318" fmla="*/ 1300771 h 4036143"/>
                      <a:gd name="connsiteX1319" fmla="*/ 3681390 w 5806384"/>
                      <a:gd name="connsiteY1319" fmla="*/ 1656235 h 4036143"/>
                      <a:gd name="connsiteX1320" fmla="*/ 3253700 w 5806384"/>
                      <a:gd name="connsiteY1320" fmla="*/ 1337592 h 4036143"/>
                      <a:gd name="connsiteX1321" fmla="*/ 3716795 w 5806384"/>
                      <a:gd name="connsiteY1321" fmla="*/ 1300771 h 4036143"/>
                      <a:gd name="connsiteX1322" fmla="*/ 3747950 w 5806384"/>
                      <a:gd name="connsiteY1322" fmla="*/ 1296523 h 4036143"/>
                      <a:gd name="connsiteX1323" fmla="*/ 3718210 w 5806384"/>
                      <a:gd name="connsiteY1323" fmla="*/ 1299355 h 4036143"/>
                      <a:gd name="connsiteX1324" fmla="*/ 3722459 w 5806384"/>
                      <a:gd name="connsiteY1324" fmla="*/ 1256869 h 4036143"/>
                      <a:gd name="connsiteX1325" fmla="*/ 3747950 w 5806384"/>
                      <a:gd name="connsiteY1325" fmla="*/ 1296523 h 4036143"/>
                      <a:gd name="connsiteX1326" fmla="*/ 4004281 w 5806384"/>
                      <a:gd name="connsiteY1326" fmla="*/ 1178979 h 4036143"/>
                      <a:gd name="connsiteX1327" fmla="*/ 4015611 w 5806384"/>
                      <a:gd name="connsiteY1327" fmla="*/ 1150655 h 4036143"/>
                      <a:gd name="connsiteX1328" fmla="*/ 4150149 w 5806384"/>
                      <a:gd name="connsiteY1328" fmla="*/ 1108169 h 4036143"/>
                      <a:gd name="connsiteX1329" fmla="*/ 4202548 w 5806384"/>
                      <a:gd name="connsiteY1329" fmla="*/ 1215800 h 4036143"/>
                      <a:gd name="connsiteX1330" fmla="*/ 4004281 w 5806384"/>
                      <a:gd name="connsiteY1330" fmla="*/ 1178979 h 4036143"/>
                      <a:gd name="connsiteX1331" fmla="*/ 3957547 w 5806384"/>
                      <a:gd name="connsiteY1331" fmla="*/ 1169066 h 4036143"/>
                      <a:gd name="connsiteX1332" fmla="*/ 4014195 w 5806384"/>
                      <a:gd name="connsiteY1332" fmla="*/ 1150655 h 4036143"/>
                      <a:gd name="connsiteX1333" fmla="*/ 4002865 w 5806384"/>
                      <a:gd name="connsiteY1333" fmla="*/ 1177563 h 4036143"/>
                      <a:gd name="connsiteX1334" fmla="*/ 3957547 w 5806384"/>
                      <a:gd name="connsiteY1334" fmla="*/ 1169066 h 4036143"/>
                      <a:gd name="connsiteX1335" fmla="*/ 4182721 w 5806384"/>
                      <a:gd name="connsiteY1335" fmla="*/ 1095424 h 4036143"/>
                      <a:gd name="connsiteX1336" fmla="*/ 4151565 w 5806384"/>
                      <a:gd name="connsiteY1336" fmla="*/ 1105337 h 4036143"/>
                      <a:gd name="connsiteX1337" fmla="*/ 4143068 w 5806384"/>
                      <a:gd name="connsiteY1337" fmla="*/ 1086926 h 4036143"/>
                      <a:gd name="connsiteX1338" fmla="*/ 4182721 w 5806384"/>
                      <a:gd name="connsiteY1338" fmla="*/ 1095424 h 4036143"/>
                      <a:gd name="connsiteX1339" fmla="*/ 4185554 w 5806384"/>
                      <a:gd name="connsiteY1339" fmla="*/ 1094007 h 4036143"/>
                      <a:gd name="connsiteX1340" fmla="*/ 4140235 w 5806384"/>
                      <a:gd name="connsiteY1340" fmla="*/ 1084094 h 4036143"/>
                      <a:gd name="connsiteX1341" fmla="*/ 4087836 w 5806384"/>
                      <a:gd name="connsiteY1341" fmla="*/ 977880 h 4036143"/>
                      <a:gd name="connsiteX1342" fmla="*/ 4111911 w 5806384"/>
                      <a:gd name="connsiteY1342" fmla="*/ 919816 h 4036143"/>
                      <a:gd name="connsiteX1343" fmla="*/ 4430555 w 5806384"/>
                      <a:gd name="connsiteY1343" fmla="*/ 911319 h 4036143"/>
                      <a:gd name="connsiteX1344" fmla="*/ 4443301 w 5806384"/>
                      <a:gd name="connsiteY1344" fmla="*/ 1010452 h 4036143"/>
                      <a:gd name="connsiteX1345" fmla="*/ 4185554 w 5806384"/>
                      <a:gd name="connsiteY1345" fmla="*/ 1094007 h 4036143"/>
                      <a:gd name="connsiteX1346" fmla="*/ 4110496 w 5806384"/>
                      <a:gd name="connsiteY1346" fmla="*/ 919816 h 4036143"/>
                      <a:gd name="connsiteX1347" fmla="*/ 4087836 w 5806384"/>
                      <a:gd name="connsiteY1347" fmla="*/ 975047 h 4036143"/>
                      <a:gd name="connsiteX1348" fmla="*/ 4060929 w 5806384"/>
                      <a:gd name="connsiteY1348" fmla="*/ 921232 h 4036143"/>
                      <a:gd name="connsiteX1349" fmla="*/ 4110496 w 5806384"/>
                      <a:gd name="connsiteY1349" fmla="*/ 919816 h 4036143"/>
                      <a:gd name="connsiteX1350" fmla="*/ 4138819 w 5806384"/>
                      <a:gd name="connsiteY1350" fmla="*/ 1084094 h 4036143"/>
                      <a:gd name="connsiteX1351" fmla="*/ 4052431 w 5806384"/>
                      <a:gd name="connsiteY1351" fmla="*/ 1065684 h 4036143"/>
                      <a:gd name="connsiteX1352" fmla="*/ 4087836 w 5806384"/>
                      <a:gd name="connsiteY1352" fmla="*/ 980712 h 4036143"/>
                      <a:gd name="connsiteX1353" fmla="*/ 4138819 w 5806384"/>
                      <a:gd name="connsiteY1353" fmla="*/ 1084094 h 4036143"/>
                      <a:gd name="connsiteX1354" fmla="*/ 4140235 w 5806384"/>
                      <a:gd name="connsiteY1354" fmla="*/ 1085510 h 4036143"/>
                      <a:gd name="connsiteX1355" fmla="*/ 4150149 w 5806384"/>
                      <a:gd name="connsiteY1355" fmla="*/ 1105337 h 4036143"/>
                      <a:gd name="connsiteX1356" fmla="*/ 4017026 w 5806384"/>
                      <a:gd name="connsiteY1356" fmla="*/ 1147823 h 4036143"/>
                      <a:gd name="connsiteX1357" fmla="*/ 4051015 w 5806384"/>
                      <a:gd name="connsiteY1357" fmla="*/ 1065684 h 4036143"/>
                      <a:gd name="connsiteX1358" fmla="*/ 4140235 w 5806384"/>
                      <a:gd name="connsiteY1358" fmla="*/ 1085510 h 4036143"/>
                      <a:gd name="connsiteX1359" fmla="*/ 3136156 w 5806384"/>
                      <a:gd name="connsiteY1359" fmla="*/ 1101088 h 4036143"/>
                      <a:gd name="connsiteX1360" fmla="*/ 3222543 w 5806384"/>
                      <a:gd name="connsiteY1360" fmla="*/ 1313517 h 4036143"/>
                      <a:gd name="connsiteX1361" fmla="*/ 3167312 w 5806384"/>
                      <a:gd name="connsiteY1361" fmla="*/ 1272448 h 4036143"/>
                      <a:gd name="connsiteX1362" fmla="*/ 3158815 w 5806384"/>
                      <a:gd name="connsiteY1362" fmla="*/ 1238459 h 4036143"/>
                      <a:gd name="connsiteX1363" fmla="*/ 3158815 w 5806384"/>
                      <a:gd name="connsiteY1363" fmla="*/ 1238459 h 4036143"/>
                      <a:gd name="connsiteX1364" fmla="*/ 3069595 w 5806384"/>
                      <a:gd name="connsiteY1364" fmla="*/ 1190308 h 4036143"/>
                      <a:gd name="connsiteX1365" fmla="*/ 3096502 w 5806384"/>
                      <a:gd name="connsiteY1365" fmla="*/ 1044441 h 4036143"/>
                      <a:gd name="connsiteX1366" fmla="*/ 3136156 w 5806384"/>
                      <a:gd name="connsiteY1366" fmla="*/ 1101088 h 4036143"/>
                      <a:gd name="connsiteX1367" fmla="*/ 3020028 w 5806384"/>
                      <a:gd name="connsiteY1367" fmla="*/ 1472130 h 4036143"/>
                      <a:gd name="connsiteX1368" fmla="*/ 3020028 w 5806384"/>
                      <a:gd name="connsiteY1368" fmla="*/ 1472130 h 4036143"/>
                      <a:gd name="connsiteX1369" fmla="*/ 3041271 w 5806384"/>
                      <a:gd name="connsiteY1369" fmla="*/ 1353170 h 4036143"/>
                      <a:gd name="connsiteX1370" fmla="*/ 3182890 w 5806384"/>
                      <a:gd name="connsiteY1370" fmla="*/ 1341841 h 4036143"/>
                      <a:gd name="connsiteX1371" fmla="*/ 3243786 w 5806384"/>
                      <a:gd name="connsiteY1371" fmla="*/ 1601004 h 4036143"/>
                      <a:gd name="connsiteX1372" fmla="*/ 3020028 w 5806384"/>
                      <a:gd name="connsiteY1372" fmla="*/ 1472130 h 4036143"/>
                      <a:gd name="connsiteX1373" fmla="*/ 3020028 w 5806384"/>
                      <a:gd name="connsiteY1373" fmla="*/ 1472130 h 4036143"/>
                      <a:gd name="connsiteX1374" fmla="*/ 3029942 w 5806384"/>
                      <a:gd name="connsiteY1374" fmla="*/ 2273694 h 4036143"/>
                      <a:gd name="connsiteX1375" fmla="*/ 2899652 w 5806384"/>
                      <a:gd name="connsiteY1375" fmla="*/ 2238290 h 4036143"/>
                      <a:gd name="connsiteX1376" fmla="*/ 2732542 w 5806384"/>
                      <a:gd name="connsiteY1376" fmla="*/ 1809184 h 4036143"/>
                      <a:gd name="connsiteX1377" fmla="*/ 2950635 w 5806384"/>
                      <a:gd name="connsiteY1377" fmla="*/ 1851669 h 4036143"/>
                      <a:gd name="connsiteX1378" fmla="*/ 2950635 w 5806384"/>
                      <a:gd name="connsiteY1378" fmla="*/ 1851669 h 4036143"/>
                      <a:gd name="connsiteX1379" fmla="*/ 3020028 w 5806384"/>
                      <a:gd name="connsiteY1379" fmla="*/ 1472130 h 4036143"/>
                      <a:gd name="connsiteX1380" fmla="*/ 2437973 w 5806384"/>
                      <a:gd name="connsiteY1380" fmla="*/ 2398319 h 4036143"/>
                      <a:gd name="connsiteX1381" fmla="*/ 2665980 w 5806384"/>
                      <a:gd name="connsiteY1381" fmla="*/ 2358666 h 4036143"/>
                      <a:gd name="connsiteX1382" fmla="*/ 2777859 w 5806384"/>
                      <a:gd name="connsiteY1382" fmla="*/ 2680141 h 4036143"/>
                      <a:gd name="connsiteX1383" fmla="*/ 2772195 w 5806384"/>
                      <a:gd name="connsiteY1383" fmla="*/ 2677309 h 4036143"/>
                      <a:gd name="connsiteX1384" fmla="*/ 2433725 w 5806384"/>
                      <a:gd name="connsiteY1384" fmla="*/ 2420978 h 4036143"/>
                      <a:gd name="connsiteX1385" fmla="*/ 2437973 w 5806384"/>
                      <a:gd name="connsiteY1385" fmla="*/ 2398319 h 4036143"/>
                      <a:gd name="connsiteX1386" fmla="*/ 2413898 w 5806384"/>
                      <a:gd name="connsiteY1386" fmla="*/ 2507366 h 4036143"/>
                      <a:gd name="connsiteX1387" fmla="*/ 2432309 w 5806384"/>
                      <a:gd name="connsiteY1387" fmla="*/ 2423811 h 4036143"/>
                      <a:gd name="connsiteX1388" fmla="*/ 2762281 w 5806384"/>
                      <a:gd name="connsiteY1388" fmla="*/ 2673060 h 4036143"/>
                      <a:gd name="connsiteX1389" fmla="*/ 2413898 w 5806384"/>
                      <a:gd name="connsiteY1389" fmla="*/ 2507366 h 4036143"/>
                      <a:gd name="connsiteX1390" fmla="*/ 2409650 w 5806384"/>
                      <a:gd name="connsiteY1390" fmla="*/ 2402568 h 4036143"/>
                      <a:gd name="connsiteX1391" fmla="*/ 2436557 w 5806384"/>
                      <a:gd name="connsiteY1391" fmla="*/ 2398319 h 4036143"/>
                      <a:gd name="connsiteX1392" fmla="*/ 2432309 w 5806384"/>
                      <a:gd name="connsiteY1392" fmla="*/ 2419562 h 4036143"/>
                      <a:gd name="connsiteX1393" fmla="*/ 2409650 w 5806384"/>
                      <a:gd name="connsiteY1393" fmla="*/ 2402568 h 4036143"/>
                      <a:gd name="connsiteX1394" fmla="*/ 2430893 w 5806384"/>
                      <a:gd name="connsiteY1394" fmla="*/ 2420978 h 4036143"/>
                      <a:gd name="connsiteX1395" fmla="*/ 2412482 w 5806384"/>
                      <a:gd name="connsiteY1395" fmla="*/ 2504534 h 4036143"/>
                      <a:gd name="connsiteX1396" fmla="*/ 2382742 w 5806384"/>
                      <a:gd name="connsiteY1396" fmla="*/ 2490372 h 4036143"/>
                      <a:gd name="connsiteX1397" fmla="*/ 2340256 w 5806384"/>
                      <a:gd name="connsiteY1397" fmla="*/ 2413897 h 4036143"/>
                      <a:gd name="connsiteX1398" fmla="*/ 2408233 w 5806384"/>
                      <a:gd name="connsiteY1398" fmla="*/ 2402568 h 4036143"/>
                      <a:gd name="connsiteX1399" fmla="*/ 2430893 w 5806384"/>
                      <a:gd name="connsiteY1399" fmla="*/ 2420978 h 4036143"/>
                      <a:gd name="connsiteX1400" fmla="*/ 2488956 w 5806384"/>
                      <a:gd name="connsiteY1400" fmla="*/ 2164648 h 4036143"/>
                      <a:gd name="connsiteX1401" fmla="*/ 2847253 w 5806384"/>
                      <a:gd name="connsiteY1401" fmla="*/ 2338839 h 4036143"/>
                      <a:gd name="connsiteX1402" fmla="*/ 3027109 w 5806384"/>
                      <a:gd name="connsiteY1402" fmla="*/ 2562597 h 4036143"/>
                      <a:gd name="connsiteX1403" fmla="*/ 3028525 w 5806384"/>
                      <a:gd name="connsiteY1403" fmla="*/ 2564014 h 4036143"/>
                      <a:gd name="connsiteX1404" fmla="*/ 2961964 w 5806384"/>
                      <a:gd name="connsiteY1404" fmla="*/ 2395487 h 4036143"/>
                      <a:gd name="connsiteX1405" fmla="*/ 3032773 w 5806384"/>
                      <a:gd name="connsiteY1405" fmla="*/ 2429475 h 4036143"/>
                      <a:gd name="connsiteX1406" fmla="*/ 3034190 w 5806384"/>
                      <a:gd name="connsiteY1406" fmla="*/ 2571095 h 4036143"/>
                      <a:gd name="connsiteX1407" fmla="*/ 3034190 w 5806384"/>
                      <a:gd name="connsiteY1407" fmla="*/ 2572511 h 4036143"/>
                      <a:gd name="connsiteX1408" fmla="*/ 3075259 w 5806384"/>
                      <a:gd name="connsiteY1408" fmla="*/ 2450718 h 4036143"/>
                      <a:gd name="connsiteX1409" fmla="*/ 3187139 w 5806384"/>
                      <a:gd name="connsiteY1409" fmla="*/ 2504534 h 4036143"/>
                      <a:gd name="connsiteX1410" fmla="*/ 3072427 w 5806384"/>
                      <a:gd name="connsiteY1410" fmla="*/ 2629158 h 4036143"/>
                      <a:gd name="connsiteX1411" fmla="*/ 3011531 w 5806384"/>
                      <a:gd name="connsiteY1411" fmla="*/ 2566846 h 4036143"/>
                      <a:gd name="connsiteX1412" fmla="*/ 3010115 w 5806384"/>
                      <a:gd name="connsiteY1412" fmla="*/ 2565430 h 4036143"/>
                      <a:gd name="connsiteX1413" fmla="*/ 3049768 w 5806384"/>
                      <a:gd name="connsiteY1413" fmla="*/ 2651817 h 4036143"/>
                      <a:gd name="connsiteX1414" fmla="*/ 2949219 w 5806384"/>
                      <a:gd name="connsiteY1414" fmla="*/ 2760864 h 4036143"/>
                      <a:gd name="connsiteX1415" fmla="*/ 2779276 w 5806384"/>
                      <a:gd name="connsiteY1415" fmla="*/ 2680141 h 4036143"/>
                      <a:gd name="connsiteX1416" fmla="*/ 2665980 w 5806384"/>
                      <a:gd name="connsiteY1416" fmla="*/ 2355834 h 4036143"/>
                      <a:gd name="connsiteX1417" fmla="*/ 2665980 w 5806384"/>
                      <a:gd name="connsiteY1417" fmla="*/ 2355834 h 4036143"/>
                      <a:gd name="connsiteX1418" fmla="*/ 2437973 w 5806384"/>
                      <a:gd name="connsiteY1418" fmla="*/ 2395487 h 4036143"/>
                      <a:gd name="connsiteX1419" fmla="*/ 2488956 w 5806384"/>
                      <a:gd name="connsiteY1419" fmla="*/ 2164648 h 4036143"/>
                      <a:gd name="connsiteX1420" fmla="*/ 3504366 w 5806384"/>
                      <a:gd name="connsiteY1420" fmla="*/ 2657482 h 4036143"/>
                      <a:gd name="connsiteX1421" fmla="*/ 3399567 w 5806384"/>
                      <a:gd name="connsiteY1421" fmla="*/ 2606499 h 4036143"/>
                      <a:gd name="connsiteX1422" fmla="*/ 3372659 w 5806384"/>
                      <a:gd name="connsiteY1422" fmla="*/ 2413897 h 4036143"/>
                      <a:gd name="connsiteX1423" fmla="*/ 3504366 w 5806384"/>
                      <a:gd name="connsiteY1423" fmla="*/ 2657482 h 4036143"/>
                      <a:gd name="connsiteX1424" fmla="*/ 4004281 w 5806384"/>
                      <a:gd name="connsiteY1424" fmla="*/ 1180395 h 4036143"/>
                      <a:gd name="connsiteX1425" fmla="*/ 4205381 w 5806384"/>
                      <a:gd name="connsiteY1425" fmla="*/ 1217216 h 4036143"/>
                      <a:gd name="connsiteX1426" fmla="*/ 4271941 w 5806384"/>
                      <a:gd name="connsiteY1426" fmla="*/ 1351754 h 4036143"/>
                      <a:gd name="connsiteX1427" fmla="*/ 4177057 w 5806384"/>
                      <a:gd name="connsiteY1427" fmla="*/ 1388575 h 4036143"/>
                      <a:gd name="connsiteX1428" fmla="*/ 4001449 w 5806384"/>
                      <a:gd name="connsiteY1428" fmla="*/ 1275280 h 4036143"/>
                      <a:gd name="connsiteX1429" fmla="*/ 4001449 w 5806384"/>
                      <a:gd name="connsiteY1429" fmla="*/ 1275280 h 4036143"/>
                      <a:gd name="connsiteX1430" fmla="*/ 3961795 w 5806384"/>
                      <a:gd name="connsiteY1430" fmla="*/ 1278112 h 4036143"/>
                      <a:gd name="connsiteX1431" fmla="*/ 4004281 w 5806384"/>
                      <a:gd name="connsiteY1431" fmla="*/ 1180395 h 4036143"/>
                      <a:gd name="connsiteX1432" fmla="*/ 4436220 w 5806384"/>
                      <a:gd name="connsiteY1432" fmla="*/ 1149239 h 4036143"/>
                      <a:gd name="connsiteX1433" fmla="*/ 4189802 w 5806384"/>
                      <a:gd name="connsiteY1433" fmla="*/ 1095424 h 4036143"/>
                      <a:gd name="connsiteX1434" fmla="*/ 4444717 w 5806384"/>
                      <a:gd name="connsiteY1434" fmla="*/ 1013285 h 4036143"/>
                      <a:gd name="connsiteX1435" fmla="*/ 4457463 w 5806384"/>
                      <a:gd name="connsiteY1435" fmla="*/ 1115250 h 4036143"/>
                      <a:gd name="connsiteX1436" fmla="*/ 4436220 w 5806384"/>
                      <a:gd name="connsiteY1436" fmla="*/ 1149239 h 4036143"/>
                      <a:gd name="connsiteX1437" fmla="*/ 3949049 w 5806384"/>
                      <a:gd name="connsiteY1437" fmla="*/ 1170482 h 4036143"/>
                      <a:gd name="connsiteX1438" fmla="*/ 3723876 w 5806384"/>
                      <a:gd name="connsiteY1438" fmla="*/ 1242707 h 4036143"/>
                      <a:gd name="connsiteX1439" fmla="*/ 3603499 w 5806384"/>
                      <a:gd name="connsiteY1439" fmla="*/ 1106753 h 4036143"/>
                      <a:gd name="connsiteX1440" fmla="*/ 3949049 w 5806384"/>
                      <a:gd name="connsiteY1440" fmla="*/ 1170482 h 4036143"/>
                      <a:gd name="connsiteX1441" fmla="*/ 3953298 w 5806384"/>
                      <a:gd name="connsiteY1441" fmla="*/ 1170482 h 4036143"/>
                      <a:gd name="connsiteX1442" fmla="*/ 4001449 w 5806384"/>
                      <a:gd name="connsiteY1442" fmla="*/ 1178979 h 4036143"/>
                      <a:gd name="connsiteX1443" fmla="*/ 3960379 w 5806384"/>
                      <a:gd name="connsiteY1443" fmla="*/ 1278112 h 4036143"/>
                      <a:gd name="connsiteX1444" fmla="*/ 3750783 w 5806384"/>
                      <a:gd name="connsiteY1444" fmla="*/ 1295107 h 4036143"/>
                      <a:gd name="connsiteX1445" fmla="*/ 3722459 w 5806384"/>
                      <a:gd name="connsiteY1445" fmla="*/ 1249788 h 4036143"/>
                      <a:gd name="connsiteX1446" fmla="*/ 3722459 w 5806384"/>
                      <a:gd name="connsiteY1446" fmla="*/ 1249788 h 4036143"/>
                      <a:gd name="connsiteX1447" fmla="*/ 3718210 w 5806384"/>
                      <a:gd name="connsiteY1447" fmla="*/ 1297939 h 4036143"/>
                      <a:gd name="connsiteX1448" fmla="*/ 3252283 w 5806384"/>
                      <a:gd name="connsiteY1448" fmla="*/ 1334760 h 4036143"/>
                      <a:gd name="connsiteX1449" fmla="*/ 3226792 w 5806384"/>
                      <a:gd name="connsiteY1449" fmla="*/ 1316349 h 4036143"/>
                      <a:gd name="connsiteX1450" fmla="*/ 3138988 w 5806384"/>
                      <a:gd name="connsiteY1450" fmla="*/ 1101088 h 4036143"/>
                      <a:gd name="connsiteX1451" fmla="*/ 3099335 w 5806384"/>
                      <a:gd name="connsiteY1451" fmla="*/ 1044441 h 4036143"/>
                      <a:gd name="connsiteX1452" fmla="*/ 3105000 w 5806384"/>
                      <a:gd name="connsiteY1452" fmla="*/ 1016117 h 4036143"/>
                      <a:gd name="connsiteX1453" fmla="*/ 3600667 w 5806384"/>
                      <a:gd name="connsiteY1453" fmla="*/ 1106753 h 4036143"/>
                      <a:gd name="connsiteX1454" fmla="*/ 3723876 w 5806384"/>
                      <a:gd name="connsiteY1454" fmla="*/ 1245540 h 4036143"/>
                      <a:gd name="connsiteX1455" fmla="*/ 3723876 w 5806384"/>
                      <a:gd name="connsiteY1455" fmla="*/ 1245540 h 4036143"/>
                      <a:gd name="connsiteX1456" fmla="*/ 3953298 w 5806384"/>
                      <a:gd name="connsiteY1456" fmla="*/ 1170482 h 4036143"/>
                      <a:gd name="connsiteX1457" fmla="*/ 3069595 w 5806384"/>
                      <a:gd name="connsiteY1457" fmla="*/ 1006204 h 4036143"/>
                      <a:gd name="connsiteX1458" fmla="*/ 2776443 w 5806384"/>
                      <a:gd name="connsiteY1458" fmla="*/ 952388 h 4036143"/>
                      <a:gd name="connsiteX1459" fmla="*/ 3027109 w 5806384"/>
                      <a:gd name="connsiteY1459" fmla="*/ 946724 h 4036143"/>
                      <a:gd name="connsiteX1460" fmla="*/ 3069595 w 5806384"/>
                      <a:gd name="connsiteY1460" fmla="*/ 1006204 h 4036143"/>
                      <a:gd name="connsiteX1461" fmla="*/ 3027109 w 5806384"/>
                      <a:gd name="connsiteY1461" fmla="*/ 943891 h 4036143"/>
                      <a:gd name="connsiteX1462" fmla="*/ 2993120 w 5806384"/>
                      <a:gd name="connsiteY1462" fmla="*/ 897157 h 4036143"/>
                      <a:gd name="connsiteX1463" fmla="*/ 3049768 w 5806384"/>
                      <a:gd name="connsiteY1463" fmla="*/ 885827 h 4036143"/>
                      <a:gd name="connsiteX1464" fmla="*/ 3114913 w 5806384"/>
                      <a:gd name="connsiteY1464" fmla="*/ 854671 h 4036143"/>
                      <a:gd name="connsiteX1465" fmla="*/ 3114913 w 5806384"/>
                      <a:gd name="connsiteY1465" fmla="*/ 854671 h 4036143"/>
                      <a:gd name="connsiteX1466" fmla="*/ 3106416 w 5806384"/>
                      <a:gd name="connsiteY1466" fmla="*/ 577098 h 4036143"/>
                      <a:gd name="connsiteX1467" fmla="*/ 3143237 w 5806384"/>
                      <a:gd name="connsiteY1467" fmla="*/ 594092 h 4036143"/>
                      <a:gd name="connsiteX1468" fmla="*/ 3170144 w 5806384"/>
                      <a:gd name="connsiteY1468" fmla="*/ 623832 h 4036143"/>
                      <a:gd name="connsiteX1469" fmla="*/ 3113497 w 5806384"/>
                      <a:gd name="connsiteY1469" fmla="*/ 942475 h 4036143"/>
                      <a:gd name="connsiteX1470" fmla="*/ 3027109 w 5806384"/>
                      <a:gd name="connsiteY1470" fmla="*/ 943891 h 4036143"/>
                      <a:gd name="connsiteX1471" fmla="*/ 2379910 w 5806384"/>
                      <a:gd name="connsiteY1471" fmla="*/ 2493204 h 4036143"/>
                      <a:gd name="connsiteX1472" fmla="*/ 2405401 w 5806384"/>
                      <a:gd name="connsiteY1472" fmla="*/ 2537106 h 4036143"/>
                      <a:gd name="connsiteX1473" fmla="*/ 2401152 w 5806384"/>
                      <a:gd name="connsiteY1473" fmla="*/ 2552684 h 4036143"/>
                      <a:gd name="connsiteX1474" fmla="*/ 2287857 w 5806384"/>
                      <a:gd name="connsiteY1474" fmla="*/ 2449302 h 4036143"/>
                      <a:gd name="connsiteX1475" fmla="*/ 2379910 w 5806384"/>
                      <a:gd name="connsiteY1475" fmla="*/ 2493204 h 4036143"/>
                      <a:gd name="connsiteX1476" fmla="*/ 2402569 w 5806384"/>
                      <a:gd name="connsiteY1476" fmla="*/ 2555516 h 4036143"/>
                      <a:gd name="connsiteX1477" fmla="*/ 2405401 w 5806384"/>
                      <a:gd name="connsiteY1477" fmla="*/ 2539938 h 4036143"/>
                      <a:gd name="connsiteX1478" fmla="*/ 2426644 w 5806384"/>
                      <a:gd name="connsiteY1478" fmla="*/ 2578175 h 4036143"/>
                      <a:gd name="connsiteX1479" fmla="*/ 2402569 w 5806384"/>
                      <a:gd name="connsiteY1479" fmla="*/ 2555516 h 4036143"/>
                      <a:gd name="connsiteX1480" fmla="*/ 2777859 w 5806384"/>
                      <a:gd name="connsiteY1480" fmla="*/ 2681557 h 4036143"/>
                      <a:gd name="connsiteX1481" fmla="*/ 2777859 w 5806384"/>
                      <a:gd name="connsiteY1481" fmla="*/ 2681557 h 4036143"/>
                      <a:gd name="connsiteX1482" fmla="*/ 2777859 w 5806384"/>
                      <a:gd name="connsiteY1482" fmla="*/ 2681557 h 4036143"/>
                      <a:gd name="connsiteX1483" fmla="*/ 2777859 w 5806384"/>
                      <a:gd name="connsiteY1483" fmla="*/ 2681557 h 4036143"/>
                      <a:gd name="connsiteX1484" fmla="*/ 3307515 w 5806384"/>
                      <a:gd name="connsiteY1484" fmla="*/ 2872743 h 4036143"/>
                      <a:gd name="connsiteX1485" fmla="*/ 3307515 w 5806384"/>
                      <a:gd name="connsiteY1485" fmla="*/ 2876992 h 4036143"/>
                      <a:gd name="connsiteX1486" fmla="*/ 3270694 w 5806384"/>
                      <a:gd name="connsiteY1486" fmla="*/ 2912397 h 4036143"/>
                      <a:gd name="connsiteX1487" fmla="*/ 3144653 w 5806384"/>
                      <a:gd name="connsiteY1487" fmla="*/ 2852916 h 4036143"/>
                      <a:gd name="connsiteX1488" fmla="*/ 3130491 w 5806384"/>
                      <a:gd name="connsiteY1488" fmla="*/ 2823177 h 4036143"/>
                      <a:gd name="connsiteX1489" fmla="*/ 3307515 w 5806384"/>
                      <a:gd name="connsiteY1489" fmla="*/ 2872743 h 4036143"/>
                      <a:gd name="connsiteX1490" fmla="*/ 3505782 w 5806384"/>
                      <a:gd name="connsiteY1490" fmla="*/ 2660315 h 4036143"/>
                      <a:gd name="connsiteX1491" fmla="*/ 3586505 w 5806384"/>
                      <a:gd name="connsiteY1491" fmla="*/ 2809015 h 4036143"/>
                      <a:gd name="connsiteX1492" fmla="*/ 3586505 w 5806384"/>
                      <a:gd name="connsiteY1492" fmla="*/ 2809015 h 4036143"/>
                      <a:gd name="connsiteX1493" fmla="*/ 3624742 w 5806384"/>
                      <a:gd name="connsiteY1493" fmla="*/ 2718378 h 4036143"/>
                      <a:gd name="connsiteX1494" fmla="*/ 3696968 w 5806384"/>
                      <a:gd name="connsiteY1494" fmla="*/ 2753783 h 4036143"/>
                      <a:gd name="connsiteX1495" fmla="*/ 3439221 w 5806384"/>
                      <a:gd name="connsiteY1495" fmla="*/ 2882656 h 4036143"/>
                      <a:gd name="connsiteX1496" fmla="*/ 3400983 w 5806384"/>
                      <a:gd name="connsiteY1496" fmla="*/ 2606499 h 4036143"/>
                      <a:gd name="connsiteX1497" fmla="*/ 3505782 w 5806384"/>
                      <a:gd name="connsiteY1497" fmla="*/ 2660315 h 4036143"/>
                      <a:gd name="connsiteX1498" fmla="*/ 3375492 w 5806384"/>
                      <a:gd name="connsiteY1498" fmla="*/ 1680311 h 4036143"/>
                      <a:gd name="connsiteX1499" fmla="*/ 3723876 w 5806384"/>
                      <a:gd name="connsiteY1499" fmla="*/ 1882826 h 4036143"/>
                      <a:gd name="connsiteX1500" fmla="*/ 3746534 w 5806384"/>
                      <a:gd name="connsiteY1500" fmla="*/ 2068347 h 4036143"/>
                      <a:gd name="connsiteX1501" fmla="*/ 3495868 w 5806384"/>
                      <a:gd name="connsiteY1501" fmla="*/ 1974878 h 4036143"/>
                      <a:gd name="connsiteX1502" fmla="*/ 3375492 w 5806384"/>
                      <a:gd name="connsiteY1502" fmla="*/ 1680311 h 4036143"/>
                      <a:gd name="connsiteX1503" fmla="*/ 3699800 w 5806384"/>
                      <a:gd name="connsiteY1503" fmla="*/ 1666149 h 4036143"/>
                      <a:gd name="connsiteX1504" fmla="*/ 3892402 w 5806384"/>
                      <a:gd name="connsiteY1504" fmla="*/ 1891323 h 4036143"/>
                      <a:gd name="connsiteX1505" fmla="*/ 3868326 w 5806384"/>
                      <a:gd name="connsiteY1505" fmla="*/ 1964965 h 4036143"/>
                      <a:gd name="connsiteX1506" fmla="*/ 3725291 w 5806384"/>
                      <a:gd name="connsiteY1506" fmla="*/ 1881410 h 4036143"/>
                      <a:gd name="connsiteX1507" fmla="*/ 3699800 w 5806384"/>
                      <a:gd name="connsiteY1507" fmla="*/ 1666149 h 4036143"/>
                      <a:gd name="connsiteX1508" fmla="*/ 4460295 w 5806384"/>
                      <a:gd name="connsiteY1508" fmla="*/ 1262534 h 4036143"/>
                      <a:gd name="connsiteX1509" fmla="*/ 4205381 w 5806384"/>
                      <a:gd name="connsiteY1509" fmla="*/ 1215800 h 4036143"/>
                      <a:gd name="connsiteX1510" fmla="*/ 4151565 w 5806384"/>
                      <a:gd name="connsiteY1510" fmla="*/ 1106753 h 4036143"/>
                      <a:gd name="connsiteX1511" fmla="*/ 4185554 w 5806384"/>
                      <a:gd name="connsiteY1511" fmla="*/ 1095424 h 4036143"/>
                      <a:gd name="connsiteX1512" fmla="*/ 4436220 w 5806384"/>
                      <a:gd name="connsiteY1512" fmla="*/ 1150655 h 4036143"/>
                      <a:gd name="connsiteX1513" fmla="*/ 4436220 w 5806384"/>
                      <a:gd name="connsiteY1513" fmla="*/ 1150655 h 4036143"/>
                      <a:gd name="connsiteX1514" fmla="*/ 4457463 w 5806384"/>
                      <a:gd name="connsiteY1514" fmla="*/ 1118083 h 4036143"/>
                      <a:gd name="connsiteX1515" fmla="*/ 4474457 w 5806384"/>
                      <a:gd name="connsiteY1515" fmla="*/ 1258286 h 4036143"/>
                      <a:gd name="connsiteX1516" fmla="*/ 4460295 w 5806384"/>
                      <a:gd name="connsiteY1516" fmla="*/ 1262534 h 4036143"/>
                      <a:gd name="connsiteX1517" fmla="*/ 3983038 w 5806384"/>
                      <a:gd name="connsiteY1517" fmla="*/ 919816 h 4036143"/>
                      <a:gd name="connsiteX1518" fmla="*/ 4039686 w 5806384"/>
                      <a:gd name="connsiteY1518" fmla="*/ 882995 h 4036143"/>
                      <a:gd name="connsiteX1519" fmla="*/ 4056680 w 5806384"/>
                      <a:gd name="connsiteY1519" fmla="*/ 918400 h 4036143"/>
                      <a:gd name="connsiteX1520" fmla="*/ 3983038 w 5806384"/>
                      <a:gd name="connsiteY1520" fmla="*/ 919816 h 4036143"/>
                      <a:gd name="connsiteX1521" fmla="*/ 4058096 w 5806384"/>
                      <a:gd name="connsiteY1521" fmla="*/ 919816 h 4036143"/>
                      <a:gd name="connsiteX1522" fmla="*/ 4086420 w 5806384"/>
                      <a:gd name="connsiteY1522" fmla="*/ 976464 h 4036143"/>
                      <a:gd name="connsiteX1523" fmla="*/ 4049600 w 5806384"/>
                      <a:gd name="connsiteY1523" fmla="*/ 1062851 h 4036143"/>
                      <a:gd name="connsiteX1524" fmla="*/ 3832922 w 5806384"/>
                      <a:gd name="connsiteY1524" fmla="*/ 1014701 h 4036143"/>
                      <a:gd name="connsiteX1525" fmla="*/ 3978790 w 5806384"/>
                      <a:gd name="connsiteY1525" fmla="*/ 921232 h 4036143"/>
                      <a:gd name="connsiteX1526" fmla="*/ 4058096 w 5806384"/>
                      <a:gd name="connsiteY1526" fmla="*/ 919816 h 4036143"/>
                      <a:gd name="connsiteX1527" fmla="*/ 3828673 w 5806384"/>
                      <a:gd name="connsiteY1527" fmla="*/ 1017533 h 4036143"/>
                      <a:gd name="connsiteX1528" fmla="*/ 3828673 w 5806384"/>
                      <a:gd name="connsiteY1528" fmla="*/ 1017533 h 4036143"/>
                      <a:gd name="connsiteX1529" fmla="*/ 4049600 w 5806384"/>
                      <a:gd name="connsiteY1529" fmla="*/ 1067100 h 4036143"/>
                      <a:gd name="connsiteX1530" fmla="*/ 4014195 w 5806384"/>
                      <a:gd name="connsiteY1530" fmla="*/ 1150655 h 4036143"/>
                      <a:gd name="connsiteX1531" fmla="*/ 3951882 w 5806384"/>
                      <a:gd name="connsiteY1531" fmla="*/ 1170482 h 4036143"/>
                      <a:gd name="connsiteX1532" fmla="*/ 3599250 w 5806384"/>
                      <a:gd name="connsiteY1532" fmla="*/ 1105337 h 4036143"/>
                      <a:gd name="connsiteX1533" fmla="*/ 3450550 w 5806384"/>
                      <a:gd name="connsiteY1533" fmla="*/ 936810 h 4036143"/>
                      <a:gd name="connsiteX1534" fmla="*/ 3975957 w 5806384"/>
                      <a:gd name="connsiteY1534" fmla="*/ 924064 h 4036143"/>
                      <a:gd name="connsiteX1535" fmla="*/ 3828673 w 5806384"/>
                      <a:gd name="connsiteY1535" fmla="*/ 1017533 h 4036143"/>
                      <a:gd name="connsiteX1536" fmla="*/ 3103583 w 5806384"/>
                      <a:gd name="connsiteY1536" fmla="*/ 1013285 h 4036143"/>
                      <a:gd name="connsiteX1537" fmla="*/ 3116329 w 5806384"/>
                      <a:gd name="connsiteY1537" fmla="*/ 943891 h 4036143"/>
                      <a:gd name="connsiteX1538" fmla="*/ 3449134 w 5806384"/>
                      <a:gd name="connsiteY1538" fmla="*/ 935394 h 4036143"/>
                      <a:gd name="connsiteX1539" fmla="*/ 3597834 w 5806384"/>
                      <a:gd name="connsiteY1539" fmla="*/ 1102505 h 4036143"/>
                      <a:gd name="connsiteX1540" fmla="*/ 3103583 w 5806384"/>
                      <a:gd name="connsiteY1540" fmla="*/ 1013285 h 4036143"/>
                      <a:gd name="connsiteX1541" fmla="*/ 3116329 w 5806384"/>
                      <a:gd name="connsiteY1541" fmla="*/ 942475 h 4036143"/>
                      <a:gd name="connsiteX1542" fmla="*/ 3174393 w 5806384"/>
                      <a:gd name="connsiteY1542" fmla="*/ 626664 h 4036143"/>
                      <a:gd name="connsiteX1543" fmla="*/ 3446301 w 5806384"/>
                      <a:gd name="connsiteY1543" fmla="*/ 933978 h 4036143"/>
                      <a:gd name="connsiteX1544" fmla="*/ 3116329 w 5806384"/>
                      <a:gd name="connsiteY1544" fmla="*/ 942475 h 4036143"/>
                      <a:gd name="connsiteX1545" fmla="*/ 3146069 w 5806384"/>
                      <a:gd name="connsiteY1545" fmla="*/ 592676 h 4036143"/>
                      <a:gd name="connsiteX1546" fmla="*/ 3121994 w 5806384"/>
                      <a:gd name="connsiteY1546" fmla="*/ 565768 h 4036143"/>
                      <a:gd name="connsiteX1547" fmla="*/ 3073843 w 5806384"/>
                      <a:gd name="connsiteY1547" fmla="*/ 494959 h 4036143"/>
                      <a:gd name="connsiteX1548" fmla="*/ 3211214 w 5806384"/>
                      <a:gd name="connsiteY1548" fmla="*/ 408571 h 4036143"/>
                      <a:gd name="connsiteX1549" fmla="*/ 3174393 w 5806384"/>
                      <a:gd name="connsiteY1549" fmla="*/ 606838 h 4036143"/>
                      <a:gd name="connsiteX1550" fmla="*/ 3146069 w 5806384"/>
                      <a:gd name="connsiteY1550" fmla="*/ 592676 h 4036143"/>
                      <a:gd name="connsiteX1551" fmla="*/ 3212630 w 5806384"/>
                      <a:gd name="connsiteY1551" fmla="*/ 404322 h 4036143"/>
                      <a:gd name="connsiteX1552" fmla="*/ 3072427 w 5806384"/>
                      <a:gd name="connsiteY1552" fmla="*/ 492126 h 4036143"/>
                      <a:gd name="connsiteX1553" fmla="*/ 3051185 w 5806384"/>
                      <a:gd name="connsiteY1553" fmla="*/ 459554 h 4036143"/>
                      <a:gd name="connsiteX1554" fmla="*/ 3218295 w 5806384"/>
                      <a:gd name="connsiteY1554" fmla="*/ 371750 h 4036143"/>
                      <a:gd name="connsiteX1555" fmla="*/ 3212630 w 5806384"/>
                      <a:gd name="connsiteY1555" fmla="*/ 404322 h 4036143"/>
                      <a:gd name="connsiteX1556" fmla="*/ 3106416 w 5806384"/>
                      <a:gd name="connsiteY1556" fmla="*/ 574265 h 4036143"/>
                      <a:gd name="connsiteX1557" fmla="*/ 3106416 w 5806384"/>
                      <a:gd name="connsiteY1557" fmla="*/ 574265 h 4036143"/>
                      <a:gd name="connsiteX1558" fmla="*/ 3114913 w 5806384"/>
                      <a:gd name="connsiteY1558" fmla="*/ 853255 h 4036143"/>
                      <a:gd name="connsiteX1559" fmla="*/ 3051185 w 5806384"/>
                      <a:gd name="connsiteY1559" fmla="*/ 884411 h 4036143"/>
                      <a:gd name="connsiteX1560" fmla="*/ 2994537 w 5806384"/>
                      <a:gd name="connsiteY1560" fmla="*/ 895741 h 4036143"/>
                      <a:gd name="connsiteX1561" fmla="*/ 2823177 w 5806384"/>
                      <a:gd name="connsiteY1561" fmla="*/ 653572 h 4036143"/>
                      <a:gd name="connsiteX1562" fmla="*/ 3073843 w 5806384"/>
                      <a:gd name="connsiteY1562" fmla="*/ 494959 h 4036143"/>
                      <a:gd name="connsiteX1563" fmla="*/ 3121994 w 5806384"/>
                      <a:gd name="connsiteY1563" fmla="*/ 565768 h 4036143"/>
                      <a:gd name="connsiteX1564" fmla="*/ 3143237 w 5806384"/>
                      <a:gd name="connsiteY1564" fmla="*/ 589843 h 4036143"/>
                      <a:gd name="connsiteX1565" fmla="*/ 3106416 w 5806384"/>
                      <a:gd name="connsiteY1565" fmla="*/ 574265 h 4036143"/>
                      <a:gd name="connsiteX1566" fmla="*/ 2715547 w 5806384"/>
                      <a:gd name="connsiteY1566" fmla="*/ 952388 h 4036143"/>
                      <a:gd name="connsiteX1567" fmla="*/ 2715547 w 5806384"/>
                      <a:gd name="connsiteY1567" fmla="*/ 952388 h 4036143"/>
                      <a:gd name="connsiteX1568" fmla="*/ 2715547 w 5806384"/>
                      <a:gd name="connsiteY1568" fmla="*/ 953805 h 4036143"/>
                      <a:gd name="connsiteX1569" fmla="*/ 2715547 w 5806384"/>
                      <a:gd name="connsiteY1569" fmla="*/ 953805 h 4036143"/>
                      <a:gd name="connsiteX1570" fmla="*/ 2766530 w 5806384"/>
                      <a:gd name="connsiteY1570" fmla="*/ 952388 h 4036143"/>
                      <a:gd name="connsiteX1571" fmla="*/ 3071011 w 5806384"/>
                      <a:gd name="connsiteY1571" fmla="*/ 1009036 h 4036143"/>
                      <a:gd name="connsiteX1572" fmla="*/ 3096502 w 5806384"/>
                      <a:gd name="connsiteY1572" fmla="*/ 1044441 h 4036143"/>
                      <a:gd name="connsiteX1573" fmla="*/ 3069595 w 5806384"/>
                      <a:gd name="connsiteY1573" fmla="*/ 1190308 h 4036143"/>
                      <a:gd name="connsiteX1574" fmla="*/ 2545604 w 5806384"/>
                      <a:gd name="connsiteY1574" fmla="*/ 912735 h 4036143"/>
                      <a:gd name="connsiteX1575" fmla="*/ 2738206 w 5806384"/>
                      <a:gd name="connsiteY1575" fmla="*/ 948140 h 4036143"/>
                      <a:gd name="connsiteX1576" fmla="*/ 2715547 w 5806384"/>
                      <a:gd name="connsiteY1576" fmla="*/ 952388 h 4036143"/>
                      <a:gd name="connsiteX1577" fmla="*/ 3167312 w 5806384"/>
                      <a:gd name="connsiteY1577" fmla="*/ 1273864 h 4036143"/>
                      <a:gd name="connsiteX1578" fmla="*/ 3182890 w 5806384"/>
                      <a:gd name="connsiteY1578" fmla="*/ 1340425 h 4036143"/>
                      <a:gd name="connsiteX1579" fmla="*/ 3042687 w 5806384"/>
                      <a:gd name="connsiteY1579" fmla="*/ 1351754 h 4036143"/>
                      <a:gd name="connsiteX1580" fmla="*/ 3069595 w 5806384"/>
                      <a:gd name="connsiteY1580" fmla="*/ 1201638 h 4036143"/>
                      <a:gd name="connsiteX1581" fmla="*/ 3167312 w 5806384"/>
                      <a:gd name="connsiteY1581" fmla="*/ 1273864 h 4036143"/>
                      <a:gd name="connsiteX1582" fmla="*/ 3038439 w 5806384"/>
                      <a:gd name="connsiteY1582" fmla="*/ 1353170 h 4036143"/>
                      <a:gd name="connsiteX1583" fmla="*/ 2947802 w 5806384"/>
                      <a:gd name="connsiteY1583" fmla="*/ 1850253 h 4036143"/>
                      <a:gd name="connsiteX1584" fmla="*/ 2729709 w 5806384"/>
                      <a:gd name="connsiteY1584" fmla="*/ 1807768 h 4036143"/>
                      <a:gd name="connsiteX1585" fmla="*/ 2627743 w 5806384"/>
                      <a:gd name="connsiteY1585" fmla="*/ 1548605 h 4036143"/>
                      <a:gd name="connsiteX1586" fmla="*/ 2627743 w 5806384"/>
                      <a:gd name="connsiteY1586" fmla="*/ 1548605 h 4036143"/>
                      <a:gd name="connsiteX1587" fmla="*/ 2626327 w 5806384"/>
                      <a:gd name="connsiteY1587" fmla="*/ 1548605 h 4036143"/>
                      <a:gd name="connsiteX1588" fmla="*/ 2711299 w 5806384"/>
                      <a:gd name="connsiteY1588" fmla="*/ 1803519 h 4036143"/>
                      <a:gd name="connsiteX1589" fmla="*/ 2573928 w 5806384"/>
                      <a:gd name="connsiteY1589" fmla="*/ 1776611 h 4036143"/>
                      <a:gd name="connsiteX1590" fmla="*/ 2626327 w 5806384"/>
                      <a:gd name="connsiteY1590" fmla="*/ 1540108 h 4036143"/>
                      <a:gd name="connsiteX1591" fmla="*/ 2626327 w 5806384"/>
                      <a:gd name="connsiteY1591" fmla="*/ 1540108 h 4036143"/>
                      <a:gd name="connsiteX1592" fmla="*/ 2287857 w 5806384"/>
                      <a:gd name="connsiteY1592" fmla="*/ 1640657 h 4036143"/>
                      <a:gd name="connsiteX1593" fmla="*/ 2241123 w 5806384"/>
                      <a:gd name="connsiteY1593" fmla="*/ 1582593 h 4036143"/>
                      <a:gd name="connsiteX1594" fmla="*/ 2239707 w 5806384"/>
                      <a:gd name="connsiteY1594" fmla="*/ 1520281 h 4036143"/>
                      <a:gd name="connsiteX1595" fmla="*/ 2548436 w 5806384"/>
                      <a:gd name="connsiteY1595" fmla="*/ 1391407 h 4036143"/>
                      <a:gd name="connsiteX1596" fmla="*/ 3038439 w 5806384"/>
                      <a:gd name="connsiteY1596" fmla="*/ 1353170 h 4036143"/>
                      <a:gd name="connsiteX1597" fmla="*/ 2201469 w 5806384"/>
                      <a:gd name="connsiteY1597" fmla="*/ 1533027 h 4036143"/>
                      <a:gd name="connsiteX1598" fmla="*/ 2191556 w 5806384"/>
                      <a:gd name="connsiteY1598" fmla="*/ 1520281 h 4036143"/>
                      <a:gd name="connsiteX1599" fmla="*/ 2236874 w 5806384"/>
                      <a:gd name="connsiteY1599" fmla="*/ 1497622 h 4036143"/>
                      <a:gd name="connsiteX1600" fmla="*/ 2236874 w 5806384"/>
                      <a:gd name="connsiteY1600" fmla="*/ 1517448 h 4036143"/>
                      <a:gd name="connsiteX1601" fmla="*/ 2201469 w 5806384"/>
                      <a:gd name="connsiteY1601" fmla="*/ 1533027 h 4036143"/>
                      <a:gd name="connsiteX1602" fmla="*/ 2202886 w 5806384"/>
                      <a:gd name="connsiteY1602" fmla="*/ 1535859 h 4036143"/>
                      <a:gd name="connsiteX1603" fmla="*/ 2236874 w 5806384"/>
                      <a:gd name="connsiteY1603" fmla="*/ 1521697 h 4036143"/>
                      <a:gd name="connsiteX1604" fmla="*/ 2238290 w 5806384"/>
                      <a:gd name="connsiteY1604" fmla="*/ 1581177 h 4036143"/>
                      <a:gd name="connsiteX1605" fmla="*/ 2202886 w 5806384"/>
                      <a:gd name="connsiteY1605" fmla="*/ 1535859 h 4036143"/>
                      <a:gd name="connsiteX1606" fmla="*/ 1930977 w 5806384"/>
                      <a:gd name="connsiteY1606" fmla="*/ 1646322 h 4036143"/>
                      <a:gd name="connsiteX1607" fmla="*/ 2190140 w 5806384"/>
                      <a:gd name="connsiteY1607" fmla="*/ 1521697 h 4036143"/>
                      <a:gd name="connsiteX1608" fmla="*/ 2200053 w 5806384"/>
                      <a:gd name="connsiteY1608" fmla="*/ 1534443 h 4036143"/>
                      <a:gd name="connsiteX1609" fmla="*/ 1930977 w 5806384"/>
                      <a:gd name="connsiteY1609" fmla="*/ 1646322 h 4036143"/>
                      <a:gd name="connsiteX1610" fmla="*/ 1691640 w 5806384"/>
                      <a:gd name="connsiteY1610" fmla="*/ 1429645 h 4036143"/>
                      <a:gd name="connsiteX1611" fmla="*/ 1687392 w 5806384"/>
                      <a:gd name="connsiteY1611" fmla="*/ 1456552 h 4036143"/>
                      <a:gd name="connsiteX1612" fmla="*/ 1623663 w 5806384"/>
                      <a:gd name="connsiteY1612" fmla="*/ 1462217 h 4036143"/>
                      <a:gd name="connsiteX1613" fmla="*/ 1691640 w 5806384"/>
                      <a:gd name="connsiteY1613" fmla="*/ 1429645 h 4036143"/>
                      <a:gd name="connsiteX1614" fmla="*/ 1793606 w 5806384"/>
                      <a:gd name="connsiteY1614" fmla="*/ 1381494 h 4036143"/>
                      <a:gd name="connsiteX1615" fmla="*/ 1694473 w 5806384"/>
                      <a:gd name="connsiteY1615" fmla="*/ 1426812 h 4036143"/>
                      <a:gd name="connsiteX1616" fmla="*/ 1721381 w 5806384"/>
                      <a:gd name="connsiteY1616" fmla="*/ 1272448 h 4036143"/>
                      <a:gd name="connsiteX1617" fmla="*/ 1837508 w 5806384"/>
                      <a:gd name="connsiteY1617" fmla="*/ 1314933 h 4036143"/>
                      <a:gd name="connsiteX1618" fmla="*/ 1793606 w 5806384"/>
                      <a:gd name="connsiteY1618" fmla="*/ 1381494 h 4036143"/>
                      <a:gd name="connsiteX1619" fmla="*/ 1521697 w 5806384"/>
                      <a:gd name="connsiteY1619" fmla="*/ 1472130 h 4036143"/>
                      <a:gd name="connsiteX1620" fmla="*/ 1610918 w 5806384"/>
                      <a:gd name="connsiteY1620" fmla="*/ 1465049 h 4036143"/>
                      <a:gd name="connsiteX1621" fmla="*/ 1428229 w 5806384"/>
                      <a:gd name="connsiteY1621" fmla="*/ 1548605 h 4036143"/>
                      <a:gd name="connsiteX1622" fmla="*/ 1525946 w 5806384"/>
                      <a:gd name="connsiteY1622" fmla="*/ 1491957 h 4036143"/>
                      <a:gd name="connsiteX1623" fmla="*/ 1525946 w 5806384"/>
                      <a:gd name="connsiteY1623" fmla="*/ 1491957 h 4036143"/>
                      <a:gd name="connsiteX1624" fmla="*/ 1521697 w 5806384"/>
                      <a:gd name="connsiteY1624" fmla="*/ 1472130 h 4036143"/>
                      <a:gd name="connsiteX1625" fmla="*/ 1474963 w 5806384"/>
                      <a:gd name="connsiteY1625" fmla="*/ 1235626 h 4036143"/>
                      <a:gd name="connsiteX1626" fmla="*/ 1520281 w 5806384"/>
                      <a:gd name="connsiteY1626" fmla="*/ 1470714 h 4036143"/>
                      <a:gd name="connsiteX1627" fmla="*/ 1358835 w 5806384"/>
                      <a:gd name="connsiteY1627" fmla="*/ 1483460 h 4036143"/>
                      <a:gd name="connsiteX1628" fmla="*/ 1474963 w 5806384"/>
                      <a:gd name="connsiteY1628" fmla="*/ 1235626 h 4036143"/>
                      <a:gd name="connsiteX1629" fmla="*/ 1746872 w 5806384"/>
                      <a:gd name="connsiteY1629" fmla="*/ 1453720 h 4036143"/>
                      <a:gd name="connsiteX1630" fmla="*/ 1668981 w 5806384"/>
                      <a:gd name="connsiteY1630" fmla="*/ 1574096 h 4036143"/>
                      <a:gd name="connsiteX1631" fmla="*/ 1688808 w 5806384"/>
                      <a:gd name="connsiteY1631" fmla="*/ 1457969 h 4036143"/>
                      <a:gd name="connsiteX1632" fmla="*/ 1746872 w 5806384"/>
                      <a:gd name="connsiteY1632" fmla="*/ 1453720 h 4036143"/>
                      <a:gd name="connsiteX1633" fmla="*/ 1688808 w 5806384"/>
                      <a:gd name="connsiteY1633" fmla="*/ 1456552 h 4036143"/>
                      <a:gd name="connsiteX1634" fmla="*/ 1693057 w 5806384"/>
                      <a:gd name="connsiteY1634" fmla="*/ 1429645 h 4036143"/>
                      <a:gd name="connsiteX1635" fmla="*/ 1790774 w 5806384"/>
                      <a:gd name="connsiteY1635" fmla="*/ 1384327 h 4036143"/>
                      <a:gd name="connsiteX1636" fmla="*/ 1746872 w 5806384"/>
                      <a:gd name="connsiteY1636" fmla="*/ 1452304 h 4036143"/>
                      <a:gd name="connsiteX1637" fmla="*/ 1688808 w 5806384"/>
                      <a:gd name="connsiteY1637" fmla="*/ 1456552 h 4036143"/>
                      <a:gd name="connsiteX1638" fmla="*/ 1838924 w 5806384"/>
                      <a:gd name="connsiteY1638" fmla="*/ 1314933 h 4036143"/>
                      <a:gd name="connsiteX1639" fmla="*/ 1882826 w 5806384"/>
                      <a:gd name="connsiteY1639" fmla="*/ 1330511 h 4036143"/>
                      <a:gd name="connsiteX1640" fmla="*/ 1882826 w 5806384"/>
                      <a:gd name="connsiteY1640" fmla="*/ 1330511 h 4036143"/>
                      <a:gd name="connsiteX1641" fmla="*/ 1959300 w 5806384"/>
                      <a:gd name="connsiteY1641" fmla="*/ 1234210 h 4036143"/>
                      <a:gd name="connsiteX1642" fmla="*/ 2000370 w 5806384"/>
                      <a:gd name="connsiteY1642" fmla="*/ 1285193 h 4036143"/>
                      <a:gd name="connsiteX1643" fmla="*/ 1797855 w 5806384"/>
                      <a:gd name="connsiteY1643" fmla="*/ 1378662 h 4036143"/>
                      <a:gd name="connsiteX1644" fmla="*/ 1838924 w 5806384"/>
                      <a:gd name="connsiteY1644" fmla="*/ 1314933 h 4036143"/>
                      <a:gd name="connsiteX1645" fmla="*/ 1718548 w 5806384"/>
                      <a:gd name="connsiteY1645" fmla="*/ 1271031 h 4036143"/>
                      <a:gd name="connsiteX1646" fmla="*/ 1691640 w 5806384"/>
                      <a:gd name="connsiteY1646" fmla="*/ 1428229 h 4036143"/>
                      <a:gd name="connsiteX1647" fmla="*/ 1616582 w 5806384"/>
                      <a:gd name="connsiteY1647" fmla="*/ 1462217 h 4036143"/>
                      <a:gd name="connsiteX1648" fmla="*/ 1521697 w 5806384"/>
                      <a:gd name="connsiteY1648" fmla="*/ 1469298 h 4036143"/>
                      <a:gd name="connsiteX1649" fmla="*/ 1476380 w 5806384"/>
                      <a:gd name="connsiteY1649" fmla="*/ 1228546 h 4036143"/>
                      <a:gd name="connsiteX1650" fmla="*/ 1476380 w 5806384"/>
                      <a:gd name="connsiteY1650" fmla="*/ 1228546 h 4036143"/>
                      <a:gd name="connsiteX1651" fmla="*/ 1356003 w 5806384"/>
                      <a:gd name="connsiteY1651" fmla="*/ 1482044 h 4036143"/>
                      <a:gd name="connsiteX1652" fmla="*/ 1180395 w 5806384"/>
                      <a:gd name="connsiteY1652" fmla="*/ 1496206 h 4036143"/>
                      <a:gd name="connsiteX1653" fmla="*/ 1467882 w 5806384"/>
                      <a:gd name="connsiteY1653" fmla="*/ 1225713 h 4036143"/>
                      <a:gd name="connsiteX1654" fmla="*/ 1584010 w 5806384"/>
                      <a:gd name="connsiteY1654" fmla="*/ 1167649 h 4036143"/>
                      <a:gd name="connsiteX1655" fmla="*/ 1562767 w 5806384"/>
                      <a:gd name="connsiteY1655" fmla="*/ 1214384 h 4036143"/>
                      <a:gd name="connsiteX1656" fmla="*/ 1562767 w 5806384"/>
                      <a:gd name="connsiteY1656" fmla="*/ 1214384 h 4036143"/>
                      <a:gd name="connsiteX1657" fmla="*/ 1718548 w 5806384"/>
                      <a:gd name="connsiteY1657" fmla="*/ 1271031 h 4036143"/>
                      <a:gd name="connsiteX1658" fmla="*/ 1751121 w 5806384"/>
                      <a:gd name="connsiteY1658" fmla="*/ 1452304 h 4036143"/>
                      <a:gd name="connsiteX1659" fmla="*/ 1796438 w 5806384"/>
                      <a:gd name="connsiteY1659" fmla="*/ 1382910 h 4036143"/>
                      <a:gd name="connsiteX1660" fmla="*/ 2003203 w 5806384"/>
                      <a:gd name="connsiteY1660" fmla="*/ 1288026 h 4036143"/>
                      <a:gd name="connsiteX1661" fmla="*/ 2112249 w 5806384"/>
                      <a:gd name="connsiteY1661" fmla="*/ 1423980 h 4036143"/>
                      <a:gd name="connsiteX1662" fmla="*/ 1751121 w 5806384"/>
                      <a:gd name="connsiteY1662" fmla="*/ 1452304 h 4036143"/>
                      <a:gd name="connsiteX1663" fmla="*/ 1881410 w 5806384"/>
                      <a:gd name="connsiteY1663" fmla="*/ 1329095 h 4036143"/>
                      <a:gd name="connsiteX1664" fmla="*/ 1838924 w 5806384"/>
                      <a:gd name="connsiteY1664" fmla="*/ 1313517 h 4036143"/>
                      <a:gd name="connsiteX1665" fmla="*/ 1919647 w 5806384"/>
                      <a:gd name="connsiteY1665" fmla="*/ 1187476 h 4036143"/>
                      <a:gd name="connsiteX1666" fmla="*/ 1956468 w 5806384"/>
                      <a:gd name="connsiteY1666" fmla="*/ 1234210 h 4036143"/>
                      <a:gd name="connsiteX1667" fmla="*/ 1881410 w 5806384"/>
                      <a:gd name="connsiteY1667" fmla="*/ 1329095 h 4036143"/>
                      <a:gd name="connsiteX1668" fmla="*/ 1837508 w 5806384"/>
                      <a:gd name="connsiteY1668" fmla="*/ 1313517 h 4036143"/>
                      <a:gd name="connsiteX1669" fmla="*/ 1719964 w 5806384"/>
                      <a:gd name="connsiteY1669" fmla="*/ 1271031 h 4036143"/>
                      <a:gd name="connsiteX1670" fmla="*/ 1751121 w 5806384"/>
                      <a:gd name="connsiteY1670" fmla="*/ 1084094 h 4036143"/>
                      <a:gd name="connsiteX1671" fmla="*/ 1812017 w 5806384"/>
                      <a:gd name="connsiteY1671" fmla="*/ 1054354 h 4036143"/>
                      <a:gd name="connsiteX1672" fmla="*/ 1918231 w 5806384"/>
                      <a:gd name="connsiteY1672" fmla="*/ 1187476 h 4036143"/>
                      <a:gd name="connsiteX1673" fmla="*/ 1837508 w 5806384"/>
                      <a:gd name="connsiteY1673" fmla="*/ 1313517 h 4036143"/>
                      <a:gd name="connsiteX1674" fmla="*/ 1718548 w 5806384"/>
                      <a:gd name="connsiteY1674" fmla="*/ 1269615 h 4036143"/>
                      <a:gd name="connsiteX1675" fmla="*/ 1565599 w 5806384"/>
                      <a:gd name="connsiteY1675" fmla="*/ 1212967 h 4036143"/>
                      <a:gd name="connsiteX1676" fmla="*/ 1586842 w 5806384"/>
                      <a:gd name="connsiteY1676" fmla="*/ 1166233 h 4036143"/>
                      <a:gd name="connsiteX1677" fmla="*/ 1749704 w 5806384"/>
                      <a:gd name="connsiteY1677" fmla="*/ 1084094 h 4036143"/>
                      <a:gd name="connsiteX1678" fmla="*/ 1718548 w 5806384"/>
                      <a:gd name="connsiteY1678" fmla="*/ 1269615 h 4036143"/>
                      <a:gd name="connsiteX1679" fmla="*/ 1316350 w 5806384"/>
                      <a:gd name="connsiteY1679" fmla="*/ 1571264 h 4036143"/>
                      <a:gd name="connsiteX1680" fmla="*/ 1409818 w 5806384"/>
                      <a:gd name="connsiteY1680" fmla="*/ 1572680 h 4036143"/>
                      <a:gd name="connsiteX1681" fmla="*/ 1448056 w 5806384"/>
                      <a:gd name="connsiteY1681" fmla="*/ 1646322 h 4036143"/>
                      <a:gd name="connsiteX1682" fmla="*/ 1428229 w 5806384"/>
                      <a:gd name="connsiteY1682" fmla="*/ 1646322 h 4036143"/>
                      <a:gd name="connsiteX1683" fmla="*/ 1309269 w 5806384"/>
                      <a:gd name="connsiteY1683" fmla="*/ 1588258 h 4036143"/>
                      <a:gd name="connsiteX1684" fmla="*/ 1316350 w 5806384"/>
                      <a:gd name="connsiteY1684" fmla="*/ 1571264 h 4036143"/>
                      <a:gd name="connsiteX1685" fmla="*/ 2187307 w 5806384"/>
                      <a:gd name="connsiteY1685" fmla="*/ 2433724 h 4036143"/>
                      <a:gd name="connsiteX1686" fmla="*/ 2187307 w 5806384"/>
                      <a:gd name="connsiteY1686" fmla="*/ 2433724 h 4036143"/>
                      <a:gd name="connsiteX1687" fmla="*/ 2054185 w 5806384"/>
                      <a:gd name="connsiteY1687" fmla="*/ 2452135 h 4036143"/>
                      <a:gd name="connsiteX1688" fmla="*/ 2137741 w 5806384"/>
                      <a:gd name="connsiteY1688" fmla="*/ 1994705 h 4036143"/>
                      <a:gd name="connsiteX1689" fmla="*/ 2251036 w 5806384"/>
                      <a:gd name="connsiteY1689" fmla="*/ 2049936 h 4036143"/>
                      <a:gd name="connsiteX1690" fmla="*/ 2258117 w 5806384"/>
                      <a:gd name="connsiteY1690" fmla="*/ 2303435 h 4036143"/>
                      <a:gd name="connsiteX1691" fmla="*/ 2258117 w 5806384"/>
                      <a:gd name="connsiteY1691" fmla="*/ 2304851 h 4036143"/>
                      <a:gd name="connsiteX1692" fmla="*/ 2323262 w 5806384"/>
                      <a:gd name="connsiteY1692" fmla="*/ 2085341 h 4036143"/>
                      <a:gd name="connsiteX1693" fmla="*/ 2487540 w 5806384"/>
                      <a:gd name="connsiteY1693" fmla="*/ 2164648 h 4036143"/>
                      <a:gd name="connsiteX1694" fmla="*/ 2436557 w 5806384"/>
                      <a:gd name="connsiteY1694" fmla="*/ 2396903 h 4036143"/>
                      <a:gd name="connsiteX1695" fmla="*/ 2408233 w 5806384"/>
                      <a:gd name="connsiteY1695" fmla="*/ 2402568 h 4036143"/>
                      <a:gd name="connsiteX1696" fmla="*/ 2272279 w 5806384"/>
                      <a:gd name="connsiteY1696" fmla="*/ 2299186 h 4036143"/>
                      <a:gd name="connsiteX1697" fmla="*/ 2270863 w 5806384"/>
                      <a:gd name="connsiteY1697" fmla="*/ 2299186 h 4036143"/>
                      <a:gd name="connsiteX1698" fmla="*/ 2336008 w 5806384"/>
                      <a:gd name="connsiteY1698" fmla="*/ 2415314 h 4036143"/>
                      <a:gd name="connsiteX1699" fmla="*/ 2197221 w 5806384"/>
                      <a:gd name="connsiteY1699" fmla="*/ 2439389 h 4036143"/>
                      <a:gd name="connsiteX1700" fmla="*/ 2187307 w 5806384"/>
                      <a:gd name="connsiteY1700" fmla="*/ 2433724 h 4036143"/>
                      <a:gd name="connsiteX1701" fmla="*/ 2191556 w 5806384"/>
                      <a:gd name="connsiteY1701" fmla="*/ 2439389 h 4036143"/>
                      <a:gd name="connsiteX1702" fmla="*/ 2183059 w 5806384"/>
                      <a:gd name="connsiteY1702" fmla="*/ 2440805 h 4036143"/>
                      <a:gd name="connsiteX1703" fmla="*/ 2187307 w 5806384"/>
                      <a:gd name="connsiteY1703" fmla="*/ 2433724 h 4036143"/>
                      <a:gd name="connsiteX1704" fmla="*/ 2336008 w 5806384"/>
                      <a:gd name="connsiteY1704" fmla="*/ 2415314 h 4036143"/>
                      <a:gd name="connsiteX1705" fmla="*/ 2377077 w 5806384"/>
                      <a:gd name="connsiteY1705" fmla="*/ 2488955 h 4036143"/>
                      <a:gd name="connsiteX1706" fmla="*/ 2277944 w 5806384"/>
                      <a:gd name="connsiteY1706" fmla="*/ 2440805 h 4036143"/>
                      <a:gd name="connsiteX1707" fmla="*/ 2276528 w 5806384"/>
                      <a:gd name="connsiteY1707" fmla="*/ 2440805 h 4036143"/>
                      <a:gd name="connsiteX1708" fmla="*/ 2399736 w 5806384"/>
                      <a:gd name="connsiteY1708" fmla="*/ 2555516 h 4036143"/>
                      <a:gd name="connsiteX1709" fmla="*/ 2395488 w 5806384"/>
                      <a:gd name="connsiteY1709" fmla="*/ 2578175 h 4036143"/>
                      <a:gd name="connsiteX1710" fmla="*/ 2198637 w 5806384"/>
                      <a:gd name="connsiteY1710" fmla="*/ 2439389 h 4036143"/>
                      <a:gd name="connsiteX1711" fmla="*/ 2336008 w 5806384"/>
                      <a:gd name="connsiteY1711" fmla="*/ 2415314 h 4036143"/>
                      <a:gd name="connsiteX1712" fmla="*/ 2532858 w 5806384"/>
                      <a:gd name="connsiteY1712" fmla="*/ 2674476 h 4036143"/>
                      <a:gd name="connsiteX1713" fmla="*/ 2432309 w 5806384"/>
                      <a:gd name="connsiteY1713" fmla="*/ 2582424 h 4036143"/>
                      <a:gd name="connsiteX1714" fmla="*/ 2406817 w 5806384"/>
                      <a:gd name="connsiteY1714" fmla="*/ 2537106 h 4036143"/>
                      <a:gd name="connsiteX1715" fmla="*/ 2412482 w 5806384"/>
                      <a:gd name="connsiteY1715" fmla="*/ 2508782 h 4036143"/>
                      <a:gd name="connsiteX1716" fmla="*/ 2769362 w 5806384"/>
                      <a:gd name="connsiteY1716" fmla="*/ 2678725 h 4036143"/>
                      <a:gd name="connsiteX1717" fmla="*/ 2777859 w 5806384"/>
                      <a:gd name="connsiteY1717" fmla="*/ 2685806 h 4036143"/>
                      <a:gd name="connsiteX1718" fmla="*/ 2793438 w 5806384"/>
                      <a:gd name="connsiteY1718" fmla="*/ 2729708 h 4036143"/>
                      <a:gd name="connsiteX1719" fmla="*/ 2576761 w 5806384"/>
                      <a:gd name="connsiteY1719" fmla="*/ 2670228 h 4036143"/>
                      <a:gd name="connsiteX1720" fmla="*/ 2576761 w 5806384"/>
                      <a:gd name="connsiteY1720" fmla="*/ 2670228 h 4036143"/>
                      <a:gd name="connsiteX1721" fmla="*/ 2629159 w 5806384"/>
                      <a:gd name="connsiteY1721" fmla="*/ 2743870 h 4036143"/>
                      <a:gd name="connsiteX1722" fmla="*/ 2532858 w 5806384"/>
                      <a:gd name="connsiteY1722" fmla="*/ 2674476 h 4036143"/>
                      <a:gd name="connsiteX1723" fmla="*/ 2923727 w 5806384"/>
                      <a:gd name="connsiteY1723" fmla="*/ 2792020 h 4036143"/>
                      <a:gd name="connsiteX1724" fmla="*/ 2942138 w 5806384"/>
                      <a:gd name="connsiteY1724" fmla="*/ 2772194 h 4036143"/>
                      <a:gd name="connsiteX1725" fmla="*/ 2998785 w 5806384"/>
                      <a:gd name="connsiteY1725" fmla="*/ 2787772 h 4036143"/>
                      <a:gd name="connsiteX1726" fmla="*/ 3140404 w 5806384"/>
                      <a:gd name="connsiteY1726" fmla="*/ 2855749 h 4036143"/>
                      <a:gd name="connsiteX1727" fmla="*/ 3197052 w 5806384"/>
                      <a:gd name="connsiteY1727" fmla="*/ 2981790 h 4036143"/>
                      <a:gd name="connsiteX1728" fmla="*/ 3185723 w 5806384"/>
                      <a:gd name="connsiteY1728" fmla="*/ 2993119 h 4036143"/>
                      <a:gd name="connsiteX1729" fmla="*/ 2923727 w 5806384"/>
                      <a:gd name="connsiteY1729" fmla="*/ 2792020 h 4036143"/>
                      <a:gd name="connsiteX1730" fmla="*/ 3323093 w 5806384"/>
                      <a:gd name="connsiteY1730" fmla="*/ 2942136 h 4036143"/>
                      <a:gd name="connsiteX1731" fmla="*/ 3209797 w 5806384"/>
                      <a:gd name="connsiteY1731" fmla="*/ 2998784 h 4036143"/>
                      <a:gd name="connsiteX1732" fmla="*/ 3201301 w 5806384"/>
                      <a:gd name="connsiteY1732" fmla="*/ 2981790 h 4036143"/>
                      <a:gd name="connsiteX1733" fmla="*/ 3269278 w 5806384"/>
                      <a:gd name="connsiteY1733" fmla="*/ 2916645 h 4036143"/>
                      <a:gd name="connsiteX1734" fmla="*/ 3323093 w 5806384"/>
                      <a:gd name="connsiteY1734" fmla="*/ 2942136 h 4036143"/>
                      <a:gd name="connsiteX1735" fmla="*/ 3325925 w 5806384"/>
                      <a:gd name="connsiteY1735" fmla="*/ 2943553 h 4036143"/>
                      <a:gd name="connsiteX1736" fmla="*/ 3342920 w 5806384"/>
                      <a:gd name="connsiteY1736" fmla="*/ 2952050 h 4036143"/>
                      <a:gd name="connsiteX1737" fmla="*/ 3372659 w 5806384"/>
                      <a:gd name="connsiteY1737" fmla="*/ 3103582 h 4036143"/>
                      <a:gd name="connsiteX1738" fmla="*/ 3216878 w 5806384"/>
                      <a:gd name="connsiteY1738" fmla="*/ 3017195 h 4036143"/>
                      <a:gd name="connsiteX1739" fmla="*/ 3209797 w 5806384"/>
                      <a:gd name="connsiteY1739" fmla="*/ 3001616 h 4036143"/>
                      <a:gd name="connsiteX1740" fmla="*/ 3325925 w 5806384"/>
                      <a:gd name="connsiteY1740" fmla="*/ 2943553 h 4036143"/>
                      <a:gd name="connsiteX1741" fmla="*/ 3345752 w 5806384"/>
                      <a:gd name="connsiteY1741" fmla="*/ 2949217 h 4036143"/>
                      <a:gd name="connsiteX1742" fmla="*/ 3342920 w 5806384"/>
                      <a:gd name="connsiteY1742" fmla="*/ 2933639 h 4036143"/>
                      <a:gd name="connsiteX1743" fmla="*/ 3436388 w 5806384"/>
                      <a:gd name="connsiteY1743" fmla="*/ 2886905 h 4036143"/>
                      <a:gd name="connsiteX1744" fmla="*/ 3451967 w 5806384"/>
                      <a:gd name="connsiteY1744" fmla="*/ 2998784 h 4036143"/>
                      <a:gd name="connsiteX1745" fmla="*/ 3345752 w 5806384"/>
                      <a:gd name="connsiteY1745" fmla="*/ 2949217 h 4036143"/>
                      <a:gd name="connsiteX1746" fmla="*/ 3623325 w 5806384"/>
                      <a:gd name="connsiteY1746" fmla="*/ 2716962 h 4036143"/>
                      <a:gd name="connsiteX1747" fmla="*/ 3570926 w 5806384"/>
                      <a:gd name="connsiteY1747" fmla="*/ 2690054 h 4036143"/>
                      <a:gd name="connsiteX1748" fmla="*/ 3507198 w 5806384"/>
                      <a:gd name="connsiteY1748" fmla="*/ 2658898 h 4036143"/>
                      <a:gd name="connsiteX1749" fmla="*/ 3369828 w 5806384"/>
                      <a:gd name="connsiteY1749" fmla="*/ 2403984 h 4036143"/>
                      <a:gd name="connsiteX1750" fmla="*/ 3369828 w 5806384"/>
                      <a:gd name="connsiteY1750" fmla="*/ 2402568 h 4036143"/>
                      <a:gd name="connsiteX1751" fmla="*/ 3398152 w 5806384"/>
                      <a:gd name="connsiteY1751" fmla="*/ 2605083 h 4036143"/>
                      <a:gd name="connsiteX1752" fmla="*/ 3189971 w 5806384"/>
                      <a:gd name="connsiteY1752" fmla="*/ 2503117 h 4036143"/>
                      <a:gd name="connsiteX1753" fmla="*/ 3325925 w 5806384"/>
                      <a:gd name="connsiteY1753" fmla="*/ 2354417 h 4036143"/>
                      <a:gd name="connsiteX1754" fmla="*/ 3701216 w 5806384"/>
                      <a:gd name="connsiteY1754" fmla="*/ 2456383 h 4036143"/>
                      <a:gd name="connsiteX1755" fmla="*/ 3702633 w 5806384"/>
                      <a:gd name="connsiteY1755" fmla="*/ 2456383 h 4036143"/>
                      <a:gd name="connsiteX1756" fmla="*/ 3395319 w 5806384"/>
                      <a:gd name="connsiteY1756" fmla="*/ 2277943 h 4036143"/>
                      <a:gd name="connsiteX1757" fmla="*/ 3549683 w 5806384"/>
                      <a:gd name="connsiteY1757" fmla="*/ 2109416 h 4036143"/>
                      <a:gd name="connsiteX1758" fmla="*/ 3552516 w 5806384"/>
                      <a:gd name="connsiteY1758" fmla="*/ 2110833 h 4036143"/>
                      <a:gd name="connsiteX1759" fmla="*/ 3552516 w 5806384"/>
                      <a:gd name="connsiteY1759" fmla="*/ 2110833 h 4036143"/>
                      <a:gd name="connsiteX1760" fmla="*/ 3551100 w 5806384"/>
                      <a:gd name="connsiteY1760" fmla="*/ 2106584 h 4036143"/>
                      <a:gd name="connsiteX1761" fmla="*/ 3553933 w 5806384"/>
                      <a:gd name="connsiteY1761" fmla="*/ 2103752 h 4036143"/>
                      <a:gd name="connsiteX1762" fmla="*/ 3553933 w 5806384"/>
                      <a:gd name="connsiteY1762" fmla="*/ 2103752 h 4036143"/>
                      <a:gd name="connsiteX1763" fmla="*/ 3549683 w 5806384"/>
                      <a:gd name="connsiteY1763" fmla="*/ 2103752 h 4036143"/>
                      <a:gd name="connsiteX1764" fmla="*/ 3497285 w 5806384"/>
                      <a:gd name="connsiteY1764" fmla="*/ 1974878 h 4036143"/>
                      <a:gd name="connsiteX1765" fmla="*/ 3746534 w 5806384"/>
                      <a:gd name="connsiteY1765" fmla="*/ 2068347 h 4036143"/>
                      <a:gd name="connsiteX1766" fmla="*/ 3780523 w 5806384"/>
                      <a:gd name="connsiteY1766" fmla="*/ 2343088 h 4036143"/>
                      <a:gd name="connsiteX1767" fmla="*/ 3623325 w 5806384"/>
                      <a:gd name="connsiteY1767" fmla="*/ 2716962 h 4036143"/>
                      <a:gd name="connsiteX1768" fmla="*/ 3726707 w 5806384"/>
                      <a:gd name="connsiteY1768" fmla="*/ 1884242 h 4036143"/>
                      <a:gd name="connsiteX1769" fmla="*/ 3868326 w 5806384"/>
                      <a:gd name="connsiteY1769" fmla="*/ 1966381 h 4036143"/>
                      <a:gd name="connsiteX1770" fmla="*/ 3825841 w 5806384"/>
                      <a:gd name="connsiteY1770" fmla="*/ 2098087 h 4036143"/>
                      <a:gd name="connsiteX1771" fmla="*/ 3747950 w 5806384"/>
                      <a:gd name="connsiteY1771" fmla="*/ 2069763 h 4036143"/>
                      <a:gd name="connsiteX1772" fmla="*/ 3726707 w 5806384"/>
                      <a:gd name="connsiteY1772" fmla="*/ 1884242 h 4036143"/>
                      <a:gd name="connsiteX1773" fmla="*/ 3893818 w 5806384"/>
                      <a:gd name="connsiteY1773" fmla="*/ 1892739 h 4036143"/>
                      <a:gd name="connsiteX1774" fmla="*/ 4041102 w 5806384"/>
                      <a:gd name="connsiteY1774" fmla="*/ 2065514 h 4036143"/>
                      <a:gd name="connsiteX1775" fmla="*/ 3869743 w 5806384"/>
                      <a:gd name="connsiteY1775" fmla="*/ 1966381 h 4036143"/>
                      <a:gd name="connsiteX1776" fmla="*/ 3893818 w 5806384"/>
                      <a:gd name="connsiteY1776" fmla="*/ 1892739 h 4036143"/>
                      <a:gd name="connsiteX1777" fmla="*/ 3696968 w 5806384"/>
                      <a:gd name="connsiteY1777" fmla="*/ 1660484 h 4036143"/>
                      <a:gd name="connsiteX1778" fmla="*/ 3696968 w 5806384"/>
                      <a:gd name="connsiteY1778" fmla="*/ 1660484 h 4036143"/>
                      <a:gd name="connsiteX1779" fmla="*/ 3723876 w 5806384"/>
                      <a:gd name="connsiteY1779" fmla="*/ 1879993 h 4036143"/>
                      <a:gd name="connsiteX1780" fmla="*/ 3374076 w 5806384"/>
                      <a:gd name="connsiteY1780" fmla="*/ 1677478 h 4036143"/>
                      <a:gd name="connsiteX1781" fmla="*/ 3235289 w 5806384"/>
                      <a:gd name="connsiteY1781" fmla="*/ 1337592 h 4036143"/>
                      <a:gd name="connsiteX1782" fmla="*/ 3250867 w 5806384"/>
                      <a:gd name="connsiteY1782" fmla="*/ 1336176 h 4036143"/>
                      <a:gd name="connsiteX1783" fmla="*/ 3682806 w 5806384"/>
                      <a:gd name="connsiteY1783" fmla="*/ 1659068 h 4036143"/>
                      <a:gd name="connsiteX1784" fmla="*/ 3682806 w 5806384"/>
                      <a:gd name="connsiteY1784" fmla="*/ 1659068 h 4036143"/>
                      <a:gd name="connsiteX1785" fmla="*/ 3718210 w 5806384"/>
                      <a:gd name="connsiteY1785" fmla="*/ 1299355 h 4036143"/>
                      <a:gd name="connsiteX1786" fmla="*/ 3749367 w 5806384"/>
                      <a:gd name="connsiteY1786" fmla="*/ 1296523 h 4036143"/>
                      <a:gd name="connsiteX1787" fmla="*/ 3871159 w 5806384"/>
                      <a:gd name="connsiteY1787" fmla="*/ 1489125 h 4036143"/>
                      <a:gd name="connsiteX1788" fmla="*/ 3861245 w 5806384"/>
                      <a:gd name="connsiteY1788" fmla="*/ 1514616 h 4036143"/>
                      <a:gd name="connsiteX1789" fmla="*/ 3882488 w 5806384"/>
                      <a:gd name="connsiteY1789" fmla="*/ 1506119 h 4036143"/>
                      <a:gd name="connsiteX1790" fmla="*/ 3919310 w 5806384"/>
                      <a:gd name="connsiteY1790" fmla="*/ 1564183 h 4036143"/>
                      <a:gd name="connsiteX1791" fmla="*/ 3895234 w 5806384"/>
                      <a:gd name="connsiteY1791" fmla="*/ 1762449 h 4036143"/>
                      <a:gd name="connsiteX1792" fmla="*/ 3895234 w 5806384"/>
                      <a:gd name="connsiteY1792" fmla="*/ 1762449 h 4036143"/>
                      <a:gd name="connsiteX1793" fmla="*/ 3936304 w 5806384"/>
                      <a:gd name="connsiteY1793" fmla="*/ 1751120 h 4036143"/>
                      <a:gd name="connsiteX1794" fmla="*/ 3892402 w 5806384"/>
                      <a:gd name="connsiteY1794" fmla="*/ 1887074 h 4036143"/>
                      <a:gd name="connsiteX1795" fmla="*/ 3696968 w 5806384"/>
                      <a:gd name="connsiteY1795" fmla="*/ 1660484 h 4036143"/>
                      <a:gd name="connsiteX1796" fmla="*/ 4308763 w 5806384"/>
                      <a:gd name="connsiteY1796" fmla="*/ 1474963 h 4036143"/>
                      <a:gd name="connsiteX1797" fmla="*/ 4308763 w 5806384"/>
                      <a:gd name="connsiteY1797" fmla="*/ 1474963 h 4036143"/>
                      <a:gd name="connsiteX1798" fmla="*/ 4177057 w 5806384"/>
                      <a:gd name="connsiteY1798" fmla="*/ 1389991 h 4036143"/>
                      <a:gd name="connsiteX1799" fmla="*/ 4270525 w 5806384"/>
                      <a:gd name="connsiteY1799" fmla="*/ 1353170 h 4036143"/>
                      <a:gd name="connsiteX1800" fmla="*/ 4402231 w 5806384"/>
                      <a:gd name="connsiteY1800" fmla="*/ 1622247 h 4036143"/>
                      <a:gd name="connsiteX1801" fmla="*/ 4269109 w 5806384"/>
                      <a:gd name="connsiteY1801" fmla="*/ 1659068 h 4036143"/>
                      <a:gd name="connsiteX1802" fmla="*/ 4308763 w 5806384"/>
                      <a:gd name="connsiteY1802" fmla="*/ 1474963 h 4036143"/>
                      <a:gd name="connsiteX1803" fmla="*/ 4271941 w 5806384"/>
                      <a:gd name="connsiteY1803" fmla="*/ 1351754 h 4036143"/>
                      <a:gd name="connsiteX1804" fmla="*/ 4206797 w 5806384"/>
                      <a:gd name="connsiteY1804" fmla="*/ 1217216 h 4036143"/>
                      <a:gd name="connsiteX1805" fmla="*/ 4460295 w 5806384"/>
                      <a:gd name="connsiteY1805" fmla="*/ 1263950 h 4036143"/>
                      <a:gd name="connsiteX1806" fmla="*/ 4460295 w 5806384"/>
                      <a:gd name="connsiteY1806" fmla="*/ 1263950 h 4036143"/>
                      <a:gd name="connsiteX1807" fmla="*/ 4475873 w 5806384"/>
                      <a:gd name="connsiteY1807" fmla="*/ 1259702 h 4036143"/>
                      <a:gd name="connsiteX1808" fmla="*/ 4477289 w 5806384"/>
                      <a:gd name="connsiteY1808" fmla="*/ 1269615 h 4036143"/>
                      <a:gd name="connsiteX1809" fmla="*/ 4271941 w 5806384"/>
                      <a:gd name="connsiteY1809" fmla="*/ 1351754 h 4036143"/>
                      <a:gd name="connsiteX1810" fmla="*/ 4539602 w 5806384"/>
                      <a:gd name="connsiteY1810" fmla="*/ 982128 h 4036143"/>
                      <a:gd name="connsiteX1811" fmla="*/ 4458878 w 5806384"/>
                      <a:gd name="connsiteY1811" fmla="*/ 1112418 h 4036143"/>
                      <a:gd name="connsiteX1812" fmla="*/ 4446133 w 5806384"/>
                      <a:gd name="connsiteY1812" fmla="*/ 1013285 h 4036143"/>
                      <a:gd name="connsiteX1813" fmla="*/ 4539602 w 5806384"/>
                      <a:gd name="connsiteY1813" fmla="*/ 982128 h 4036143"/>
                      <a:gd name="connsiteX1814" fmla="*/ 4446133 w 5806384"/>
                      <a:gd name="connsiteY1814" fmla="*/ 1010452 h 4036143"/>
                      <a:gd name="connsiteX1815" fmla="*/ 4433387 w 5806384"/>
                      <a:gd name="connsiteY1815" fmla="*/ 911319 h 4036143"/>
                      <a:gd name="connsiteX1816" fmla="*/ 4569341 w 5806384"/>
                      <a:gd name="connsiteY1816" fmla="*/ 908486 h 4036143"/>
                      <a:gd name="connsiteX1817" fmla="*/ 4579255 w 5806384"/>
                      <a:gd name="connsiteY1817" fmla="*/ 918400 h 4036143"/>
                      <a:gd name="connsiteX1818" fmla="*/ 4541017 w 5806384"/>
                      <a:gd name="connsiteY1818" fmla="*/ 980712 h 4036143"/>
                      <a:gd name="connsiteX1819" fmla="*/ 4446133 w 5806384"/>
                      <a:gd name="connsiteY1819" fmla="*/ 1010452 h 4036143"/>
                      <a:gd name="connsiteX1820" fmla="*/ 4652897 w 5806384"/>
                      <a:gd name="connsiteY1820" fmla="*/ 802272 h 4036143"/>
                      <a:gd name="connsiteX1821" fmla="*/ 4589168 w 5806384"/>
                      <a:gd name="connsiteY1821" fmla="*/ 905654 h 4036143"/>
                      <a:gd name="connsiteX1822" fmla="*/ 4572174 w 5806384"/>
                      <a:gd name="connsiteY1822" fmla="*/ 905654 h 4036143"/>
                      <a:gd name="connsiteX1823" fmla="*/ 4414977 w 5806384"/>
                      <a:gd name="connsiteY1823" fmla="*/ 749873 h 4036143"/>
                      <a:gd name="connsiteX1824" fmla="*/ 4397982 w 5806384"/>
                      <a:gd name="connsiteY1824" fmla="*/ 618167 h 4036143"/>
                      <a:gd name="connsiteX1825" fmla="*/ 4652897 w 5806384"/>
                      <a:gd name="connsiteY1825" fmla="*/ 802272 h 4036143"/>
                      <a:gd name="connsiteX1826" fmla="*/ 3400983 w 5806384"/>
                      <a:gd name="connsiteY1826" fmla="*/ 92760 h 4036143"/>
                      <a:gd name="connsiteX1827" fmla="*/ 3528440 w 5806384"/>
                      <a:gd name="connsiteY1827" fmla="*/ 350507 h 4036143"/>
                      <a:gd name="connsiteX1828" fmla="*/ 3453382 w 5806384"/>
                      <a:gd name="connsiteY1828" fmla="*/ 731463 h 4036143"/>
                      <a:gd name="connsiteX1829" fmla="*/ 3177225 w 5806384"/>
                      <a:gd name="connsiteY1829" fmla="*/ 605422 h 4036143"/>
                      <a:gd name="connsiteX1830" fmla="*/ 3214047 w 5806384"/>
                      <a:gd name="connsiteY1830" fmla="*/ 404322 h 4036143"/>
                      <a:gd name="connsiteX1831" fmla="*/ 3313180 w 5806384"/>
                      <a:gd name="connsiteY1831" fmla="*/ 342010 h 4036143"/>
                      <a:gd name="connsiteX1832" fmla="*/ 3313180 w 5806384"/>
                      <a:gd name="connsiteY1832" fmla="*/ 342010 h 4036143"/>
                      <a:gd name="connsiteX1833" fmla="*/ 3231040 w 5806384"/>
                      <a:gd name="connsiteY1833" fmla="*/ 138079 h 4036143"/>
                      <a:gd name="connsiteX1834" fmla="*/ 3150318 w 5806384"/>
                      <a:gd name="connsiteY1834" fmla="*/ 13454 h 4036143"/>
                      <a:gd name="connsiteX1835" fmla="*/ 3400983 w 5806384"/>
                      <a:gd name="connsiteY1835" fmla="*/ 92760 h 4036143"/>
                      <a:gd name="connsiteX1836" fmla="*/ 2412482 w 5806384"/>
                      <a:gd name="connsiteY1836" fmla="*/ 1399905 h 4036143"/>
                      <a:gd name="connsiteX1837" fmla="*/ 2238290 w 5806384"/>
                      <a:gd name="connsiteY1837" fmla="*/ 1414067 h 4036143"/>
                      <a:gd name="connsiteX1838" fmla="*/ 2234042 w 5806384"/>
                      <a:gd name="connsiteY1838" fmla="*/ 1231378 h 4036143"/>
                      <a:gd name="connsiteX1839" fmla="*/ 2412482 w 5806384"/>
                      <a:gd name="connsiteY1839" fmla="*/ 1399905 h 4036143"/>
                      <a:gd name="connsiteX1840" fmla="*/ 1268199 w 5806384"/>
                      <a:gd name="connsiteY1840" fmla="*/ 1569848 h 4036143"/>
                      <a:gd name="connsiteX1841" fmla="*/ 1305020 w 5806384"/>
                      <a:gd name="connsiteY1841" fmla="*/ 1588258 h 4036143"/>
                      <a:gd name="connsiteX1842" fmla="*/ 1279529 w 5806384"/>
                      <a:gd name="connsiteY1842" fmla="*/ 1640657 h 4036143"/>
                      <a:gd name="connsiteX1843" fmla="*/ 1184644 w 5806384"/>
                      <a:gd name="connsiteY1843" fmla="*/ 1637825 h 4036143"/>
                      <a:gd name="connsiteX1844" fmla="*/ 1178979 w 5806384"/>
                      <a:gd name="connsiteY1844" fmla="*/ 1568431 h 4036143"/>
                      <a:gd name="connsiteX1845" fmla="*/ 1268199 w 5806384"/>
                      <a:gd name="connsiteY1845" fmla="*/ 1569848 h 4036143"/>
                      <a:gd name="connsiteX1846" fmla="*/ 698890 w 5806384"/>
                      <a:gd name="connsiteY1846" fmla="*/ 1550021 h 4036143"/>
                      <a:gd name="connsiteX1847" fmla="*/ 904238 w 5806384"/>
                      <a:gd name="connsiteY1847" fmla="*/ 1497622 h 4036143"/>
                      <a:gd name="connsiteX1848" fmla="*/ 885828 w 5806384"/>
                      <a:gd name="connsiteY1848" fmla="*/ 1561350 h 4036143"/>
                      <a:gd name="connsiteX1849" fmla="*/ 885828 w 5806384"/>
                      <a:gd name="connsiteY1849" fmla="*/ 1561350 h 4036143"/>
                      <a:gd name="connsiteX1850" fmla="*/ 1176147 w 5806384"/>
                      <a:gd name="connsiteY1850" fmla="*/ 1567015 h 4036143"/>
                      <a:gd name="connsiteX1851" fmla="*/ 1181812 w 5806384"/>
                      <a:gd name="connsiteY1851" fmla="*/ 1636409 h 4036143"/>
                      <a:gd name="connsiteX1852" fmla="*/ 1060019 w 5806384"/>
                      <a:gd name="connsiteY1852" fmla="*/ 1632160 h 4036143"/>
                      <a:gd name="connsiteX1853" fmla="*/ 1060019 w 5806384"/>
                      <a:gd name="connsiteY1853" fmla="*/ 1632160 h 4036143"/>
                      <a:gd name="connsiteX1854" fmla="*/ 1197390 w 5806384"/>
                      <a:gd name="connsiteY1854" fmla="*/ 1796438 h 4036143"/>
                      <a:gd name="connsiteX1855" fmla="*/ 1197390 w 5806384"/>
                      <a:gd name="connsiteY1855" fmla="*/ 1803519 h 4036143"/>
                      <a:gd name="connsiteX1856" fmla="*/ 875914 w 5806384"/>
                      <a:gd name="connsiteY1856" fmla="*/ 1854502 h 4036143"/>
                      <a:gd name="connsiteX1857" fmla="*/ 844758 w 5806384"/>
                      <a:gd name="connsiteY1857" fmla="*/ 1807768 h 4036143"/>
                      <a:gd name="connsiteX1858" fmla="*/ 873082 w 5806384"/>
                      <a:gd name="connsiteY1858" fmla="*/ 1803519 h 4036143"/>
                      <a:gd name="connsiteX1859" fmla="*/ 873082 w 5806384"/>
                      <a:gd name="connsiteY1859" fmla="*/ 1803519 h 4036143"/>
                      <a:gd name="connsiteX1860" fmla="*/ 698890 w 5806384"/>
                      <a:gd name="connsiteY1860" fmla="*/ 1550021 h 4036143"/>
                      <a:gd name="connsiteX1861" fmla="*/ 1263951 w 5806384"/>
                      <a:gd name="connsiteY1861" fmla="*/ 1567015 h 4036143"/>
                      <a:gd name="connsiteX1862" fmla="*/ 1178979 w 5806384"/>
                      <a:gd name="connsiteY1862" fmla="*/ 1565599 h 4036143"/>
                      <a:gd name="connsiteX1863" fmla="*/ 1174731 w 5806384"/>
                      <a:gd name="connsiteY1863" fmla="*/ 1524529 h 4036143"/>
                      <a:gd name="connsiteX1864" fmla="*/ 1263951 w 5806384"/>
                      <a:gd name="connsiteY1864" fmla="*/ 1567015 h 4036143"/>
                      <a:gd name="connsiteX1865" fmla="*/ 1065684 w 5806384"/>
                      <a:gd name="connsiteY1865" fmla="*/ 1634992 h 4036143"/>
                      <a:gd name="connsiteX1866" fmla="*/ 1183228 w 5806384"/>
                      <a:gd name="connsiteY1866" fmla="*/ 1639241 h 4036143"/>
                      <a:gd name="connsiteX1867" fmla="*/ 1197390 w 5806384"/>
                      <a:gd name="connsiteY1867" fmla="*/ 1793606 h 4036143"/>
                      <a:gd name="connsiteX1868" fmla="*/ 1065684 w 5806384"/>
                      <a:gd name="connsiteY1868" fmla="*/ 1634992 h 4036143"/>
                      <a:gd name="connsiteX1869" fmla="*/ 1200222 w 5806384"/>
                      <a:gd name="connsiteY1869" fmla="*/ 1796438 h 4036143"/>
                      <a:gd name="connsiteX1870" fmla="*/ 1186060 w 5806384"/>
                      <a:gd name="connsiteY1870" fmla="*/ 1639241 h 4036143"/>
                      <a:gd name="connsiteX1871" fmla="*/ 1280945 w 5806384"/>
                      <a:gd name="connsiteY1871" fmla="*/ 1642073 h 4036143"/>
                      <a:gd name="connsiteX1872" fmla="*/ 1205887 w 5806384"/>
                      <a:gd name="connsiteY1872" fmla="*/ 1802103 h 4036143"/>
                      <a:gd name="connsiteX1873" fmla="*/ 1200222 w 5806384"/>
                      <a:gd name="connsiteY1873" fmla="*/ 1796438 h 4036143"/>
                      <a:gd name="connsiteX1874" fmla="*/ 1422564 w 5806384"/>
                      <a:gd name="connsiteY1874" fmla="*/ 1644906 h 4036143"/>
                      <a:gd name="connsiteX1875" fmla="*/ 1283777 w 5806384"/>
                      <a:gd name="connsiteY1875" fmla="*/ 1640657 h 4036143"/>
                      <a:gd name="connsiteX1876" fmla="*/ 1307852 w 5806384"/>
                      <a:gd name="connsiteY1876" fmla="*/ 1588258 h 4036143"/>
                      <a:gd name="connsiteX1877" fmla="*/ 1422564 w 5806384"/>
                      <a:gd name="connsiteY1877" fmla="*/ 1644906 h 4036143"/>
                      <a:gd name="connsiteX1878" fmla="*/ 1449472 w 5806384"/>
                      <a:gd name="connsiteY1878" fmla="*/ 1647738 h 4036143"/>
                      <a:gd name="connsiteX1879" fmla="*/ 1455137 w 5806384"/>
                      <a:gd name="connsiteY1879" fmla="*/ 1657651 h 4036143"/>
                      <a:gd name="connsiteX1880" fmla="*/ 1432478 w 5806384"/>
                      <a:gd name="connsiteY1880" fmla="*/ 1646322 h 4036143"/>
                      <a:gd name="connsiteX1881" fmla="*/ 1449472 w 5806384"/>
                      <a:gd name="connsiteY1881" fmla="*/ 1647738 h 4036143"/>
                      <a:gd name="connsiteX1882" fmla="*/ 2674477 w 5806384"/>
                      <a:gd name="connsiteY1882" fmla="*/ 2814679 h 4036143"/>
                      <a:gd name="connsiteX1883" fmla="*/ 2674477 w 5806384"/>
                      <a:gd name="connsiteY1883" fmla="*/ 2813263 h 4036143"/>
                      <a:gd name="connsiteX1884" fmla="*/ 2634824 w 5806384"/>
                      <a:gd name="connsiteY1884" fmla="*/ 2942136 h 4036143"/>
                      <a:gd name="connsiteX1885" fmla="*/ 2454968 w 5806384"/>
                      <a:gd name="connsiteY1885" fmla="*/ 2623494 h 4036143"/>
                      <a:gd name="connsiteX1886" fmla="*/ 2531442 w 5806384"/>
                      <a:gd name="connsiteY1886" fmla="*/ 2677309 h 4036143"/>
                      <a:gd name="connsiteX1887" fmla="*/ 2675894 w 5806384"/>
                      <a:gd name="connsiteY1887" fmla="*/ 2810431 h 4036143"/>
                      <a:gd name="connsiteX1888" fmla="*/ 2675894 w 5806384"/>
                      <a:gd name="connsiteY1888" fmla="*/ 2810431 h 4036143"/>
                      <a:gd name="connsiteX1889" fmla="*/ 2677310 w 5806384"/>
                      <a:gd name="connsiteY1889" fmla="*/ 2809015 h 4036143"/>
                      <a:gd name="connsiteX1890" fmla="*/ 2636240 w 5806384"/>
                      <a:gd name="connsiteY1890" fmla="*/ 2750951 h 4036143"/>
                      <a:gd name="connsiteX1891" fmla="*/ 2834507 w 5806384"/>
                      <a:gd name="connsiteY1891" fmla="*/ 2891154 h 4036143"/>
                      <a:gd name="connsiteX1892" fmla="*/ 2668813 w 5806384"/>
                      <a:gd name="connsiteY1892" fmla="*/ 2974709 h 4036143"/>
                      <a:gd name="connsiteX1893" fmla="*/ 2674477 w 5806384"/>
                      <a:gd name="connsiteY1893" fmla="*/ 2814679 h 4036143"/>
                      <a:gd name="connsiteX1894" fmla="*/ 2520112 w 5806384"/>
                      <a:gd name="connsiteY1894" fmla="*/ 2665979 h 4036143"/>
                      <a:gd name="connsiteX1895" fmla="*/ 2452135 w 5806384"/>
                      <a:gd name="connsiteY1895" fmla="*/ 2619245 h 4036143"/>
                      <a:gd name="connsiteX1896" fmla="*/ 2435141 w 5806384"/>
                      <a:gd name="connsiteY1896" fmla="*/ 2589505 h 4036143"/>
                      <a:gd name="connsiteX1897" fmla="*/ 2520112 w 5806384"/>
                      <a:gd name="connsiteY1897" fmla="*/ 2665979 h 4036143"/>
                      <a:gd name="connsiteX1898" fmla="*/ 2654651 w 5806384"/>
                      <a:gd name="connsiteY1898" fmla="*/ 2981790 h 4036143"/>
                      <a:gd name="connsiteX1899" fmla="*/ 2617830 w 5806384"/>
                      <a:gd name="connsiteY1899" fmla="*/ 3000200 h 4036143"/>
                      <a:gd name="connsiteX1900" fmla="*/ 2634824 w 5806384"/>
                      <a:gd name="connsiteY1900" fmla="*/ 2946385 h 4036143"/>
                      <a:gd name="connsiteX1901" fmla="*/ 2654651 w 5806384"/>
                      <a:gd name="connsiteY1901" fmla="*/ 2981790 h 4036143"/>
                      <a:gd name="connsiteX1902" fmla="*/ 2671645 w 5806384"/>
                      <a:gd name="connsiteY1902" fmla="*/ 2827425 h 4036143"/>
                      <a:gd name="connsiteX1903" fmla="*/ 2668813 w 5806384"/>
                      <a:gd name="connsiteY1903" fmla="*/ 2974709 h 4036143"/>
                      <a:gd name="connsiteX1904" fmla="*/ 2657483 w 5806384"/>
                      <a:gd name="connsiteY1904" fmla="*/ 2980374 h 4036143"/>
                      <a:gd name="connsiteX1905" fmla="*/ 2636240 w 5806384"/>
                      <a:gd name="connsiteY1905" fmla="*/ 2943553 h 4036143"/>
                      <a:gd name="connsiteX1906" fmla="*/ 2671645 w 5806384"/>
                      <a:gd name="connsiteY1906" fmla="*/ 2827425 h 4036143"/>
                      <a:gd name="connsiteX1907" fmla="*/ 2668813 w 5806384"/>
                      <a:gd name="connsiteY1907" fmla="*/ 2977541 h 4036143"/>
                      <a:gd name="connsiteX1908" fmla="*/ 2668813 w 5806384"/>
                      <a:gd name="connsiteY1908" fmla="*/ 3001616 h 4036143"/>
                      <a:gd name="connsiteX1909" fmla="*/ 2658899 w 5806384"/>
                      <a:gd name="connsiteY1909" fmla="*/ 2983206 h 4036143"/>
                      <a:gd name="connsiteX1910" fmla="*/ 2668813 w 5806384"/>
                      <a:gd name="connsiteY1910" fmla="*/ 2977541 h 4036143"/>
                      <a:gd name="connsiteX1911" fmla="*/ 2695720 w 5806384"/>
                      <a:gd name="connsiteY1911" fmla="*/ 3054016 h 4036143"/>
                      <a:gd name="connsiteX1912" fmla="*/ 2661732 w 5806384"/>
                      <a:gd name="connsiteY1912" fmla="*/ 3381156 h 4036143"/>
                      <a:gd name="connsiteX1913" fmla="*/ 2670229 w 5806384"/>
                      <a:gd name="connsiteY1913" fmla="*/ 3008697 h 4036143"/>
                      <a:gd name="connsiteX1914" fmla="*/ 2695720 w 5806384"/>
                      <a:gd name="connsiteY1914" fmla="*/ 3054016 h 4036143"/>
                      <a:gd name="connsiteX1915" fmla="*/ 2861415 w 5806384"/>
                      <a:gd name="connsiteY1915" fmla="*/ 2746702 h 4036143"/>
                      <a:gd name="connsiteX1916" fmla="*/ 2797686 w 5806384"/>
                      <a:gd name="connsiteY1916" fmla="*/ 2728292 h 4036143"/>
                      <a:gd name="connsiteX1917" fmla="*/ 2783524 w 5806384"/>
                      <a:gd name="connsiteY1917" fmla="*/ 2685806 h 4036143"/>
                      <a:gd name="connsiteX1918" fmla="*/ 2861415 w 5806384"/>
                      <a:gd name="connsiteY1918" fmla="*/ 2746702 h 4036143"/>
                      <a:gd name="connsiteX1919" fmla="*/ 2865663 w 5806384"/>
                      <a:gd name="connsiteY1919" fmla="*/ 2750951 h 4036143"/>
                      <a:gd name="connsiteX1920" fmla="*/ 2920895 w 5806384"/>
                      <a:gd name="connsiteY1920" fmla="*/ 2793436 h 4036143"/>
                      <a:gd name="connsiteX1921" fmla="*/ 2847253 w 5806384"/>
                      <a:gd name="connsiteY1921" fmla="*/ 2874159 h 4036143"/>
                      <a:gd name="connsiteX1922" fmla="*/ 2797686 w 5806384"/>
                      <a:gd name="connsiteY1922" fmla="*/ 2732540 h 4036143"/>
                      <a:gd name="connsiteX1923" fmla="*/ 2865663 w 5806384"/>
                      <a:gd name="connsiteY1923" fmla="*/ 2750951 h 4036143"/>
                      <a:gd name="connsiteX1924" fmla="*/ 2871328 w 5806384"/>
                      <a:gd name="connsiteY1924" fmla="*/ 2752367 h 4036143"/>
                      <a:gd name="connsiteX1925" fmla="*/ 2940721 w 5806384"/>
                      <a:gd name="connsiteY1925" fmla="*/ 2772194 h 4036143"/>
                      <a:gd name="connsiteX1926" fmla="*/ 2922311 w 5806384"/>
                      <a:gd name="connsiteY1926" fmla="*/ 2792020 h 4036143"/>
                      <a:gd name="connsiteX1927" fmla="*/ 2871328 w 5806384"/>
                      <a:gd name="connsiteY1927" fmla="*/ 2752367 h 4036143"/>
                      <a:gd name="connsiteX1928" fmla="*/ 3208382 w 5806384"/>
                      <a:gd name="connsiteY1928" fmla="*/ 3001616 h 4036143"/>
                      <a:gd name="connsiteX1929" fmla="*/ 3214047 w 5806384"/>
                      <a:gd name="connsiteY1929" fmla="*/ 3015778 h 4036143"/>
                      <a:gd name="connsiteX1930" fmla="*/ 3198468 w 5806384"/>
                      <a:gd name="connsiteY1930" fmla="*/ 3007281 h 4036143"/>
                      <a:gd name="connsiteX1931" fmla="*/ 3208382 w 5806384"/>
                      <a:gd name="connsiteY1931" fmla="*/ 3001616 h 4036143"/>
                      <a:gd name="connsiteX1932" fmla="*/ 4617492 w 5806384"/>
                      <a:gd name="connsiteY1932" fmla="*/ 955221 h 4036143"/>
                      <a:gd name="connsiteX1933" fmla="*/ 4545267 w 5806384"/>
                      <a:gd name="connsiteY1933" fmla="*/ 979296 h 4036143"/>
                      <a:gd name="connsiteX1934" fmla="*/ 4582087 w 5806384"/>
                      <a:gd name="connsiteY1934" fmla="*/ 919816 h 4036143"/>
                      <a:gd name="connsiteX1935" fmla="*/ 4617492 w 5806384"/>
                      <a:gd name="connsiteY1935" fmla="*/ 955221 h 4036143"/>
                      <a:gd name="connsiteX1936" fmla="*/ 4781770 w 5806384"/>
                      <a:gd name="connsiteY1936" fmla="*/ 902822 h 4036143"/>
                      <a:gd name="connsiteX1937" fmla="*/ 4618908 w 5806384"/>
                      <a:gd name="connsiteY1937" fmla="*/ 955221 h 4036143"/>
                      <a:gd name="connsiteX1938" fmla="*/ 4582087 w 5806384"/>
                      <a:gd name="connsiteY1938" fmla="*/ 918400 h 4036143"/>
                      <a:gd name="connsiteX1939" fmla="*/ 4589168 w 5806384"/>
                      <a:gd name="connsiteY1939" fmla="*/ 908486 h 4036143"/>
                      <a:gd name="connsiteX1940" fmla="*/ 4781770 w 5806384"/>
                      <a:gd name="connsiteY1940" fmla="*/ 902822 h 4036143"/>
                      <a:gd name="connsiteX1941" fmla="*/ 5083419 w 5806384"/>
                      <a:gd name="connsiteY1941" fmla="*/ 871665 h 4036143"/>
                      <a:gd name="connsiteX1942" fmla="*/ 5115992 w 5806384"/>
                      <a:gd name="connsiteY1942" fmla="*/ 868833 h 4036143"/>
                      <a:gd name="connsiteX1943" fmla="*/ 5098997 w 5806384"/>
                      <a:gd name="connsiteY1943" fmla="*/ 880163 h 4036143"/>
                      <a:gd name="connsiteX1944" fmla="*/ 5083419 w 5806384"/>
                      <a:gd name="connsiteY1944" fmla="*/ 871665 h 4036143"/>
                      <a:gd name="connsiteX1945" fmla="*/ 5080587 w 5806384"/>
                      <a:gd name="connsiteY1945" fmla="*/ 870249 h 4036143"/>
                      <a:gd name="connsiteX1946" fmla="*/ 4951713 w 5806384"/>
                      <a:gd name="connsiteY1946" fmla="*/ 796607 h 4036143"/>
                      <a:gd name="connsiteX1947" fmla="*/ 5182553 w 5806384"/>
                      <a:gd name="connsiteY1947" fmla="*/ 822099 h 4036143"/>
                      <a:gd name="connsiteX1948" fmla="*/ 5118824 w 5806384"/>
                      <a:gd name="connsiteY1948" fmla="*/ 866001 h 4036143"/>
                      <a:gd name="connsiteX1949" fmla="*/ 5080587 w 5806384"/>
                      <a:gd name="connsiteY1949" fmla="*/ 870249 h 4036143"/>
                      <a:gd name="connsiteX1950" fmla="*/ 5057927 w 5806384"/>
                      <a:gd name="connsiteY1950" fmla="*/ 874498 h 4036143"/>
                      <a:gd name="connsiteX1951" fmla="*/ 5080587 w 5806384"/>
                      <a:gd name="connsiteY1951" fmla="*/ 871665 h 4036143"/>
                      <a:gd name="connsiteX1952" fmla="*/ 5097581 w 5806384"/>
                      <a:gd name="connsiteY1952" fmla="*/ 881579 h 4036143"/>
                      <a:gd name="connsiteX1953" fmla="*/ 5086251 w 5806384"/>
                      <a:gd name="connsiteY1953" fmla="*/ 890076 h 4036143"/>
                      <a:gd name="connsiteX1954" fmla="*/ 5057927 w 5806384"/>
                      <a:gd name="connsiteY1954" fmla="*/ 874498 h 4036143"/>
                      <a:gd name="connsiteX1955" fmla="*/ 5053679 w 5806384"/>
                      <a:gd name="connsiteY1955" fmla="*/ 873082 h 4036143"/>
                      <a:gd name="connsiteX1956" fmla="*/ 4910644 w 5806384"/>
                      <a:gd name="connsiteY1956" fmla="*/ 792359 h 4036143"/>
                      <a:gd name="connsiteX1957" fmla="*/ 4946049 w 5806384"/>
                      <a:gd name="connsiteY1957" fmla="*/ 796607 h 4036143"/>
                      <a:gd name="connsiteX1958" fmla="*/ 5076338 w 5806384"/>
                      <a:gd name="connsiteY1958" fmla="*/ 870249 h 4036143"/>
                      <a:gd name="connsiteX1959" fmla="*/ 5053679 w 5806384"/>
                      <a:gd name="connsiteY1959" fmla="*/ 873082 h 4036143"/>
                      <a:gd name="connsiteX1960" fmla="*/ 4941800 w 5806384"/>
                      <a:gd name="connsiteY1960" fmla="*/ 793775 h 4036143"/>
                      <a:gd name="connsiteX1961" fmla="*/ 4902146 w 5806384"/>
                      <a:gd name="connsiteY1961" fmla="*/ 789526 h 4036143"/>
                      <a:gd name="connsiteX1962" fmla="*/ 4900730 w 5806384"/>
                      <a:gd name="connsiteY1962" fmla="*/ 789526 h 4036143"/>
                      <a:gd name="connsiteX1963" fmla="*/ 5050846 w 5806384"/>
                      <a:gd name="connsiteY1963" fmla="*/ 873082 h 4036143"/>
                      <a:gd name="connsiteX1964" fmla="*/ 4801597 w 5806384"/>
                      <a:gd name="connsiteY1964" fmla="*/ 899989 h 4036143"/>
                      <a:gd name="connsiteX1965" fmla="*/ 4791683 w 5806384"/>
                      <a:gd name="connsiteY1965" fmla="*/ 899989 h 4036143"/>
                      <a:gd name="connsiteX1966" fmla="*/ 4654313 w 5806384"/>
                      <a:gd name="connsiteY1966" fmla="*/ 800856 h 4036143"/>
                      <a:gd name="connsiteX1967" fmla="*/ 4732203 w 5806384"/>
                      <a:gd name="connsiteY1967" fmla="*/ 674815 h 4036143"/>
                      <a:gd name="connsiteX1968" fmla="*/ 4941800 w 5806384"/>
                      <a:gd name="connsiteY1968" fmla="*/ 793775 h 4036143"/>
                      <a:gd name="connsiteX1969" fmla="*/ 4790268 w 5806384"/>
                      <a:gd name="connsiteY1969" fmla="*/ 902822 h 4036143"/>
                      <a:gd name="connsiteX1970" fmla="*/ 4803013 w 5806384"/>
                      <a:gd name="connsiteY1970" fmla="*/ 902822 h 4036143"/>
                      <a:gd name="connsiteX1971" fmla="*/ 5055096 w 5806384"/>
                      <a:gd name="connsiteY1971" fmla="*/ 875914 h 4036143"/>
                      <a:gd name="connsiteX1972" fmla="*/ 5083419 w 5806384"/>
                      <a:gd name="connsiteY1972" fmla="*/ 891492 h 4036143"/>
                      <a:gd name="connsiteX1973" fmla="*/ 4773273 w 5806384"/>
                      <a:gd name="connsiteY1973" fmla="*/ 1106753 h 4036143"/>
                      <a:gd name="connsiteX1974" fmla="*/ 4621740 w 5806384"/>
                      <a:gd name="connsiteY1974" fmla="*/ 956637 h 4036143"/>
                      <a:gd name="connsiteX1975" fmla="*/ 4790268 w 5806384"/>
                      <a:gd name="connsiteY1975" fmla="*/ 902822 h 4036143"/>
                      <a:gd name="connsiteX1976" fmla="*/ 5086251 w 5806384"/>
                      <a:gd name="connsiteY1976" fmla="*/ 891492 h 4036143"/>
                      <a:gd name="connsiteX1977" fmla="*/ 5097581 w 5806384"/>
                      <a:gd name="connsiteY1977" fmla="*/ 882995 h 4036143"/>
                      <a:gd name="connsiteX1978" fmla="*/ 5268940 w 5806384"/>
                      <a:gd name="connsiteY1978" fmla="*/ 980712 h 4036143"/>
                      <a:gd name="connsiteX1979" fmla="*/ 5263275 w 5806384"/>
                      <a:gd name="connsiteY1979" fmla="*/ 989209 h 4036143"/>
                      <a:gd name="connsiteX1980" fmla="*/ 5086251 w 5806384"/>
                      <a:gd name="connsiteY1980" fmla="*/ 891492 h 4036143"/>
                      <a:gd name="connsiteX1981" fmla="*/ 5365241 w 5806384"/>
                      <a:gd name="connsiteY1981" fmla="*/ 841925 h 4036143"/>
                      <a:gd name="connsiteX1982" fmla="*/ 5271773 w 5806384"/>
                      <a:gd name="connsiteY1982" fmla="*/ 979296 h 4036143"/>
                      <a:gd name="connsiteX1983" fmla="*/ 5100413 w 5806384"/>
                      <a:gd name="connsiteY1983" fmla="*/ 881579 h 4036143"/>
                      <a:gd name="connsiteX1984" fmla="*/ 5120240 w 5806384"/>
                      <a:gd name="connsiteY1984" fmla="*/ 867417 h 4036143"/>
                      <a:gd name="connsiteX1985" fmla="*/ 5365241 w 5806384"/>
                      <a:gd name="connsiteY1985" fmla="*/ 841925 h 4036143"/>
                      <a:gd name="connsiteX1986" fmla="*/ 1812017 w 5806384"/>
                      <a:gd name="connsiteY1986" fmla="*/ 1051522 h 4036143"/>
                      <a:gd name="connsiteX1987" fmla="*/ 1752537 w 5806384"/>
                      <a:gd name="connsiteY1987" fmla="*/ 1081262 h 4036143"/>
                      <a:gd name="connsiteX1988" fmla="*/ 1766699 w 5806384"/>
                      <a:gd name="connsiteY1988" fmla="*/ 996290 h 4036143"/>
                      <a:gd name="connsiteX1989" fmla="*/ 1812017 w 5806384"/>
                      <a:gd name="connsiteY1989" fmla="*/ 1051522 h 4036143"/>
                      <a:gd name="connsiteX1990" fmla="*/ 1108170 w 5806384"/>
                      <a:gd name="connsiteY1990" fmla="*/ 946724 h 4036143"/>
                      <a:gd name="connsiteX1991" fmla="*/ 1103921 w 5806384"/>
                      <a:gd name="connsiteY1991" fmla="*/ 959469 h 4036143"/>
                      <a:gd name="connsiteX1992" fmla="*/ 1092592 w 5806384"/>
                      <a:gd name="connsiteY1992" fmla="*/ 938226 h 4036143"/>
                      <a:gd name="connsiteX1993" fmla="*/ 1108170 w 5806384"/>
                      <a:gd name="connsiteY1993" fmla="*/ 946724 h 4036143"/>
                      <a:gd name="connsiteX1994" fmla="*/ 1421148 w 5806384"/>
                      <a:gd name="connsiteY1994" fmla="*/ 1898404 h 4036143"/>
                      <a:gd name="connsiteX1995" fmla="*/ 1559935 w 5806384"/>
                      <a:gd name="connsiteY1995" fmla="*/ 1857334 h 4036143"/>
                      <a:gd name="connsiteX1996" fmla="*/ 1601004 w 5806384"/>
                      <a:gd name="connsiteY1996" fmla="*/ 1935225 h 4036143"/>
                      <a:gd name="connsiteX1997" fmla="*/ 1421148 w 5806384"/>
                      <a:gd name="connsiteY1997" fmla="*/ 1898404 h 4036143"/>
                      <a:gd name="connsiteX1998" fmla="*/ 1742623 w 5806384"/>
                      <a:gd name="connsiteY1998" fmla="*/ 1800687 h 4036143"/>
                      <a:gd name="connsiteX1999" fmla="*/ 1561351 w 5806384"/>
                      <a:gd name="connsiteY1999" fmla="*/ 1854502 h 4036143"/>
                      <a:gd name="connsiteX2000" fmla="*/ 1459385 w 5806384"/>
                      <a:gd name="connsiteY2000" fmla="*/ 1663316 h 4036143"/>
                      <a:gd name="connsiteX2001" fmla="*/ 1742623 w 5806384"/>
                      <a:gd name="connsiteY2001" fmla="*/ 1800687 h 4036143"/>
                      <a:gd name="connsiteX2002" fmla="*/ 2194388 w 5806384"/>
                      <a:gd name="connsiteY2002" fmla="*/ 2439389 h 4036143"/>
                      <a:gd name="connsiteX2003" fmla="*/ 2195805 w 5806384"/>
                      <a:gd name="connsiteY2003" fmla="*/ 2439389 h 4036143"/>
                      <a:gd name="connsiteX2004" fmla="*/ 2395488 w 5806384"/>
                      <a:gd name="connsiteY2004" fmla="*/ 2579592 h 4036143"/>
                      <a:gd name="connsiteX2005" fmla="*/ 2347337 w 5806384"/>
                      <a:gd name="connsiteY2005" fmla="*/ 2797685 h 4036143"/>
                      <a:gd name="connsiteX2006" fmla="*/ 2194388 w 5806384"/>
                      <a:gd name="connsiteY2006" fmla="*/ 2439389 h 4036143"/>
                      <a:gd name="connsiteX2007" fmla="*/ 2192972 w 5806384"/>
                      <a:gd name="connsiteY2007" fmla="*/ 2437973 h 4036143"/>
                      <a:gd name="connsiteX2008" fmla="*/ 2192972 w 5806384"/>
                      <a:gd name="connsiteY2008" fmla="*/ 2437973 h 4036143"/>
                      <a:gd name="connsiteX2009" fmla="*/ 2192972 w 5806384"/>
                      <a:gd name="connsiteY2009" fmla="*/ 2437973 h 4036143"/>
                      <a:gd name="connsiteX2010" fmla="*/ 2192972 w 5806384"/>
                      <a:gd name="connsiteY2010" fmla="*/ 2437973 h 4036143"/>
                      <a:gd name="connsiteX2011" fmla="*/ 4089253 w 5806384"/>
                      <a:gd name="connsiteY2011" fmla="*/ 1708634 h 4036143"/>
                      <a:gd name="connsiteX2012" fmla="*/ 3939136 w 5806384"/>
                      <a:gd name="connsiteY2012" fmla="*/ 1749704 h 4036143"/>
                      <a:gd name="connsiteX2013" fmla="*/ 3971709 w 5806384"/>
                      <a:gd name="connsiteY2013" fmla="*/ 1647738 h 4036143"/>
                      <a:gd name="connsiteX2014" fmla="*/ 4089253 w 5806384"/>
                      <a:gd name="connsiteY2014" fmla="*/ 1708634 h 4036143"/>
                      <a:gd name="connsiteX2015" fmla="*/ 5284518 w 5806384"/>
                      <a:gd name="connsiteY2015" fmla="*/ 1140742 h 4036143"/>
                      <a:gd name="connsiteX2016" fmla="*/ 5356744 w 5806384"/>
                      <a:gd name="connsiteY2016" fmla="*/ 1031695 h 4036143"/>
                      <a:gd name="connsiteX2017" fmla="*/ 5400646 w 5806384"/>
                      <a:gd name="connsiteY2017" fmla="*/ 1057186 h 4036143"/>
                      <a:gd name="connsiteX2018" fmla="*/ 5284518 w 5806384"/>
                      <a:gd name="connsiteY2018" fmla="*/ 1140742 h 4036143"/>
                      <a:gd name="connsiteX2019" fmla="*/ 2801934 w 5806384"/>
                      <a:gd name="connsiteY2019" fmla="*/ 629497 h 4036143"/>
                      <a:gd name="connsiteX2020" fmla="*/ 2818929 w 5806384"/>
                      <a:gd name="connsiteY2020" fmla="*/ 653572 h 4036143"/>
                      <a:gd name="connsiteX2021" fmla="*/ 2541355 w 5806384"/>
                      <a:gd name="connsiteY2021" fmla="*/ 829180 h 4036143"/>
                      <a:gd name="connsiteX2022" fmla="*/ 2801934 w 5806384"/>
                      <a:gd name="connsiteY2022" fmla="*/ 629497 h 4036143"/>
                      <a:gd name="connsiteX2023" fmla="*/ 2532858 w 5806384"/>
                      <a:gd name="connsiteY2023" fmla="*/ 908486 h 4036143"/>
                      <a:gd name="connsiteX2024" fmla="*/ 1926728 w 5806384"/>
                      <a:gd name="connsiteY2024" fmla="*/ 796607 h 4036143"/>
                      <a:gd name="connsiteX2025" fmla="*/ 2129244 w 5806384"/>
                      <a:gd name="connsiteY2025" fmla="*/ 693225 h 4036143"/>
                      <a:gd name="connsiteX2026" fmla="*/ 2532858 w 5806384"/>
                      <a:gd name="connsiteY2026" fmla="*/ 908486 h 4036143"/>
                      <a:gd name="connsiteX2027" fmla="*/ 1710051 w 5806384"/>
                      <a:gd name="connsiteY2027" fmla="*/ 897157 h 4036143"/>
                      <a:gd name="connsiteX2028" fmla="*/ 1753953 w 5806384"/>
                      <a:gd name="connsiteY2028" fmla="*/ 800856 h 4036143"/>
                      <a:gd name="connsiteX2029" fmla="*/ 1763866 w 5806384"/>
                      <a:gd name="connsiteY2029" fmla="*/ 973631 h 4036143"/>
                      <a:gd name="connsiteX2030" fmla="*/ 1710051 w 5806384"/>
                      <a:gd name="connsiteY2030" fmla="*/ 897157 h 4036143"/>
                      <a:gd name="connsiteX2031" fmla="*/ 579930 w 5806384"/>
                      <a:gd name="connsiteY2031" fmla="*/ 1177563 h 4036143"/>
                      <a:gd name="connsiteX2032" fmla="*/ 570017 w 5806384"/>
                      <a:gd name="connsiteY2032" fmla="*/ 1207303 h 4036143"/>
                      <a:gd name="connsiteX2033" fmla="*/ 568601 w 5806384"/>
                      <a:gd name="connsiteY2033" fmla="*/ 1208719 h 4036143"/>
                      <a:gd name="connsiteX2034" fmla="*/ 554439 w 5806384"/>
                      <a:gd name="connsiteY2034" fmla="*/ 1197389 h 4036143"/>
                      <a:gd name="connsiteX2035" fmla="*/ 579930 w 5806384"/>
                      <a:gd name="connsiteY2035" fmla="*/ 1177563 h 4036143"/>
                      <a:gd name="connsiteX2036" fmla="*/ 759787 w 5806384"/>
                      <a:gd name="connsiteY2036" fmla="*/ 871665 h 4036143"/>
                      <a:gd name="connsiteX2037" fmla="*/ 748457 w 5806384"/>
                      <a:gd name="connsiteY2037" fmla="*/ 882995 h 4036143"/>
                      <a:gd name="connsiteX2038" fmla="*/ 747041 w 5806384"/>
                      <a:gd name="connsiteY2038" fmla="*/ 861752 h 4036143"/>
                      <a:gd name="connsiteX2039" fmla="*/ 759787 w 5806384"/>
                      <a:gd name="connsiteY2039" fmla="*/ 871665 h 4036143"/>
                      <a:gd name="connsiteX2040" fmla="*/ 762619 w 5806384"/>
                      <a:gd name="connsiteY2040" fmla="*/ 871665 h 4036143"/>
                      <a:gd name="connsiteX2041" fmla="*/ 948140 w 5806384"/>
                      <a:gd name="connsiteY2041" fmla="*/ 687561 h 4036143"/>
                      <a:gd name="connsiteX2042" fmla="*/ 983545 w 5806384"/>
                      <a:gd name="connsiteY2042" fmla="*/ 749873 h 4036143"/>
                      <a:gd name="connsiteX2043" fmla="*/ 822099 w 5806384"/>
                      <a:gd name="connsiteY2043" fmla="*/ 919816 h 4036143"/>
                      <a:gd name="connsiteX2044" fmla="*/ 762619 w 5806384"/>
                      <a:gd name="connsiteY2044" fmla="*/ 871665 h 4036143"/>
                      <a:gd name="connsiteX2045" fmla="*/ 820683 w 5806384"/>
                      <a:gd name="connsiteY2045" fmla="*/ 921232 h 4036143"/>
                      <a:gd name="connsiteX2046" fmla="*/ 762619 w 5806384"/>
                      <a:gd name="connsiteY2046" fmla="*/ 982128 h 4036143"/>
                      <a:gd name="connsiteX2047" fmla="*/ 756954 w 5806384"/>
                      <a:gd name="connsiteY2047" fmla="*/ 986377 h 4036143"/>
                      <a:gd name="connsiteX2048" fmla="*/ 749873 w 5806384"/>
                      <a:gd name="connsiteY2048" fmla="*/ 884411 h 4036143"/>
                      <a:gd name="connsiteX2049" fmla="*/ 762619 w 5806384"/>
                      <a:gd name="connsiteY2049" fmla="*/ 871665 h 4036143"/>
                      <a:gd name="connsiteX2050" fmla="*/ 820683 w 5806384"/>
                      <a:gd name="connsiteY2050" fmla="*/ 921232 h 4036143"/>
                      <a:gd name="connsiteX2051" fmla="*/ 756954 w 5806384"/>
                      <a:gd name="connsiteY2051" fmla="*/ 989209 h 4036143"/>
                      <a:gd name="connsiteX2052" fmla="*/ 764035 w 5806384"/>
                      <a:gd name="connsiteY2052" fmla="*/ 984961 h 4036143"/>
                      <a:gd name="connsiteX2053" fmla="*/ 822099 w 5806384"/>
                      <a:gd name="connsiteY2053" fmla="*/ 924064 h 4036143"/>
                      <a:gd name="connsiteX2054" fmla="*/ 871666 w 5806384"/>
                      <a:gd name="connsiteY2054" fmla="*/ 965134 h 4036143"/>
                      <a:gd name="connsiteX2055" fmla="*/ 761203 w 5806384"/>
                      <a:gd name="connsiteY2055" fmla="*/ 1045857 h 4036143"/>
                      <a:gd name="connsiteX2056" fmla="*/ 756954 w 5806384"/>
                      <a:gd name="connsiteY2056" fmla="*/ 989209 h 4036143"/>
                      <a:gd name="connsiteX2057" fmla="*/ 584179 w 5806384"/>
                      <a:gd name="connsiteY2057" fmla="*/ 1171898 h 4036143"/>
                      <a:gd name="connsiteX2058" fmla="*/ 602589 w 5806384"/>
                      <a:gd name="connsiteY2058" fmla="*/ 1120915 h 4036143"/>
                      <a:gd name="connsiteX2059" fmla="*/ 616751 w 5806384"/>
                      <a:gd name="connsiteY2059" fmla="*/ 1118083 h 4036143"/>
                      <a:gd name="connsiteX2060" fmla="*/ 592676 w 5806384"/>
                      <a:gd name="connsiteY2060" fmla="*/ 1166233 h 4036143"/>
                      <a:gd name="connsiteX2061" fmla="*/ 584179 w 5806384"/>
                      <a:gd name="connsiteY2061" fmla="*/ 1171898 h 4036143"/>
                      <a:gd name="connsiteX2062" fmla="*/ 591260 w 5806384"/>
                      <a:gd name="connsiteY2062" fmla="*/ 1169066 h 4036143"/>
                      <a:gd name="connsiteX2063" fmla="*/ 572849 w 5806384"/>
                      <a:gd name="connsiteY2063" fmla="*/ 1204470 h 4036143"/>
                      <a:gd name="connsiteX2064" fmla="*/ 571433 w 5806384"/>
                      <a:gd name="connsiteY2064" fmla="*/ 1204470 h 4036143"/>
                      <a:gd name="connsiteX2065" fmla="*/ 582763 w 5806384"/>
                      <a:gd name="connsiteY2065" fmla="*/ 1174730 h 4036143"/>
                      <a:gd name="connsiteX2066" fmla="*/ 591260 w 5806384"/>
                      <a:gd name="connsiteY2066" fmla="*/ 1169066 h 4036143"/>
                      <a:gd name="connsiteX2067" fmla="*/ 490710 w 5806384"/>
                      <a:gd name="connsiteY2067" fmla="*/ 1139326 h 4036143"/>
                      <a:gd name="connsiteX2068" fmla="*/ 490710 w 5806384"/>
                      <a:gd name="connsiteY2068" fmla="*/ 1139326 h 4036143"/>
                      <a:gd name="connsiteX2069" fmla="*/ 599757 w 5806384"/>
                      <a:gd name="connsiteY2069" fmla="*/ 1120915 h 4036143"/>
                      <a:gd name="connsiteX2070" fmla="*/ 579930 w 5806384"/>
                      <a:gd name="connsiteY2070" fmla="*/ 1174730 h 4036143"/>
                      <a:gd name="connsiteX2071" fmla="*/ 550190 w 5806384"/>
                      <a:gd name="connsiteY2071" fmla="*/ 1195973 h 4036143"/>
                      <a:gd name="connsiteX2072" fmla="*/ 435479 w 5806384"/>
                      <a:gd name="connsiteY2072" fmla="*/ 1103921 h 4036143"/>
                      <a:gd name="connsiteX2073" fmla="*/ 608254 w 5806384"/>
                      <a:gd name="connsiteY2073" fmla="*/ 1021782 h 4036143"/>
                      <a:gd name="connsiteX2074" fmla="*/ 490710 w 5806384"/>
                      <a:gd name="connsiteY2074" fmla="*/ 1139326 h 4036143"/>
                      <a:gd name="connsiteX2075" fmla="*/ 684728 w 5806384"/>
                      <a:gd name="connsiteY2075" fmla="*/ 984961 h 4036143"/>
                      <a:gd name="connsiteX2076" fmla="*/ 647908 w 5806384"/>
                      <a:gd name="connsiteY2076" fmla="*/ 1058603 h 4036143"/>
                      <a:gd name="connsiteX2077" fmla="*/ 615335 w 5806384"/>
                      <a:gd name="connsiteY2077" fmla="*/ 1079845 h 4036143"/>
                      <a:gd name="connsiteX2078" fmla="*/ 615335 w 5806384"/>
                      <a:gd name="connsiteY2078" fmla="*/ 1079845 h 4036143"/>
                      <a:gd name="connsiteX2079" fmla="*/ 601173 w 5806384"/>
                      <a:gd name="connsiteY2079" fmla="*/ 1118083 h 4036143"/>
                      <a:gd name="connsiteX2080" fmla="*/ 496375 w 5806384"/>
                      <a:gd name="connsiteY2080" fmla="*/ 1136493 h 4036143"/>
                      <a:gd name="connsiteX2081" fmla="*/ 615335 w 5806384"/>
                      <a:gd name="connsiteY2081" fmla="*/ 1017533 h 4036143"/>
                      <a:gd name="connsiteX2082" fmla="*/ 684728 w 5806384"/>
                      <a:gd name="connsiteY2082" fmla="*/ 984961 h 4036143"/>
                      <a:gd name="connsiteX2083" fmla="*/ 645075 w 5806384"/>
                      <a:gd name="connsiteY2083" fmla="*/ 1062851 h 4036143"/>
                      <a:gd name="connsiteX2084" fmla="*/ 618167 w 5806384"/>
                      <a:gd name="connsiteY2084" fmla="*/ 1115250 h 4036143"/>
                      <a:gd name="connsiteX2085" fmla="*/ 602589 w 5806384"/>
                      <a:gd name="connsiteY2085" fmla="*/ 1118083 h 4036143"/>
                      <a:gd name="connsiteX2086" fmla="*/ 615335 w 5806384"/>
                      <a:gd name="connsiteY2086" fmla="*/ 1081262 h 4036143"/>
                      <a:gd name="connsiteX2087" fmla="*/ 645075 w 5806384"/>
                      <a:gd name="connsiteY2087" fmla="*/ 1062851 h 4036143"/>
                      <a:gd name="connsiteX2088" fmla="*/ 650740 w 5806384"/>
                      <a:gd name="connsiteY2088" fmla="*/ 1057186 h 4036143"/>
                      <a:gd name="connsiteX2089" fmla="*/ 688977 w 5806384"/>
                      <a:gd name="connsiteY2089" fmla="*/ 982128 h 4036143"/>
                      <a:gd name="connsiteX2090" fmla="*/ 688977 w 5806384"/>
                      <a:gd name="connsiteY2090" fmla="*/ 982128 h 4036143"/>
                      <a:gd name="connsiteX2091" fmla="*/ 619584 w 5806384"/>
                      <a:gd name="connsiteY2091" fmla="*/ 1014701 h 4036143"/>
                      <a:gd name="connsiteX2092" fmla="*/ 747041 w 5806384"/>
                      <a:gd name="connsiteY2092" fmla="*/ 887244 h 4036143"/>
                      <a:gd name="connsiteX2093" fmla="*/ 754122 w 5806384"/>
                      <a:gd name="connsiteY2093" fmla="*/ 987793 h 4036143"/>
                      <a:gd name="connsiteX2094" fmla="*/ 650740 w 5806384"/>
                      <a:gd name="connsiteY2094" fmla="*/ 1057186 h 4036143"/>
                      <a:gd name="connsiteX2095" fmla="*/ 647908 w 5806384"/>
                      <a:gd name="connsiteY2095" fmla="*/ 1060019 h 4036143"/>
                      <a:gd name="connsiteX2096" fmla="*/ 754122 w 5806384"/>
                      <a:gd name="connsiteY2096" fmla="*/ 989209 h 4036143"/>
                      <a:gd name="connsiteX2097" fmla="*/ 758370 w 5806384"/>
                      <a:gd name="connsiteY2097" fmla="*/ 1044441 h 4036143"/>
                      <a:gd name="connsiteX2098" fmla="*/ 676231 w 5806384"/>
                      <a:gd name="connsiteY2098" fmla="*/ 1103921 h 4036143"/>
                      <a:gd name="connsiteX2099" fmla="*/ 621000 w 5806384"/>
                      <a:gd name="connsiteY2099" fmla="*/ 1113834 h 4036143"/>
                      <a:gd name="connsiteX2100" fmla="*/ 647908 w 5806384"/>
                      <a:gd name="connsiteY2100" fmla="*/ 1060019 h 4036143"/>
                      <a:gd name="connsiteX2101" fmla="*/ 551606 w 5806384"/>
                      <a:gd name="connsiteY2101" fmla="*/ 1197389 h 4036143"/>
                      <a:gd name="connsiteX2102" fmla="*/ 565768 w 5806384"/>
                      <a:gd name="connsiteY2102" fmla="*/ 1208719 h 4036143"/>
                      <a:gd name="connsiteX2103" fmla="*/ 459554 w 5806384"/>
                      <a:gd name="connsiteY2103" fmla="*/ 1265367 h 4036143"/>
                      <a:gd name="connsiteX2104" fmla="*/ 551606 w 5806384"/>
                      <a:gd name="connsiteY2104" fmla="*/ 1197389 h 4036143"/>
                      <a:gd name="connsiteX2105" fmla="*/ 571433 w 5806384"/>
                      <a:gd name="connsiteY2105" fmla="*/ 1211551 h 4036143"/>
                      <a:gd name="connsiteX2106" fmla="*/ 574265 w 5806384"/>
                      <a:gd name="connsiteY2106" fmla="*/ 1205887 h 4036143"/>
                      <a:gd name="connsiteX2107" fmla="*/ 670566 w 5806384"/>
                      <a:gd name="connsiteY2107" fmla="*/ 1154904 h 4036143"/>
                      <a:gd name="connsiteX2108" fmla="*/ 681896 w 5806384"/>
                      <a:gd name="connsiteY2108" fmla="*/ 1300771 h 4036143"/>
                      <a:gd name="connsiteX2109" fmla="*/ 571433 w 5806384"/>
                      <a:gd name="connsiteY2109" fmla="*/ 1211551 h 4036143"/>
                      <a:gd name="connsiteX2110" fmla="*/ 671983 w 5806384"/>
                      <a:gd name="connsiteY2110" fmla="*/ 1108169 h 4036143"/>
                      <a:gd name="connsiteX2111" fmla="*/ 596925 w 5806384"/>
                      <a:gd name="connsiteY2111" fmla="*/ 1163401 h 4036143"/>
                      <a:gd name="connsiteX2112" fmla="*/ 619584 w 5806384"/>
                      <a:gd name="connsiteY2112" fmla="*/ 1118083 h 4036143"/>
                      <a:gd name="connsiteX2113" fmla="*/ 671983 w 5806384"/>
                      <a:gd name="connsiteY2113" fmla="*/ 1108169 h 4036143"/>
                      <a:gd name="connsiteX2114" fmla="*/ 758370 w 5806384"/>
                      <a:gd name="connsiteY2114" fmla="*/ 1047273 h 4036143"/>
                      <a:gd name="connsiteX2115" fmla="*/ 761203 w 5806384"/>
                      <a:gd name="connsiteY2115" fmla="*/ 1089759 h 4036143"/>
                      <a:gd name="connsiteX2116" fmla="*/ 680480 w 5806384"/>
                      <a:gd name="connsiteY2116" fmla="*/ 1103921 h 4036143"/>
                      <a:gd name="connsiteX2117" fmla="*/ 758370 w 5806384"/>
                      <a:gd name="connsiteY2117" fmla="*/ 1047273 h 4036143"/>
                      <a:gd name="connsiteX2118" fmla="*/ 568601 w 5806384"/>
                      <a:gd name="connsiteY2118" fmla="*/ 1208719 h 4036143"/>
                      <a:gd name="connsiteX2119" fmla="*/ 568601 w 5806384"/>
                      <a:gd name="connsiteY2119" fmla="*/ 1208719 h 4036143"/>
                      <a:gd name="connsiteX2120" fmla="*/ 568601 w 5806384"/>
                      <a:gd name="connsiteY2120" fmla="*/ 1208719 h 4036143"/>
                      <a:gd name="connsiteX2121" fmla="*/ 568601 w 5806384"/>
                      <a:gd name="connsiteY2121" fmla="*/ 1208719 h 4036143"/>
                      <a:gd name="connsiteX2122" fmla="*/ 568601 w 5806384"/>
                      <a:gd name="connsiteY2122" fmla="*/ 1211551 h 4036143"/>
                      <a:gd name="connsiteX2123" fmla="*/ 568601 w 5806384"/>
                      <a:gd name="connsiteY2123" fmla="*/ 1211551 h 4036143"/>
                      <a:gd name="connsiteX2124" fmla="*/ 567185 w 5806384"/>
                      <a:gd name="connsiteY2124" fmla="*/ 1214384 h 4036143"/>
                      <a:gd name="connsiteX2125" fmla="*/ 568601 w 5806384"/>
                      <a:gd name="connsiteY2125" fmla="*/ 1211551 h 4036143"/>
                      <a:gd name="connsiteX2126" fmla="*/ 570017 w 5806384"/>
                      <a:gd name="connsiteY2126" fmla="*/ 1208719 h 4036143"/>
                      <a:gd name="connsiteX2127" fmla="*/ 570017 w 5806384"/>
                      <a:gd name="connsiteY2127" fmla="*/ 1208719 h 4036143"/>
                      <a:gd name="connsiteX2128" fmla="*/ 570017 w 5806384"/>
                      <a:gd name="connsiteY2128" fmla="*/ 1211551 h 4036143"/>
                      <a:gd name="connsiteX2129" fmla="*/ 570017 w 5806384"/>
                      <a:gd name="connsiteY2129" fmla="*/ 1211551 h 4036143"/>
                      <a:gd name="connsiteX2130" fmla="*/ 570017 w 5806384"/>
                      <a:gd name="connsiteY2130" fmla="*/ 1208719 h 4036143"/>
                      <a:gd name="connsiteX2131" fmla="*/ 752706 w 5806384"/>
                      <a:gd name="connsiteY2131" fmla="*/ 2127827 h 4036143"/>
                      <a:gd name="connsiteX2132" fmla="*/ 728630 w 5806384"/>
                      <a:gd name="connsiteY2132" fmla="*/ 2195804 h 4036143"/>
                      <a:gd name="connsiteX2133" fmla="*/ 741376 w 5806384"/>
                      <a:gd name="connsiteY2133" fmla="*/ 2120746 h 4036143"/>
                      <a:gd name="connsiteX2134" fmla="*/ 752706 w 5806384"/>
                      <a:gd name="connsiteY2134" fmla="*/ 2127827 h 4036143"/>
                      <a:gd name="connsiteX2135" fmla="*/ 605422 w 5806384"/>
                      <a:gd name="connsiteY2135" fmla="*/ 1766698 h 4036143"/>
                      <a:gd name="connsiteX2136" fmla="*/ 486461 w 5806384"/>
                      <a:gd name="connsiteY2136" fmla="*/ 1647738 h 4036143"/>
                      <a:gd name="connsiteX2137" fmla="*/ 649323 w 5806384"/>
                      <a:gd name="connsiteY2137" fmla="*/ 1517448 h 4036143"/>
                      <a:gd name="connsiteX2138" fmla="*/ 843342 w 5806384"/>
                      <a:gd name="connsiteY2138" fmla="*/ 1809184 h 4036143"/>
                      <a:gd name="connsiteX2139" fmla="*/ 751289 w 5806384"/>
                      <a:gd name="connsiteY2139" fmla="*/ 1824762 h 4036143"/>
                      <a:gd name="connsiteX2140" fmla="*/ 625248 w 5806384"/>
                      <a:gd name="connsiteY2140" fmla="*/ 1752536 h 4036143"/>
                      <a:gd name="connsiteX2141" fmla="*/ 625248 w 5806384"/>
                      <a:gd name="connsiteY2141" fmla="*/ 1752536 h 4036143"/>
                      <a:gd name="connsiteX2142" fmla="*/ 605422 w 5806384"/>
                      <a:gd name="connsiteY2142" fmla="*/ 1766698 h 4036143"/>
                      <a:gd name="connsiteX2143" fmla="*/ 605422 w 5806384"/>
                      <a:gd name="connsiteY2143" fmla="*/ 1769530 h 4036143"/>
                      <a:gd name="connsiteX2144" fmla="*/ 674815 w 5806384"/>
                      <a:gd name="connsiteY2144" fmla="*/ 1838924 h 4036143"/>
                      <a:gd name="connsiteX2145" fmla="*/ 596925 w 5806384"/>
                      <a:gd name="connsiteY2145" fmla="*/ 1860167 h 4036143"/>
                      <a:gd name="connsiteX2146" fmla="*/ 595508 w 5806384"/>
                      <a:gd name="connsiteY2146" fmla="*/ 1851669 h 4036143"/>
                      <a:gd name="connsiteX2147" fmla="*/ 595508 w 5806384"/>
                      <a:gd name="connsiteY2147" fmla="*/ 1851669 h 4036143"/>
                      <a:gd name="connsiteX2148" fmla="*/ 456722 w 5806384"/>
                      <a:gd name="connsiteY2148" fmla="*/ 1885658 h 4036143"/>
                      <a:gd name="connsiteX2149" fmla="*/ 605422 w 5806384"/>
                      <a:gd name="connsiteY2149" fmla="*/ 1769530 h 4036143"/>
                      <a:gd name="connsiteX2150" fmla="*/ 739960 w 5806384"/>
                      <a:gd name="connsiteY2150" fmla="*/ 2117913 h 4036143"/>
                      <a:gd name="connsiteX2151" fmla="*/ 690393 w 5806384"/>
                      <a:gd name="connsiteY2151" fmla="*/ 2086757 h 4036143"/>
                      <a:gd name="connsiteX2152" fmla="*/ 619584 w 5806384"/>
                      <a:gd name="connsiteY2152" fmla="*/ 1991873 h 4036143"/>
                      <a:gd name="connsiteX2153" fmla="*/ 592676 w 5806384"/>
                      <a:gd name="connsiteY2153" fmla="*/ 1862999 h 4036143"/>
                      <a:gd name="connsiteX2154" fmla="*/ 596925 w 5806384"/>
                      <a:gd name="connsiteY2154" fmla="*/ 1861583 h 4036143"/>
                      <a:gd name="connsiteX2155" fmla="*/ 626665 w 5806384"/>
                      <a:gd name="connsiteY2155" fmla="*/ 1990456 h 4036143"/>
                      <a:gd name="connsiteX2156" fmla="*/ 626665 w 5806384"/>
                      <a:gd name="connsiteY2156" fmla="*/ 1990456 h 4036143"/>
                      <a:gd name="connsiteX2157" fmla="*/ 748457 w 5806384"/>
                      <a:gd name="connsiteY2157" fmla="*/ 2074011 h 4036143"/>
                      <a:gd name="connsiteX2158" fmla="*/ 739960 w 5806384"/>
                      <a:gd name="connsiteY2158" fmla="*/ 2117913 h 4036143"/>
                      <a:gd name="connsiteX2159" fmla="*/ 187645 w 5806384"/>
                      <a:gd name="connsiteY2159" fmla="*/ 2093838 h 4036143"/>
                      <a:gd name="connsiteX2160" fmla="*/ 230131 w 5806384"/>
                      <a:gd name="connsiteY2160" fmla="*/ 1996121 h 4036143"/>
                      <a:gd name="connsiteX2161" fmla="*/ 317935 w 5806384"/>
                      <a:gd name="connsiteY2161" fmla="*/ 1984792 h 4036143"/>
                      <a:gd name="connsiteX2162" fmla="*/ 302357 w 5806384"/>
                      <a:gd name="connsiteY2162" fmla="*/ 2004618 h 4036143"/>
                      <a:gd name="connsiteX2163" fmla="*/ 187645 w 5806384"/>
                      <a:gd name="connsiteY2163" fmla="*/ 2093838 h 4036143"/>
                      <a:gd name="connsiteX2164" fmla="*/ 152241 w 5806384"/>
                      <a:gd name="connsiteY2164" fmla="*/ 2123578 h 4036143"/>
                      <a:gd name="connsiteX2165" fmla="*/ 180564 w 5806384"/>
                      <a:gd name="connsiteY2165" fmla="*/ 2102335 h 4036143"/>
                      <a:gd name="connsiteX2166" fmla="*/ 181980 w 5806384"/>
                      <a:gd name="connsiteY2166" fmla="*/ 2102335 h 4036143"/>
                      <a:gd name="connsiteX2167" fmla="*/ 172067 w 5806384"/>
                      <a:gd name="connsiteY2167" fmla="*/ 2126411 h 4036143"/>
                      <a:gd name="connsiteX2168" fmla="*/ 152241 w 5806384"/>
                      <a:gd name="connsiteY2168" fmla="*/ 2123578 h 4036143"/>
                      <a:gd name="connsiteX2169" fmla="*/ 48858 w 5806384"/>
                      <a:gd name="connsiteY2169" fmla="*/ 2106584 h 4036143"/>
                      <a:gd name="connsiteX2170" fmla="*/ 77182 w 5806384"/>
                      <a:gd name="connsiteY2170" fmla="*/ 2085341 h 4036143"/>
                      <a:gd name="connsiteX2171" fmla="*/ 98425 w 5806384"/>
                      <a:gd name="connsiteY2171" fmla="*/ 2115081 h 4036143"/>
                      <a:gd name="connsiteX2172" fmla="*/ 48858 w 5806384"/>
                      <a:gd name="connsiteY2172" fmla="*/ 2106584 h 4036143"/>
                      <a:gd name="connsiteX2173" fmla="*/ 157905 w 5806384"/>
                      <a:gd name="connsiteY2173" fmla="*/ 2083925 h 4036143"/>
                      <a:gd name="connsiteX2174" fmla="*/ 223050 w 5806384"/>
                      <a:gd name="connsiteY2174" fmla="*/ 1997537 h 4036143"/>
                      <a:gd name="connsiteX2175" fmla="*/ 228715 w 5806384"/>
                      <a:gd name="connsiteY2175" fmla="*/ 1997537 h 4036143"/>
                      <a:gd name="connsiteX2176" fmla="*/ 184813 w 5806384"/>
                      <a:gd name="connsiteY2176" fmla="*/ 2098087 h 4036143"/>
                      <a:gd name="connsiteX2177" fmla="*/ 180564 w 5806384"/>
                      <a:gd name="connsiteY2177" fmla="*/ 2100919 h 4036143"/>
                      <a:gd name="connsiteX2178" fmla="*/ 157905 w 5806384"/>
                      <a:gd name="connsiteY2178" fmla="*/ 2083925 h 4036143"/>
                      <a:gd name="connsiteX2179" fmla="*/ 123917 w 5806384"/>
                      <a:gd name="connsiteY2179" fmla="*/ 2146237 h 4036143"/>
                      <a:gd name="connsiteX2180" fmla="*/ 150824 w 5806384"/>
                      <a:gd name="connsiteY2180" fmla="*/ 2124994 h 4036143"/>
                      <a:gd name="connsiteX2181" fmla="*/ 170651 w 5806384"/>
                      <a:gd name="connsiteY2181" fmla="*/ 2127827 h 4036143"/>
                      <a:gd name="connsiteX2182" fmla="*/ 147992 w 5806384"/>
                      <a:gd name="connsiteY2182" fmla="*/ 2178810 h 4036143"/>
                      <a:gd name="connsiteX2183" fmla="*/ 123917 w 5806384"/>
                      <a:gd name="connsiteY2183" fmla="*/ 2146237 h 4036143"/>
                      <a:gd name="connsiteX2184" fmla="*/ 115420 w 5806384"/>
                      <a:gd name="connsiteY2184" fmla="*/ 2139156 h 4036143"/>
                      <a:gd name="connsiteX2185" fmla="*/ 119668 w 5806384"/>
                      <a:gd name="connsiteY2185" fmla="*/ 2146237 h 4036143"/>
                      <a:gd name="connsiteX2186" fmla="*/ 95593 w 5806384"/>
                      <a:gd name="connsiteY2186" fmla="*/ 2164648 h 4036143"/>
                      <a:gd name="connsiteX2187" fmla="*/ 115420 w 5806384"/>
                      <a:gd name="connsiteY2187" fmla="*/ 2139156 h 4036143"/>
                      <a:gd name="connsiteX2188" fmla="*/ 128165 w 5806384"/>
                      <a:gd name="connsiteY2188" fmla="*/ 2122162 h 4036143"/>
                      <a:gd name="connsiteX2189" fmla="*/ 146575 w 5806384"/>
                      <a:gd name="connsiteY2189" fmla="*/ 2124994 h 4036143"/>
                      <a:gd name="connsiteX2190" fmla="*/ 122500 w 5806384"/>
                      <a:gd name="connsiteY2190" fmla="*/ 2144821 h 4036143"/>
                      <a:gd name="connsiteX2191" fmla="*/ 116836 w 5806384"/>
                      <a:gd name="connsiteY2191" fmla="*/ 2137740 h 4036143"/>
                      <a:gd name="connsiteX2192" fmla="*/ 128165 w 5806384"/>
                      <a:gd name="connsiteY2192" fmla="*/ 2122162 h 4036143"/>
                      <a:gd name="connsiteX2193" fmla="*/ 116836 w 5806384"/>
                      <a:gd name="connsiteY2193" fmla="*/ 2057017 h 4036143"/>
                      <a:gd name="connsiteX2194" fmla="*/ 155073 w 5806384"/>
                      <a:gd name="connsiteY2194" fmla="*/ 2083925 h 4036143"/>
                      <a:gd name="connsiteX2195" fmla="*/ 128165 w 5806384"/>
                      <a:gd name="connsiteY2195" fmla="*/ 2119330 h 4036143"/>
                      <a:gd name="connsiteX2196" fmla="*/ 102674 w 5806384"/>
                      <a:gd name="connsiteY2196" fmla="*/ 2115081 h 4036143"/>
                      <a:gd name="connsiteX2197" fmla="*/ 80015 w 5806384"/>
                      <a:gd name="connsiteY2197" fmla="*/ 2083925 h 4036143"/>
                      <a:gd name="connsiteX2198" fmla="*/ 116836 w 5806384"/>
                      <a:gd name="connsiteY2198" fmla="*/ 2057017 h 4036143"/>
                      <a:gd name="connsiteX2199" fmla="*/ 129581 w 5806384"/>
                      <a:gd name="connsiteY2199" fmla="*/ 2120746 h 4036143"/>
                      <a:gd name="connsiteX2200" fmla="*/ 155073 w 5806384"/>
                      <a:gd name="connsiteY2200" fmla="*/ 2085341 h 4036143"/>
                      <a:gd name="connsiteX2201" fmla="*/ 177732 w 5806384"/>
                      <a:gd name="connsiteY2201" fmla="*/ 2100919 h 4036143"/>
                      <a:gd name="connsiteX2202" fmla="*/ 149408 w 5806384"/>
                      <a:gd name="connsiteY2202" fmla="*/ 2123578 h 4036143"/>
                      <a:gd name="connsiteX2203" fmla="*/ 129581 w 5806384"/>
                      <a:gd name="connsiteY2203" fmla="*/ 2120746 h 4036143"/>
                      <a:gd name="connsiteX2204" fmla="*/ 118252 w 5806384"/>
                      <a:gd name="connsiteY2204" fmla="*/ 2055601 h 4036143"/>
                      <a:gd name="connsiteX2205" fmla="*/ 193310 w 5806384"/>
                      <a:gd name="connsiteY2205" fmla="*/ 2000370 h 4036143"/>
                      <a:gd name="connsiteX2206" fmla="*/ 220218 w 5806384"/>
                      <a:gd name="connsiteY2206" fmla="*/ 1997537 h 4036143"/>
                      <a:gd name="connsiteX2207" fmla="*/ 156489 w 5806384"/>
                      <a:gd name="connsiteY2207" fmla="*/ 2082509 h 4036143"/>
                      <a:gd name="connsiteX2208" fmla="*/ 118252 w 5806384"/>
                      <a:gd name="connsiteY2208" fmla="*/ 2055601 h 4036143"/>
                      <a:gd name="connsiteX2209" fmla="*/ 63020 w 5806384"/>
                      <a:gd name="connsiteY2209" fmla="*/ 2015948 h 4036143"/>
                      <a:gd name="connsiteX2210" fmla="*/ 189061 w 5806384"/>
                      <a:gd name="connsiteY2210" fmla="*/ 2000370 h 4036143"/>
                      <a:gd name="connsiteX2211" fmla="*/ 116836 w 5806384"/>
                      <a:gd name="connsiteY2211" fmla="*/ 2054185 h 4036143"/>
                      <a:gd name="connsiteX2212" fmla="*/ 63020 w 5806384"/>
                      <a:gd name="connsiteY2212" fmla="*/ 2015948 h 4036143"/>
                      <a:gd name="connsiteX2213" fmla="*/ 126749 w 5806384"/>
                      <a:gd name="connsiteY2213" fmla="*/ 2122162 h 4036143"/>
                      <a:gd name="connsiteX2214" fmla="*/ 116836 w 5806384"/>
                      <a:gd name="connsiteY2214" fmla="*/ 2136324 h 4036143"/>
                      <a:gd name="connsiteX2215" fmla="*/ 104090 w 5806384"/>
                      <a:gd name="connsiteY2215" fmla="*/ 2119330 h 4036143"/>
                      <a:gd name="connsiteX2216" fmla="*/ 126749 w 5806384"/>
                      <a:gd name="connsiteY2216" fmla="*/ 2122162 h 4036143"/>
                      <a:gd name="connsiteX2217" fmla="*/ 223050 w 5806384"/>
                      <a:gd name="connsiteY2217" fmla="*/ 1994705 h 4036143"/>
                      <a:gd name="connsiteX2218" fmla="*/ 232963 w 5806384"/>
                      <a:gd name="connsiteY2218" fmla="*/ 1980543 h 4036143"/>
                      <a:gd name="connsiteX2219" fmla="*/ 227299 w 5806384"/>
                      <a:gd name="connsiteY2219" fmla="*/ 1993289 h 4036143"/>
                      <a:gd name="connsiteX2220" fmla="*/ 223050 w 5806384"/>
                      <a:gd name="connsiteY2220" fmla="*/ 1994705 h 4036143"/>
                      <a:gd name="connsiteX2221" fmla="*/ 238628 w 5806384"/>
                      <a:gd name="connsiteY2221" fmla="*/ 1973462 h 4036143"/>
                      <a:gd name="connsiteX2222" fmla="*/ 238628 w 5806384"/>
                      <a:gd name="connsiteY2222" fmla="*/ 1973462 h 4036143"/>
                      <a:gd name="connsiteX2223" fmla="*/ 237212 w 5806384"/>
                      <a:gd name="connsiteY2223" fmla="*/ 1972046 h 4036143"/>
                      <a:gd name="connsiteX2224" fmla="*/ 220218 w 5806384"/>
                      <a:gd name="connsiteY2224" fmla="*/ 1994705 h 4036143"/>
                      <a:gd name="connsiteX2225" fmla="*/ 194726 w 5806384"/>
                      <a:gd name="connsiteY2225" fmla="*/ 1997537 h 4036143"/>
                      <a:gd name="connsiteX2226" fmla="*/ 234380 w 5806384"/>
                      <a:gd name="connsiteY2226" fmla="*/ 1967797 h 4036143"/>
                      <a:gd name="connsiteX2227" fmla="*/ 234380 w 5806384"/>
                      <a:gd name="connsiteY2227" fmla="*/ 1967797 h 4036143"/>
                      <a:gd name="connsiteX2228" fmla="*/ 74350 w 5806384"/>
                      <a:gd name="connsiteY2228" fmla="*/ 1981959 h 4036143"/>
                      <a:gd name="connsiteX2229" fmla="*/ 370334 w 5806384"/>
                      <a:gd name="connsiteY2229" fmla="*/ 1909733 h 4036143"/>
                      <a:gd name="connsiteX2230" fmla="*/ 375999 w 5806384"/>
                      <a:gd name="connsiteY2230" fmla="*/ 1912566 h 4036143"/>
                      <a:gd name="connsiteX2231" fmla="*/ 317935 w 5806384"/>
                      <a:gd name="connsiteY2231" fmla="*/ 1984792 h 4036143"/>
                      <a:gd name="connsiteX2232" fmla="*/ 228715 w 5806384"/>
                      <a:gd name="connsiteY2232" fmla="*/ 1996121 h 4036143"/>
                      <a:gd name="connsiteX2233" fmla="*/ 238628 w 5806384"/>
                      <a:gd name="connsiteY2233" fmla="*/ 1973462 h 4036143"/>
                      <a:gd name="connsiteX2234" fmla="*/ 230131 w 5806384"/>
                      <a:gd name="connsiteY2234" fmla="*/ 1970630 h 4036143"/>
                      <a:gd name="connsiteX2235" fmla="*/ 191894 w 5806384"/>
                      <a:gd name="connsiteY2235" fmla="*/ 1998953 h 4036143"/>
                      <a:gd name="connsiteX2236" fmla="*/ 57356 w 5806384"/>
                      <a:gd name="connsiteY2236" fmla="*/ 2015948 h 4036143"/>
                      <a:gd name="connsiteX2237" fmla="*/ 57356 w 5806384"/>
                      <a:gd name="connsiteY2237" fmla="*/ 2015948 h 4036143"/>
                      <a:gd name="connsiteX2238" fmla="*/ 115420 w 5806384"/>
                      <a:gd name="connsiteY2238" fmla="*/ 2057017 h 4036143"/>
                      <a:gd name="connsiteX2239" fmla="*/ 80015 w 5806384"/>
                      <a:gd name="connsiteY2239" fmla="*/ 2083925 h 4036143"/>
                      <a:gd name="connsiteX2240" fmla="*/ 19118 w 5806384"/>
                      <a:gd name="connsiteY2240" fmla="*/ 1997537 h 4036143"/>
                      <a:gd name="connsiteX2241" fmla="*/ 65853 w 5806384"/>
                      <a:gd name="connsiteY2241" fmla="*/ 1986208 h 4036143"/>
                      <a:gd name="connsiteX2242" fmla="*/ 230131 w 5806384"/>
                      <a:gd name="connsiteY2242" fmla="*/ 1970630 h 4036143"/>
                      <a:gd name="connsiteX2243" fmla="*/ 13454 w 5806384"/>
                      <a:gd name="connsiteY2243" fmla="*/ 1994705 h 4036143"/>
                      <a:gd name="connsiteX2244" fmla="*/ 13454 w 5806384"/>
                      <a:gd name="connsiteY2244" fmla="*/ 1994705 h 4036143"/>
                      <a:gd name="connsiteX2245" fmla="*/ 75766 w 5806384"/>
                      <a:gd name="connsiteY2245" fmla="*/ 2083925 h 4036143"/>
                      <a:gd name="connsiteX2246" fmla="*/ 43194 w 5806384"/>
                      <a:gd name="connsiteY2246" fmla="*/ 2108000 h 4036143"/>
                      <a:gd name="connsiteX2247" fmla="*/ 99841 w 5806384"/>
                      <a:gd name="connsiteY2247" fmla="*/ 2117913 h 4036143"/>
                      <a:gd name="connsiteX2248" fmla="*/ 114003 w 5806384"/>
                      <a:gd name="connsiteY2248" fmla="*/ 2137740 h 4036143"/>
                      <a:gd name="connsiteX2249" fmla="*/ 89928 w 5806384"/>
                      <a:gd name="connsiteY2249" fmla="*/ 2170312 h 4036143"/>
                      <a:gd name="connsiteX2250" fmla="*/ 47442 w 5806384"/>
                      <a:gd name="connsiteY2250" fmla="*/ 2204301 h 4036143"/>
                      <a:gd name="connsiteX2251" fmla="*/ 10621 w 5806384"/>
                      <a:gd name="connsiteY2251" fmla="*/ 1990456 h 4036143"/>
                      <a:gd name="connsiteX2252" fmla="*/ 50275 w 5806384"/>
                      <a:gd name="connsiteY2252" fmla="*/ 1987624 h 4036143"/>
                      <a:gd name="connsiteX2253" fmla="*/ 13454 w 5806384"/>
                      <a:gd name="connsiteY2253" fmla="*/ 1994705 h 4036143"/>
                      <a:gd name="connsiteX2254" fmla="*/ 58772 w 5806384"/>
                      <a:gd name="connsiteY2254" fmla="*/ 2215631 h 4036143"/>
                      <a:gd name="connsiteX2255" fmla="*/ 92760 w 5806384"/>
                      <a:gd name="connsiteY2255" fmla="*/ 2170312 h 4036143"/>
                      <a:gd name="connsiteX2256" fmla="*/ 122500 w 5806384"/>
                      <a:gd name="connsiteY2256" fmla="*/ 2147654 h 4036143"/>
                      <a:gd name="connsiteX2257" fmla="*/ 147992 w 5806384"/>
                      <a:gd name="connsiteY2257" fmla="*/ 2184474 h 4036143"/>
                      <a:gd name="connsiteX2258" fmla="*/ 147992 w 5806384"/>
                      <a:gd name="connsiteY2258" fmla="*/ 2184474 h 4036143"/>
                      <a:gd name="connsiteX2259" fmla="*/ 172067 w 5806384"/>
                      <a:gd name="connsiteY2259" fmla="*/ 2129243 h 4036143"/>
                      <a:gd name="connsiteX2260" fmla="*/ 196142 w 5806384"/>
                      <a:gd name="connsiteY2260" fmla="*/ 2133492 h 4036143"/>
                      <a:gd name="connsiteX2261" fmla="*/ 130998 w 5806384"/>
                      <a:gd name="connsiteY2261" fmla="*/ 2214214 h 4036143"/>
                      <a:gd name="connsiteX2262" fmla="*/ 58772 w 5806384"/>
                      <a:gd name="connsiteY2262" fmla="*/ 2215631 h 4036143"/>
                      <a:gd name="connsiteX2263" fmla="*/ 181980 w 5806384"/>
                      <a:gd name="connsiteY2263" fmla="*/ 2100919 h 4036143"/>
                      <a:gd name="connsiteX2264" fmla="*/ 181980 w 5806384"/>
                      <a:gd name="connsiteY2264" fmla="*/ 2100919 h 4036143"/>
                      <a:gd name="connsiteX2265" fmla="*/ 181980 w 5806384"/>
                      <a:gd name="connsiteY2265" fmla="*/ 2100919 h 4036143"/>
                      <a:gd name="connsiteX2266" fmla="*/ 181980 w 5806384"/>
                      <a:gd name="connsiteY2266" fmla="*/ 2100919 h 4036143"/>
                      <a:gd name="connsiteX2267" fmla="*/ 183397 w 5806384"/>
                      <a:gd name="connsiteY2267" fmla="*/ 2102335 h 4036143"/>
                      <a:gd name="connsiteX2268" fmla="*/ 184813 w 5806384"/>
                      <a:gd name="connsiteY2268" fmla="*/ 2098087 h 4036143"/>
                      <a:gd name="connsiteX2269" fmla="*/ 293860 w 5806384"/>
                      <a:gd name="connsiteY2269" fmla="*/ 2011699 h 4036143"/>
                      <a:gd name="connsiteX2270" fmla="*/ 206056 w 5806384"/>
                      <a:gd name="connsiteY2270" fmla="*/ 2119330 h 4036143"/>
                      <a:gd name="connsiteX2271" fmla="*/ 183397 w 5806384"/>
                      <a:gd name="connsiteY2271" fmla="*/ 2102335 h 4036143"/>
                      <a:gd name="connsiteX2272" fmla="*/ 380247 w 5806384"/>
                      <a:gd name="connsiteY2272" fmla="*/ 1911149 h 4036143"/>
                      <a:gd name="connsiteX2273" fmla="*/ 384496 w 5806384"/>
                      <a:gd name="connsiteY2273" fmla="*/ 1905485 h 4036143"/>
                      <a:gd name="connsiteX2274" fmla="*/ 448224 w 5806384"/>
                      <a:gd name="connsiteY2274" fmla="*/ 1889907 h 4036143"/>
                      <a:gd name="connsiteX2275" fmla="*/ 405739 w 5806384"/>
                      <a:gd name="connsiteY2275" fmla="*/ 1923895 h 4036143"/>
                      <a:gd name="connsiteX2276" fmla="*/ 380247 w 5806384"/>
                      <a:gd name="connsiteY2276" fmla="*/ 1911149 h 4036143"/>
                      <a:gd name="connsiteX2277" fmla="*/ 320767 w 5806384"/>
                      <a:gd name="connsiteY2277" fmla="*/ 1780860 h 4036143"/>
                      <a:gd name="connsiteX2278" fmla="*/ 485046 w 5806384"/>
                      <a:gd name="connsiteY2278" fmla="*/ 1776611 h 4036143"/>
                      <a:gd name="connsiteX2279" fmla="*/ 381663 w 5806384"/>
                      <a:gd name="connsiteY2279" fmla="*/ 1902652 h 4036143"/>
                      <a:gd name="connsiteX2280" fmla="*/ 370334 w 5806384"/>
                      <a:gd name="connsiteY2280" fmla="*/ 1905485 h 4036143"/>
                      <a:gd name="connsiteX2281" fmla="*/ 133830 w 5806384"/>
                      <a:gd name="connsiteY2281" fmla="*/ 1783692 h 4036143"/>
                      <a:gd name="connsiteX2282" fmla="*/ 254206 w 5806384"/>
                      <a:gd name="connsiteY2282" fmla="*/ 1780860 h 4036143"/>
                      <a:gd name="connsiteX2283" fmla="*/ 269784 w 5806384"/>
                      <a:gd name="connsiteY2283" fmla="*/ 1817681 h 4036143"/>
                      <a:gd name="connsiteX2284" fmla="*/ 269784 w 5806384"/>
                      <a:gd name="connsiteY2284" fmla="*/ 1817681 h 4036143"/>
                      <a:gd name="connsiteX2285" fmla="*/ 320767 w 5806384"/>
                      <a:gd name="connsiteY2285" fmla="*/ 1780860 h 4036143"/>
                      <a:gd name="connsiteX2286" fmla="*/ 317935 w 5806384"/>
                      <a:gd name="connsiteY2286" fmla="*/ 1780860 h 4036143"/>
                      <a:gd name="connsiteX2287" fmla="*/ 274033 w 5806384"/>
                      <a:gd name="connsiteY2287" fmla="*/ 1816265 h 4036143"/>
                      <a:gd name="connsiteX2288" fmla="*/ 258455 w 5806384"/>
                      <a:gd name="connsiteY2288" fmla="*/ 1782276 h 4036143"/>
                      <a:gd name="connsiteX2289" fmla="*/ 317935 w 5806384"/>
                      <a:gd name="connsiteY2289" fmla="*/ 1780860 h 4036143"/>
                      <a:gd name="connsiteX2290" fmla="*/ 320767 w 5806384"/>
                      <a:gd name="connsiteY2290" fmla="*/ 1779444 h 4036143"/>
                      <a:gd name="connsiteX2291" fmla="*/ 258455 w 5806384"/>
                      <a:gd name="connsiteY2291" fmla="*/ 1780860 h 4036143"/>
                      <a:gd name="connsiteX2292" fmla="*/ 235796 w 5806384"/>
                      <a:gd name="connsiteY2292" fmla="*/ 1729877 h 4036143"/>
                      <a:gd name="connsiteX2293" fmla="*/ 459554 w 5806384"/>
                      <a:gd name="connsiteY2293" fmla="*/ 1547188 h 4036143"/>
                      <a:gd name="connsiteX2294" fmla="*/ 459554 w 5806384"/>
                      <a:gd name="connsiteY2294" fmla="*/ 1625079 h 4036143"/>
                      <a:gd name="connsiteX2295" fmla="*/ 483629 w 5806384"/>
                      <a:gd name="connsiteY2295" fmla="*/ 1649154 h 4036143"/>
                      <a:gd name="connsiteX2296" fmla="*/ 320767 w 5806384"/>
                      <a:gd name="connsiteY2296" fmla="*/ 1779444 h 4036143"/>
                      <a:gd name="connsiteX2297" fmla="*/ 387328 w 5806384"/>
                      <a:gd name="connsiteY2297" fmla="*/ 1902652 h 4036143"/>
                      <a:gd name="connsiteX2298" fmla="*/ 490710 w 5806384"/>
                      <a:gd name="connsiteY2298" fmla="*/ 1775195 h 4036143"/>
                      <a:gd name="connsiteX2299" fmla="*/ 490710 w 5806384"/>
                      <a:gd name="connsiteY2299" fmla="*/ 1775195 h 4036143"/>
                      <a:gd name="connsiteX2300" fmla="*/ 323599 w 5806384"/>
                      <a:gd name="connsiteY2300" fmla="*/ 1779444 h 4036143"/>
                      <a:gd name="connsiteX2301" fmla="*/ 485046 w 5806384"/>
                      <a:gd name="connsiteY2301" fmla="*/ 1650570 h 4036143"/>
                      <a:gd name="connsiteX2302" fmla="*/ 604006 w 5806384"/>
                      <a:gd name="connsiteY2302" fmla="*/ 1769530 h 4036143"/>
                      <a:gd name="connsiteX2303" fmla="*/ 452473 w 5806384"/>
                      <a:gd name="connsiteY2303" fmla="*/ 1888491 h 4036143"/>
                      <a:gd name="connsiteX2304" fmla="*/ 387328 w 5806384"/>
                      <a:gd name="connsiteY2304" fmla="*/ 1902652 h 4036143"/>
                      <a:gd name="connsiteX2305" fmla="*/ 206056 w 5806384"/>
                      <a:gd name="connsiteY2305" fmla="*/ 2120746 h 4036143"/>
                      <a:gd name="connsiteX2306" fmla="*/ 197558 w 5806384"/>
                      <a:gd name="connsiteY2306" fmla="*/ 2132075 h 4036143"/>
                      <a:gd name="connsiteX2307" fmla="*/ 172067 w 5806384"/>
                      <a:gd name="connsiteY2307" fmla="*/ 2127827 h 4036143"/>
                      <a:gd name="connsiteX2308" fmla="*/ 181980 w 5806384"/>
                      <a:gd name="connsiteY2308" fmla="*/ 2105168 h 4036143"/>
                      <a:gd name="connsiteX2309" fmla="*/ 206056 w 5806384"/>
                      <a:gd name="connsiteY2309" fmla="*/ 2120746 h 4036143"/>
                      <a:gd name="connsiteX2310" fmla="*/ 228715 w 5806384"/>
                      <a:gd name="connsiteY2310" fmla="*/ 2136324 h 4036143"/>
                      <a:gd name="connsiteX2311" fmla="*/ 200391 w 5806384"/>
                      <a:gd name="connsiteY2311" fmla="*/ 2132075 h 4036143"/>
                      <a:gd name="connsiteX2312" fmla="*/ 208888 w 5806384"/>
                      <a:gd name="connsiteY2312" fmla="*/ 2122162 h 4036143"/>
                      <a:gd name="connsiteX2313" fmla="*/ 228715 w 5806384"/>
                      <a:gd name="connsiteY2313" fmla="*/ 2136324 h 4036143"/>
                      <a:gd name="connsiteX2314" fmla="*/ 327848 w 5806384"/>
                      <a:gd name="connsiteY2314" fmla="*/ 1983375 h 4036143"/>
                      <a:gd name="connsiteX2315" fmla="*/ 308022 w 5806384"/>
                      <a:gd name="connsiteY2315" fmla="*/ 1998953 h 4036143"/>
                      <a:gd name="connsiteX2316" fmla="*/ 319351 w 5806384"/>
                      <a:gd name="connsiteY2316" fmla="*/ 1984792 h 4036143"/>
                      <a:gd name="connsiteX2317" fmla="*/ 327848 w 5806384"/>
                      <a:gd name="connsiteY2317" fmla="*/ 1983375 h 4036143"/>
                      <a:gd name="connsiteX2318" fmla="*/ 402906 w 5806384"/>
                      <a:gd name="connsiteY2318" fmla="*/ 1925311 h 4036143"/>
                      <a:gd name="connsiteX2319" fmla="*/ 330680 w 5806384"/>
                      <a:gd name="connsiteY2319" fmla="*/ 1981959 h 4036143"/>
                      <a:gd name="connsiteX2320" fmla="*/ 320767 w 5806384"/>
                      <a:gd name="connsiteY2320" fmla="*/ 1983375 h 4036143"/>
                      <a:gd name="connsiteX2321" fmla="*/ 377415 w 5806384"/>
                      <a:gd name="connsiteY2321" fmla="*/ 1912566 h 4036143"/>
                      <a:gd name="connsiteX2322" fmla="*/ 402906 w 5806384"/>
                      <a:gd name="connsiteY2322" fmla="*/ 1925311 h 4036143"/>
                      <a:gd name="connsiteX2323" fmla="*/ 477965 w 5806384"/>
                      <a:gd name="connsiteY2323" fmla="*/ 1963549 h 4036143"/>
                      <a:gd name="connsiteX2324" fmla="*/ 334929 w 5806384"/>
                      <a:gd name="connsiteY2324" fmla="*/ 1980543 h 4036143"/>
                      <a:gd name="connsiteX2325" fmla="*/ 405739 w 5806384"/>
                      <a:gd name="connsiteY2325" fmla="*/ 1925311 h 4036143"/>
                      <a:gd name="connsiteX2326" fmla="*/ 477965 w 5806384"/>
                      <a:gd name="connsiteY2326" fmla="*/ 1963549 h 4036143"/>
                      <a:gd name="connsiteX2327" fmla="*/ 687561 w 5806384"/>
                      <a:gd name="connsiteY2327" fmla="*/ 1836092 h 4036143"/>
                      <a:gd name="connsiteX2328" fmla="*/ 751289 w 5806384"/>
                      <a:gd name="connsiteY2328" fmla="*/ 1826178 h 4036143"/>
                      <a:gd name="connsiteX2329" fmla="*/ 977880 w 5806384"/>
                      <a:gd name="connsiteY2329" fmla="*/ 1956468 h 4036143"/>
                      <a:gd name="connsiteX2330" fmla="*/ 687561 w 5806384"/>
                      <a:gd name="connsiteY2330" fmla="*/ 1836092 h 4036143"/>
                      <a:gd name="connsiteX2331" fmla="*/ 3391071 w 5806384"/>
                      <a:gd name="connsiteY2331" fmla="*/ 3753614 h 4036143"/>
                      <a:gd name="connsiteX2332" fmla="*/ 3575175 w 5806384"/>
                      <a:gd name="connsiteY2332" fmla="*/ 3889568 h 4036143"/>
                      <a:gd name="connsiteX2333" fmla="*/ 3572343 w 5806384"/>
                      <a:gd name="connsiteY2333" fmla="*/ 3899481 h 4036143"/>
                      <a:gd name="connsiteX2334" fmla="*/ 3393902 w 5806384"/>
                      <a:gd name="connsiteY2334" fmla="*/ 3808845 h 4036143"/>
                      <a:gd name="connsiteX2335" fmla="*/ 3391071 w 5806384"/>
                      <a:gd name="connsiteY2335" fmla="*/ 3753614 h 4036143"/>
                      <a:gd name="connsiteX2336" fmla="*/ 3395319 w 5806384"/>
                      <a:gd name="connsiteY2336" fmla="*/ 3832921 h 4036143"/>
                      <a:gd name="connsiteX2337" fmla="*/ 3393902 w 5806384"/>
                      <a:gd name="connsiteY2337" fmla="*/ 3810261 h 4036143"/>
                      <a:gd name="connsiteX2338" fmla="*/ 3572343 w 5806384"/>
                      <a:gd name="connsiteY2338" fmla="*/ 3900898 h 4036143"/>
                      <a:gd name="connsiteX2339" fmla="*/ 3556764 w 5806384"/>
                      <a:gd name="connsiteY2339" fmla="*/ 3957545 h 4036143"/>
                      <a:gd name="connsiteX2340" fmla="*/ 3395319 w 5806384"/>
                      <a:gd name="connsiteY2340" fmla="*/ 3832921 h 4036143"/>
                      <a:gd name="connsiteX2341" fmla="*/ 3357082 w 5806384"/>
                      <a:gd name="connsiteY2341" fmla="*/ 3803181 h 4036143"/>
                      <a:gd name="connsiteX2342" fmla="*/ 3347168 w 5806384"/>
                      <a:gd name="connsiteY2342" fmla="*/ 3786186 h 4036143"/>
                      <a:gd name="connsiteX2343" fmla="*/ 3392486 w 5806384"/>
                      <a:gd name="connsiteY2343" fmla="*/ 3810261 h 4036143"/>
                      <a:gd name="connsiteX2344" fmla="*/ 3393902 w 5806384"/>
                      <a:gd name="connsiteY2344" fmla="*/ 3831504 h 4036143"/>
                      <a:gd name="connsiteX2345" fmla="*/ 3357082 w 5806384"/>
                      <a:gd name="connsiteY2345" fmla="*/ 3803181 h 4036143"/>
                      <a:gd name="connsiteX2346" fmla="*/ 3359914 w 5806384"/>
                      <a:gd name="connsiteY2346" fmla="*/ 3807429 h 4036143"/>
                      <a:gd name="connsiteX2347" fmla="*/ 3393902 w 5806384"/>
                      <a:gd name="connsiteY2347" fmla="*/ 3834337 h 4036143"/>
                      <a:gd name="connsiteX2348" fmla="*/ 3395319 w 5806384"/>
                      <a:gd name="connsiteY2348" fmla="*/ 3866909 h 4036143"/>
                      <a:gd name="connsiteX2349" fmla="*/ 3359914 w 5806384"/>
                      <a:gd name="connsiteY2349" fmla="*/ 3807429 h 4036143"/>
                      <a:gd name="connsiteX2350" fmla="*/ 3342920 w 5806384"/>
                      <a:gd name="connsiteY2350" fmla="*/ 3784770 h 4036143"/>
                      <a:gd name="connsiteX2351" fmla="*/ 3351416 w 5806384"/>
                      <a:gd name="connsiteY2351" fmla="*/ 3800348 h 4036143"/>
                      <a:gd name="connsiteX2352" fmla="*/ 3311763 w 5806384"/>
                      <a:gd name="connsiteY2352" fmla="*/ 3770608 h 4036143"/>
                      <a:gd name="connsiteX2353" fmla="*/ 3342920 w 5806384"/>
                      <a:gd name="connsiteY2353" fmla="*/ 3784770 h 4036143"/>
                      <a:gd name="connsiteX2354" fmla="*/ 3344336 w 5806384"/>
                      <a:gd name="connsiteY2354" fmla="*/ 3783354 h 4036143"/>
                      <a:gd name="connsiteX2355" fmla="*/ 3274943 w 5806384"/>
                      <a:gd name="connsiteY2355" fmla="*/ 3667226 h 4036143"/>
                      <a:gd name="connsiteX2356" fmla="*/ 3389654 w 5806384"/>
                      <a:gd name="connsiteY2356" fmla="*/ 3752198 h 4036143"/>
                      <a:gd name="connsiteX2357" fmla="*/ 3392486 w 5806384"/>
                      <a:gd name="connsiteY2357" fmla="*/ 3807429 h 4036143"/>
                      <a:gd name="connsiteX2358" fmla="*/ 3344336 w 5806384"/>
                      <a:gd name="connsiteY2358" fmla="*/ 3783354 h 4036143"/>
                      <a:gd name="connsiteX2359" fmla="*/ 3575175 w 5806384"/>
                      <a:gd name="connsiteY2359" fmla="*/ 3900898 h 4036143"/>
                      <a:gd name="connsiteX2360" fmla="*/ 3578007 w 5806384"/>
                      <a:gd name="connsiteY2360" fmla="*/ 3890985 h 4036143"/>
                      <a:gd name="connsiteX2361" fmla="*/ 3630406 w 5806384"/>
                      <a:gd name="connsiteY2361" fmla="*/ 3929221 h 4036143"/>
                      <a:gd name="connsiteX2362" fmla="*/ 3575175 w 5806384"/>
                      <a:gd name="connsiteY2362" fmla="*/ 3900898 h 4036143"/>
                      <a:gd name="connsiteX2363" fmla="*/ 3266445 w 5806384"/>
                      <a:gd name="connsiteY2363" fmla="*/ 3525607 h 4036143"/>
                      <a:gd name="connsiteX2364" fmla="*/ 3317428 w 5806384"/>
                      <a:gd name="connsiteY2364" fmla="*/ 3504364 h 4036143"/>
                      <a:gd name="connsiteX2365" fmla="*/ 3350001 w 5806384"/>
                      <a:gd name="connsiteY2365" fmla="*/ 3573757 h 4036143"/>
                      <a:gd name="connsiteX2366" fmla="*/ 3266445 w 5806384"/>
                      <a:gd name="connsiteY2366" fmla="*/ 3525607 h 4036143"/>
                      <a:gd name="connsiteX2367" fmla="*/ 3265029 w 5806384"/>
                      <a:gd name="connsiteY2367" fmla="*/ 3524191 h 4036143"/>
                      <a:gd name="connsiteX2368" fmla="*/ 3170144 w 5806384"/>
                      <a:gd name="connsiteY2368" fmla="*/ 3468959 h 4036143"/>
                      <a:gd name="connsiteX2369" fmla="*/ 3317428 w 5806384"/>
                      <a:gd name="connsiteY2369" fmla="*/ 3501532 h 4036143"/>
                      <a:gd name="connsiteX2370" fmla="*/ 3265029 w 5806384"/>
                      <a:gd name="connsiteY2370" fmla="*/ 3524191 h 4036143"/>
                      <a:gd name="connsiteX2371" fmla="*/ 3361330 w 5806384"/>
                      <a:gd name="connsiteY2371" fmla="*/ 3511445 h 4036143"/>
                      <a:gd name="connsiteX2372" fmla="*/ 3359914 w 5806384"/>
                      <a:gd name="connsiteY2372" fmla="*/ 3711128 h 4036143"/>
                      <a:gd name="connsiteX2373" fmla="*/ 3233873 w 5806384"/>
                      <a:gd name="connsiteY2373" fmla="*/ 3538353 h 4036143"/>
                      <a:gd name="connsiteX2374" fmla="*/ 3265029 w 5806384"/>
                      <a:gd name="connsiteY2374" fmla="*/ 3525607 h 4036143"/>
                      <a:gd name="connsiteX2375" fmla="*/ 3355666 w 5806384"/>
                      <a:gd name="connsiteY2375" fmla="*/ 3578006 h 4036143"/>
                      <a:gd name="connsiteX2376" fmla="*/ 3355666 w 5806384"/>
                      <a:gd name="connsiteY2376" fmla="*/ 3578006 h 4036143"/>
                      <a:gd name="connsiteX2377" fmla="*/ 3320261 w 5806384"/>
                      <a:gd name="connsiteY2377" fmla="*/ 3501532 h 4036143"/>
                      <a:gd name="connsiteX2378" fmla="*/ 3320261 w 5806384"/>
                      <a:gd name="connsiteY2378" fmla="*/ 3501532 h 4036143"/>
                      <a:gd name="connsiteX2379" fmla="*/ 3361330 w 5806384"/>
                      <a:gd name="connsiteY2379" fmla="*/ 3511445 h 4036143"/>
                      <a:gd name="connsiteX2380" fmla="*/ 3668644 w 5806384"/>
                      <a:gd name="connsiteY2380" fmla="*/ 3749365 h 4036143"/>
                      <a:gd name="connsiteX2381" fmla="*/ 3780523 w 5806384"/>
                      <a:gd name="connsiteY2381" fmla="*/ 3692718 h 4036143"/>
                      <a:gd name="connsiteX2382" fmla="*/ 3756448 w 5806384"/>
                      <a:gd name="connsiteY2382" fmla="*/ 3757862 h 4036143"/>
                      <a:gd name="connsiteX2383" fmla="*/ 3668644 w 5806384"/>
                      <a:gd name="connsiteY2383" fmla="*/ 3749365 h 4036143"/>
                      <a:gd name="connsiteX2384" fmla="*/ 4385236 w 5806384"/>
                      <a:gd name="connsiteY2384" fmla="*/ 3800348 h 4036143"/>
                      <a:gd name="connsiteX2385" fmla="*/ 4422058 w 5806384"/>
                      <a:gd name="connsiteY2385" fmla="*/ 3784770 h 4036143"/>
                      <a:gd name="connsiteX2386" fmla="*/ 4451797 w 5806384"/>
                      <a:gd name="connsiteY2386" fmla="*/ 3818759 h 4036143"/>
                      <a:gd name="connsiteX2387" fmla="*/ 4426306 w 5806384"/>
                      <a:gd name="connsiteY2387" fmla="*/ 3815926 h 4036143"/>
                      <a:gd name="connsiteX2388" fmla="*/ 4385236 w 5806384"/>
                      <a:gd name="connsiteY2388" fmla="*/ 3800348 h 4036143"/>
                      <a:gd name="connsiteX2389" fmla="*/ 4431971 w 5806384"/>
                      <a:gd name="connsiteY2389" fmla="*/ 3820175 h 4036143"/>
                      <a:gd name="connsiteX2390" fmla="*/ 4453214 w 5806384"/>
                      <a:gd name="connsiteY2390" fmla="*/ 3821591 h 4036143"/>
                      <a:gd name="connsiteX2391" fmla="*/ 4461711 w 5806384"/>
                      <a:gd name="connsiteY2391" fmla="*/ 3831504 h 4036143"/>
                      <a:gd name="connsiteX2392" fmla="*/ 4431971 w 5806384"/>
                      <a:gd name="connsiteY2392" fmla="*/ 3820175 h 4036143"/>
                      <a:gd name="connsiteX2393" fmla="*/ 4361162 w 5806384"/>
                      <a:gd name="connsiteY2393" fmla="*/ 3811678 h 4036143"/>
                      <a:gd name="connsiteX2394" fmla="*/ 4382405 w 5806384"/>
                      <a:gd name="connsiteY2394" fmla="*/ 3803181 h 4036143"/>
                      <a:gd name="connsiteX2395" fmla="*/ 4417809 w 5806384"/>
                      <a:gd name="connsiteY2395" fmla="*/ 3817342 h 4036143"/>
                      <a:gd name="connsiteX2396" fmla="*/ 4361162 w 5806384"/>
                      <a:gd name="connsiteY2396" fmla="*/ 3811678 h 4036143"/>
                      <a:gd name="connsiteX2397" fmla="*/ 4514110 w 5806384"/>
                      <a:gd name="connsiteY2397" fmla="*/ 3895233 h 4036143"/>
                      <a:gd name="connsiteX2398" fmla="*/ 4361162 w 5806384"/>
                      <a:gd name="connsiteY2398" fmla="*/ 3837169 h 4036143"/>
                      <a:gd name="connsiteX2399" fmla="*/ 4473040 w 5806384"/>
                      <a:gd name="connsiteY2399" fmla="*/ 3845666 h 4036143"/>
                      <a:gd name="connsiteX2400" fmla="*/ 4514110 w 5806384"/>
                      <a:gd name="connsiteY2400" fmla="*/ 3895233 h 4036143"/>
                      <a:gd name="connsiteX2401" fmla="*/ 4474457 w 5806384"/>
                      <a:gd name="connsiteY2401" fmla="*/ 3844250 h 4036143"/>
                      <a:gd name="connsiteX2402" fmla="*/ 4468792 w 5806384"/>
                      <a:gd name="connsiteY2402" fmla="*/ 3837169 h 4036143"/>
                      <a:gd name="connsiteX2403" fmla="*/ 4487202 w 5806384"/>
                      <a:gd name="connsiteY2403" fmla="*/ 3844250 h 4036143"/>
                      <a:gd name="connsiteX2404" fmla="*/ 4474457 w 5806384"/>
                      <a:gd name="connsiteY2404" fmla="*/ 3844250 h 4036143"/>
                      <a:gd name="connsiteX2405" fmla="*/ 4521191 w 5806384"/>
                      <a:gd name="connsiteY2405" fmla="*/ 3899481 h 4036143"/>
                      <a:gd name="connsiteX2406" fmla="*/ 4702464 w 5806384"/>
                      <a:gd name="connsiteY2406" fmla="*/ 3967459 h 4036143"/>
                      <a:gd name="connsiteX2407" fmla="*/ 4586336 w 5806384"/>
                      <a:gd name="connsiteY2407" fmla="*/ 3990118 h 4036143"/>
                      <a:gd name="connsiteX2408" fmla="*/ 4446133 w 5806384"/>
                      <a:gd name="connsiteY2408" fmla="*/ 3963210 h 4036143"/>
                      <a:gd name="connsiteX2409" fmla="*/ 4539602 w 5806384"/>
                      <a:gd name="connsiteY2409" fmla="*/ 3922140 h 4036143"/>
                      <a:gd name="connsiteX2410" fmla="*/ 4539602 w 5806384"/>
                      <a:gd name="connsiteY2410" fmla="*/ 3922140 h 4036143"/>
                      <a:gd name="connsiteX2411" fmla="*/ 4521191 w 5806384"/>
                      <a:gd name="connsiteY2411" fmla="*/ 3899481 h 403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Lst>
                    <a:rect l="l" t="t" r="r" b="b"/>
                    <a:pathLst>
                      <a:path w="5806384" h="4036143">
                        <a:moveTo>
                          <a:pt x="5707959" y="799440"/>
                        </a:moveTo>
                        <a:lnTo>
                          <a:pt x="5707959" y="799440"/>
                        </a:lnTo>
                        <a:lnTo>
                          <a:pt x="5491282" y="1038776"/>
                        </a:lnTo>
                        <a:lnTo>
                          <a:pt x="5413392" y="945307"/>
                        </a:lnTo>
                        <a:lnTo>
                          <a:pt x="5413392" y="945307"/>
                        </a:lnTo>
                        <a:lnTo>
                          <a:pt x="5358160" y="1028863"/>
                        </a:lnTo>
                        <a:lnTo>
                          <a:pt x="5274605" y="980712"/>
                        </a:lnTo>
                        <a:lnTo>
                          <a:pt x="5369489" y="841925"/>
                        </a:lnTo>
                        <a:lnTo>
                          <a:pt x="5557843" y="822099"/>
                        </a:lnTo>
                        <a:lnTo>
                          <a:pt x="5557843" y="822099"/>
                        </a:lnTo>
                        <a:lnTo>
                          <a:pt x="5471455" y="690393"/>
                        </a:lnTo>
                        <a:lnTo>
                          <a:pt x="5471455" y="690393"/>
                        </a:lnTo>
                        <a:lnTo>
                          <a:pt x="5368073" y="840509"/>
                        </a:lnTo>
                        <a:lnTo>
                          <a:pt x="5124488" y="866001"/>
                        </a:lnTo>
                        <a:lnTo>
                          <a:pt x="5189634" y="820683"/>
                        </a:lnTo>
                        <a:lnTo>
                          <a:pt x="4947464" y="795191"/>
                        </a:lnTo>
                        <a:lnTo>
                          <a:pt x="4732203" y="673399"/>
                        </a:lnTo>
                        <a:lnTo>
                          <a:pt x="4732203" y="673399"/>
                        </a:lnTo>
                        <a:lnTo>
                          <a:pt x="4652897" y="800856"/>
                        </a:lnTo>
                        <a:lnTo>
                          <a:pt x="4393734" y="613919"/>
                        </a:lnTo>
                        <a:lnTo>
                          <a:pt x="4393734" y="613919"/>
                        </a:lnTo>
                        <a:lnTo>
                          <a:pt x="4410728" y="748457"/>
                        </a:lnTo>
                        <a:lnTo>
                          <a:pt x="4273358" y="611086"/>
                        </a:lnTo>
                        <a:lnTo>
                          <a:pt x="4273358" y="611086"/>
                        </a:lnTo>
                        <a:lnTo>
                          <a:pt x="3893818" y="545942"/>
                        </a:lnTo>
                        <a:lnTo>
                          <a:pt x="3893818" y="545942"/>
                        </a:lnTo>
                        <a:lnTo>
                          <a:pt x="3593586" y="928313"/>
                        </a:lnTo>
                        <a:lnTo>
                          <a:pt x="3593586" y="929729"/>
                        </a:lnTo>
                        <a:lnTo>
                          <a:pt x="3960379" y="720133"/>
                        </a:lnTo>
                        <a:lnTo>
                          <a:pt x="4039686" y="882995"/>
                        </a:lnTo>
                        <a:lnTo>
                          <a:pt x="3978790" y="921232"/>
                        </a:lnTo>
                        <a:lnTo>
                          <a:pt x="3449134" y="933978"/>
                        </a:lnTo>
                        <a:lnTo>
                          <a:pt x="3174393" y="623832"/>
                        </a:lnTo>
                        <a:lnTo>
                          <a:pt x="3177225" y="608254"/>
                        </a:lnTo>
                        <a:lnTo>
                          <a:pt x="3454799" y="734295"/>
                        </a:lnTo>
                        <a:lnTo>
                          <a:pt x="3454799" y="734295"/>
                        </a:lnTo>
                        <a:lnTo>
                          <a:pt x="3529857" y="350507"/>
                        </a:lnTo>
                        <a:lnTo>
                          <a:pt x="3529857" y="350507"/>
                        </a:lnTo>
                        <a:lnTo>
                          <a:pt x="3402400" y="91344"/>
                        </a:lnTo>
                        <a:lnTo>
                          <a:pt x="3402400" y="91344"/>
                        </a:lnTo>
                        <a:lnTo>
                          <a:pt x="3146069" y="10621"/>
                        </a:lnTo>
                        <a:lnTo>
                          <a:pt x="3146069" y="10621"/>
                        </a:lnTo>
                        <a:lnTo>
                          <a:pt x="3229624" y="139495"/>
                        </a:lnTo>
                        <a:lnTo>
                          <a:pt x="3310347" y="340594"/>
                        </a:lnTo>
                        <a:lnTo>
                          <a:pt x="3214047" y="401490"/>
                        </a:lnTo>
                        <a:lnTo>
                          <a:pt x="3219711" y="367502"/>
                        </a:lnTo>
                        <a:lnTo>
                          <a:pt x="3219711" y="367502"/>
                        </a:lnTo>
                        <a:lnTo>
                          <a:pt x="3048352" y="456722"/>
                        </a:lnTo>
                        <a:lnTo>
                          <a:pt x="2974710" y="347675"/>
                        </a:lnTo>
                        <a:lnTo>
                          <a:pt x="2974710" y="347675"/>
                        </a:lnTo>
                        <a:lnTo>
                          <a:pt x="2902485" y="537444"/>
                        </a:lnTo>
                        <a:lnTo>
                          <a:pt x="2902485" y="537444"/>
                        </a:lnTo>
                        <a:lnTo>
                          <a:pt x="3049768" y="459554"/>
                        </a:lnTo>
                        <a:lnTo>
                          <a:pt x="3071011" y="492126"/>
                        </a:lnTo>
                        <a:lnTo>
                          <a:pt x="2820345" y="650740"/>
                        </a:lnTo>
                        <a:lnTo>
                          <a:pt x="2801934" y="625248"/>
                        </a:lnTo>
                        <a:lnTo>
                          <a:pt x="2801934" y="625248"/>
                        </a:lnTo>
                        <a:lnTo>
                          <a:pt x="2521529" y="840509"/>
                        </a:lnTo>
                        <a:lnTo>
                          <a:pt x="2521529" y="840509"/>
                        </a:lnTo>
                        <a:lnTo>
                          <a:pt x="2522945" y="841925"/>
                        </a:lnTo>
                        <a:lnTo>
                          <a:pt x="2522945" y="841925"/>
                        </a:lnTo>
                        <a:lnTo>
                          <a:pt x="2820345" y="653572"/>
                        </a:lnTo>
                        <a:lnTo>
                          <a:pt x="2991704" y="894324"/>
                        </a:lnTo>
                        <a:lnTo>
                          <a:pt x="2743871" y="945307"/>
                        </a:lnTo>
                        <a:lnTo>
                          <a:pt x="2539939" y="908486"/>
                        </a:lnTo>
                        <a:lnTo>
                          <a:pt x="2129244" y="690393"/>
                        </a:lnTo>
                        <a:lnTo>
                          <a:pt x="2129244" y="690393"/>
                        </a:lnTo>
                        <a:lnTo>
                          <a:pt x="1921064" y="796607"/>
                        </a:lnTo>
                        <a:lnTo>
                          <a:pt x="1921064" y="796607"/>
                        </a:lnTo>
                        <a:lnTo>
                          <a:pt x="2539939" y="909903"/>
                        </a:lnTo>
                        <a:lnTo>
                          <a:pt x="3069595" y="1191725"/>
                        </a:lnTo>
                        <a:lnTo>
                          <a:pt x="3068178" y="1195973"/>
                        </a:lnTo>
                        <a:lnTo>
                          <a:pt x="3046935" y="1180395"/>
                        </a:lnTo>
                        <a:lnTo>
                          <a:pt x="3046935" y="1180395"/>
                        </a:lnTo>
                        <a:lnTo>
                          <a:pt x="2548436" y="1388575"/>
                        </a:lnTo>
                        <a:lnTo>
                          <a:pt x="2415314" y="1398488"/>
                        </a:lnTo>
                        <a:lnTo>
                          <a:pt x="2231209" y="1225713"/>
                        </a:lnTo>
                        <a:lnTo>
                          <a:pt x="2231209" y="1225713"/>
                        </a:lnTo>
                        <a:lnTo>
                          <a:pt x="2236874" y="1414067"/>
                        </a:lnTo>
                        <a:lnTo>
                          <a:pt x="2115082" y="1423980"/>
                        </a:lnTo>
                        <a:lnTo>
                          <a:pt x="2004619" y="1286609"/>
                        </a:lnTo>
                        <a:lnTo>
                          <a:pt x="2265198" y="1167649"/>
                        </a:lnTo>
                        <a:lnTo>
                          <a:pt x="2266614" y="1167649"/>
                        </a:lnTo>
                        <a:lnTo>
                          <a:pt x="2024445" y="1154904"/>
                        </a:lnTo>
                        <a:lnTo>
                          <a:pt x="2024445" y="1154904"/>
                        </a:lnTo>
                        <a:lnTo>
                          <a:pt x="1962133" y="1232794"/>
                        </a:lnTo>
                        <a:lnTo>
                          <a:pt x="1923896" y="1186060"/>
                        </a:lnTo>
                        <a:lnTo>
                          <a:pt x="2103752" y="907070"/>
                        </a:lnTo>
                        <a:lnTo>
                          <a:pt x="2103752" y="907070"/>
                        </a:lnTo>
                        <a:lnTo>
                          <a:pt x="1813433" y="1050106"/>
                        </a:lnTo>
                        <a:lnTo>
                          <a:pt x="1766699" y="990626"/>
                        </a:lnTo>
                        <a:lnTo>
                          <a:pt x="1766699" y="990626"/>
                        </a:lnTo>
                        <a:lnTo>
                          <a:pt x="1751121" y="1081262"/>
                        </a:lnTo>
                        <a:lnTo>
                          <a:pt x="1589675" y="1161985"/>
                        </a:lnTo>
                        <a:lnTo>
                          <a:pt x="1710051" y="898573"/>
                        </a:lnTo>
                        <a:lnTo>
                          <a:pt x="1768115" y="979296"/>
                        </a:lnTo>
                        <a:lnTo>
                          <a:pt x="1768115" y="979296"/>
                        </a:lnTo>
                        <a:lnTo>
                          <a:pt x="1756785" y="792359"/>
                        </a:lnTo>
                        <a:lnTo>
                          <a:pt x="1756785" y="790943"/>
                        </a:lnTo>
                        <a:lnTo>
                          <a:pt x="1710051" y="894324"/>
                        </a:lnTo>
                        <a:lnTo>
                          <a:pt x="1626496" y="776781"/>
                        </a:lnTo>
                        <a:lnTo>
                          <a:pt x="1626496" y="776781"/>
                        </a:lnTo>
                        <a:lnTo>
                          <a:pt x="1507536" y="949556"/>
                        </a:lnTo>
                        <a:lnTo>
                          <a:pt x="1282361" y="1034527"/>
                        </a:lnTo>
                        <a:lnTo>
                          <a:pt x="1273864" y="1030279"/>
                        </a:lnTo>
                        <a:lnTo>
                          <a:pt x="1152071" y="830596"/>
                        </a:lnTo>
                        <a:lnTo>
                          <a:pt x="1152071" y="830596"/>
                        </a:lnTo>
                        <a:lnTo>
                          <a:pt x="1112418" y="943891"/>
                        </a:lnTo>
                        <a:lnTo>
                          <a:pt x="1094008" y="933978"/>
                        </a:lnTo>
                        <a:lnTo>
                          <a:pt x="1064268" y="881579"/>
                        </a:lnTo>
                        <a:lnTo>
                          <a:pt x="1106754" y="816434"/>
                        </a:lnTo>
                        <a:lnTo>
                          <a:pt x="1432478" y="841925"/>
                        </a:lnTo>
                        <a:lnTo>
                          <a:pt x="1432478" y="841925"/>
                        </a:lnTo>
                        <a:lnTo>
                          <a:pt x="1432478" y="840509"/>
                        </a:lnTo>
                        <a:lnTo>
                          <a:pt x="1181812" y="783862"/>
                        </a:lnTo>
                        <a:lnTo>
                          <a:pt x="1357419" y="717301"/>
                        </a:lnTo>
                        <a:lnTo>
                          <a:pt x="1358835" y="717301"/>
                        </a:lnTo>
                        <a:lnTo>
                          <a:pt x="1136494" y="739960"/>
                        </a:lnTo>
                        <a:lnTo>
                          <a:pt x="1116667" y="615335"/>
                        </a:lnTo>
                        <a:lnTo>
                          <a:pt x="1116667" y="615335"/>
                        </a:lnTo>
                        <a:lnTo>
                          <a:pt x="1023198" y="713052"/>
                        </a:lnTo>
                        <a:lnTo>
                          <a:pt x="952389" y="670566"/>
                        </a:lnTo>
                        <a:lnTo>
                          <a:pt x="1109586" y="613919"/>
                        </a:lnTo>
                        <a:lnTo>
                          <a:pt x="1109586" y="613919"/>
                        </a:lnTo>
                        <a:lnTo>
                          <a:pt x="1109586" y="612503"/>
                        </a:lnTo>
                        <a:lnTo>
                          <a:pt x="949556" y="670566"/>
                        </a:lnTo>
                        <a:lnTo>
                          <a:pt x="949556" y="670566"/>
                        </a:lnTo>
                        <a:lnTo>
                          <a:pt x="1023198" y="714468"/>
                        </a:lnTo>
                        <a:lnTo>
                          <a:pt x="990626" y="748457"/>
                        </a:lnTo>
                        <a:lnTo>
                          <a:pt x="953805" y="683312"/>
                        </a:lnTo>
                        <a:lnTo>
                          <a:pt x="953805" y="683312"/>
                        </a:lnTo>
                        <a:lnTo>
                          <a:pt x="766868" y="870249"/>
                        </a:lnTo>
                        <a:lnTo>
                          <a:pt x="751289" y="857504"/>
                        </a:lnTo>
                        <a:lnTo>
                          <a:pt x="751289" y="857504"/>
                        </a:lnTo>
                        <a:lnTo>
                          <a:pt x="752706" y="885827"/>
                        </a:lnTo>
                        <a:lnTo>
                          <a:pt x="619584" y="1018949"/>
                        </a:lnTo>
                        <a:lnTo>
                          <a:pt x="438311" y="1105337"/>
                        </a:lnTo>
                        <a:lnTo>
                          <a:pt x="438311" y="1105337"/>
                        </a:lnTo>
                        <a:lnTo>
                          <a:pt x="555855" y="1198806"/>
                        </a:lnTo>
                        <a:lnTo>
                          <a:pt x="451057" y="1275280"/>
                        </a:lnTo>
                        <a:lnTo>
                          <a:pt x="451057" y="1275280"/>
                        </a:lnTo>
                        <a:lnTo>
                          <a:pt x="452473" y="1276696"/>
                        </a:lnTo>
                        <a:lnTo>
                          <a:pt x="574265" y="1212967"/>
                        </a:lnTo>
                        <a:lnTo>
                          <a:pt x="575682" y="1212967"/>
                        </a:lnTo>
                        <a:lnTo>
                          <a:pt x="570017" y="1229962"/>
                        </a:lnTo>
                        <a:lnTo>
                          <a:pt x="570017" y="1229962"/>
                        </a:lnTo>
                        <a:lnTo>
                          <a:pt x="571433" y="1229962"/>
                        </a:lnTo>
                        <a:lnTo>
                          <a:pt x="571433" y="1229962"/>
                        </a:lnTo>
                        <a:lnTo>
                          <a:pt x="578514" y="1214384"/>
                        </a:lnTo>
                        <a:lnTo>
                          <a:pt x="693225" y="1305020"/>
                        </a:lnTo>
                        <a:lnTo>
                          <a:pt x="681896" y="1152071"/>
                        </a:lnTo>
                        <a:lnTo>
                          <a:pt x="681896" y="1152071"/>
                        </a:lnTo>
                        <a:lnTo>
                          <a:pt x="584179" y="1203054"/>
                        </a:lnTo>
                        <a:lnTo>
                          <a:pt x="602589" y="1166233"/>
                        </a:lnTo>
                        <a:lnTo>
                          <a:pt x="684728" y="1106753"/>
                        </a:lnTo>
                        <a:lnTo>
                          <a:pt x="772532" y="1091175"/>
                        </a:lnTo>
                        <a:lnTo>
                          <a:pt x="772532" y="1091175"/>
                        </a:lnTo>
                        <a:lnTo>
                          <a:pt x="769700" y="1045857"/>
                        </a:lnTo>
                        <a:lnTo>
                          <a:pt x="884411" y="963718"/>
                        </a:lnTo>
                        <a:lnTo>
                          <a:pt x="884411" y="963718"/>
                        </a:lnTo>
                        <a:lnTo>
                          <a:pt x="832012" y="921232"/>
                        </a:lnTo>
                        <a:lnTo>
                          <a:pt x="993458" y="751289"/>
                        </a:lnTo>
                        <a:lnTo>
                          <a:pt x="1026030" y="807937"/>
                        </a:lnTo>
                        <a:lnTo>
                          <a:pt x="979296" y="803688"/>
                        </a:lnTo>
                        <a:lnTo>
                          <a:pt x="979296" y="803688"/>
                        </a:lnTo>
                        <a:lnTo>
                          <a:pt x="1030279" y="898573"/>
                        </a:lnTo>
                        <a:lnTo>
                          <a:pt x="1030279" y="898573"/>
                        </a:lnTo>
                        <a:lnTo>
                          <a:pt x="1050106" y="909903"/>
                        </a:lnTo>
                        <a:lnTo>
                          <a:pt x="949556" y="1065684"/>
                        </a:lnTo>
                        <a:lnTo>
                          <a:pt x="949556" y="1065684"/>
                        </a:lnTo>
                        <a:lnTo>
                          <a:pt x="1052938" y="1140742"/>
                        </a:lnTo>
                        <a:lnTo>
                          <a:pt x="1052938" y="1140742"/>
                        </a:lnTo>
                        <a:lnTo>
                          <a:pt x="1113834" y="963718"/>
                        </a:lnTo>
                        <a:lnTo>
                          <a:pt x="1136494" y="1003371"/>
                        </a:lnTo>
                        <a:lnTo>
                          <a:pt x="1177563" y="1469298"/>
                        </a:lnTo>
                        <a:lnTo>
                          <a:pt x="1164817" y="1514616"/>
                        </a:lnTo>
                        <a:lnTo>
                          <a:pt x="1164817" y="1514616"/>
                        </a:lnTo>
                        <a:lnTo>
                          <a:pt x="1181812" y="1523113"/>
                        </a:lnTo>
                        <a:lnTo>
                          <a:pt x="1186060" y="1565599"/>
                        </a:lnTo>
                        <a:lnTo>
                          <a:pt x="898573" y="1559934"/>
                        </a:lnTo>
                        <a:lnTo>
                          <a:pt x="916984" y="1494789"/>
                        </a:lnTo>
                        <a:lnTo>
                          <a:pt x="916984" y="1494789"/>
                        </a:lnTo>
                        <a:lnTo>
                          <a:pt x="705971" y="1548605"/>
                        </a:lnTo>
                        <a:lnTo>
                          <a:pt x="705971" y="1548605"/>
                        </a:lnTo>
                        <a:lnTo>
                          <a:pt x="881579" y="1803519"/>
                        </a:lnTo>
                        <a:lnTo>
                          <a:pt x="854671" y="1807768"/>
                        </a:lnTo>
                        <a:lnTo>
                          <a:pt x="659237" y="1514616"/>
                        </a:lnTo>
                        <a:lnTo>
                          <a:pt x="659237" y="1514616"/>
                        </a:lnTo>
                        <a:lnTo>
                          <a:pt x="494959" y="1646322"/>
                        </a:lnTo>
                        <a:lnTo>
                          <a:pt x="470884" y="1622247"/>
                        </a:lnTo>
                        <a:lnTo>
                          <a:pt x="470884" y="1541524"/>
                        </a:lnTo>
                        <a:lnTo>
                          <a:pt x="470884" y="1541524"/>
                        </a:lnTo>
                        <a:lnTo>
                          <a:pt x="242877" y="1728461"/>
                        </a:lnTo>
                        <a:lnTo>
                          <a:pt x="242877" y="1728461"/>
                        </a:lnTo>
                        <a:lnTo>
                          <a:pt x="265536" y="1779444"/>
                        </a:lnTo>
                        <a:lnTo>
                          <a:pt x="139495" y="1782276"/>
                        </a:lnTo>
                        <a:lnTo>
                          <a:pt x="138079" y="1782276"/>
                        </a:lnTo>
                        <a:lnTo>
                          <a:pt x="378831" y="1906901"/>
                        </a:lnTo>
                        <a:lnTo>
                          <a:pt x="72934" y="1981959"/>
                        </a:lnTo>
                        <a:lnTo>
                          <a:pt x="17702" y="1986208"/>
                        </a:lnTo>
                        <a:lnTo>
                          <a:pt x="17702" y="1986208"/>
                        </a:lnTo>
                        <a:lnTo>
                          <a:pt x="55939" y="2205717"/>
                        </a:lnTo>
                        <a:lnTo>
                          <a:pt x="55939" y="2205717"/>
                        </a:lnTo>
                        <a:lnTo>
                          <a:pt x="95593" y="2174561"/>
                        </a:lnTo>
                        <a:lnTo>
                          <a:pt x="64437" y="2217047"/>
                        </a:lnTo>
                        <a:lnTo>
                          <a:pt x="64437" y="2217047"/>
                        </a:lnTo>
                        <a:lnTo>
                          <a:pt x="140911" y="2215631"/>
                        </a:lnTo>
                        <a:lnTo>
                          <a:pt x="140911" y="2215631"/>
                        </a:lnTo>
                        <a:lnTo>
                          <a:pt x="207472" y="2133492"/>
                        </a:lnTo>
                        <a:lnTo>
                          <a:pt x="245709" y="2140573"/>
                        </a:lnTo>
                        <a:lnTo>
                          <a:pt x="217385" y="2120746"/>
                        </a:lnTo>
                        <a:lnTo>
                          <a:pt x="309437" y="2006034"/>
                        </a:lnTo>
                        <a:lnTo>
                          <a:pt x="339178" y="1983375"/>
                        </a:lnTo>
                        <a:lnTo>
                          <a:pt x="492127" y="1964965"/>
                        </a:lnTo>
                        <a:lnTo>
                          <a:pt x="492127" y="1964965"/>
                        </a:lnTo>
                        <a:lnTo>
                          <a:pt x="414236" y="1925311"/>
                        </a:lnTo>
                        <a:lnTo>
                          <a:pt x="459554" y="1889907"/>
                        </a:lnTo>
                        <a:lnTo>
                          <a:pt x="601173" y="1854502"/>
                        </a:lnTo>
                        <a:lnTo>
                          <a:pt x="602589" y="1861583"/>
                        </a:lnTo>
                        <a:lnTo>
                          <a:pt x="595508" y="1862999"/>
                        </a:lnTo>
                        <a:lnTo>
                          <a:pt x="595508" y="1862999"/>
                        </a:lnTo>
                        <a:lnTo>
                          <a:pt x="623832" y="1994705"/>
                        </a:lnTo>
                        <a:lnTo>
                          <a:pt x="694642" y="2091006"/>
                        </a:lnTo>
                        <a:lnTo>
                          <a:pt x="745625" y="2122162"/>
                        </a:lnTo>
                        <a:lnTo>
                          <a:pt x="730047" y="2209966"/>
                        </a:lnTo>
                        <a:lnTo>
                          <a:pt x="730047" y="2209966"/>
                        </a:lnTo>
                        <a:lnTo>
                          <a:pt x="731463" y="2209966"/>
                        </a:lnTo>
                        <a:lnTo>
                          <a:pt x="761203" y="2129243"/>
                        </a:lnTo>
                        <a:lnTo>
                          <a:pt x="761203" y="2129243"/>
                        </a:lnTo>
                        <a:lnTo>
                          <a:pt x="748457" y="2120746"/>
                        </a:lnTo>
                        <a:lnTo>
                          <a:pt x="756954" y="2076844"/>
                        </a:lnTo>
                        <a:lnTo>
                          <a:pt x="756954" y="2076844"/>
                        </a:lnTo>
                        <a:lnTo>
                          <a:pt x="635162" y="1991873"/>
                        </a:lnTo>
                        <a:lnTo>
                          <a:pt x="605422" y="1862999"/>
                        </a:lnTo>
                        <a:lnTo>
                          <a:pt x="686144" y="1840340"/>
                        </a:lnTo>
                        <a:lnTo>
                          <a:pt x="686144" y="1840340"/>
                        </a:lnTo>
                        <a:lnTo>
                          <a:pt x="613919" y="1768114"/>
                        </a:lnTo>
                        <a:lnTo>
                          <a:pt x="632329" y="1753952"/>
                        </a:lnTo>
                        <a:lnTo>
                          <a:pt x="755538" y="1824762"/>
                        </a:lnTo>
                        <a:lnTo>
                          <a:pt x="680480" y="1834675"/>
                        </a:lnTo>
                        <a:lnTo>
                          <a:pt x="679064" y="1834675"/>
                        </a:lnTo>
                        <a:lnTo>
                          <a:pt x="992042" y="1963549"/>
                        </a:lnTo>
                        <a:lnTo>
                          <a:pt x="992042" y="1963549"/>
                        </a:lnTo>
                        <a:lnTo>
                          <a:pt x="993458" y="1962132"/>
                        </a:lnTo>
                        <a:lnTo>
                          <a:pt x="754122" y="1824762"/>
                        </a:lnTo>
                        <a:lnTo>
                          <a:pt x="843342" y="1810600"/>
                        </a:lnTo>
                        <a:lnTo>
                          <a:pt x="875914" y="1858750"/>
                        </a:lnTo>
                        <a:lnTo>
                          <a:pt x="875914" y="1858750"/>
                        </a:lnTo>
                        <a:lnTo>
                          <a:pt x="1200222" y="1807768"/>
                        </a:lnTo>
                        <a:lnTo>
                          <a:pt x="1200222" y="1807768"/>
                        </a:lnTo>
                        <a:lnTo>
                          <a:pt x="1200222" y="1800687"/>
                        </a:lnTo>
                        <a:lnTo>
                          <a:pt x="1204471" y="1806351"/>
                        </a:lnTo>
                        <a:lnTo>
                          <a:pt x="1204471" y="1806351"/>
                        </a:lnTo>
                        <a:lnTo>
                          <a:pt x="1282361" y="1642073"/>
                        </a:lnTo>
                        <a:lnTo>
                          <a:pt x="1426813" y="1646322"/>
                        </a:lnTo>
                        <a:lnTo>
                          <a:pt x="1455137" y="1660484"/>
                        </a:lnTo>
                        <a:lnTo>
                          <a:pt x="1557102" y="1854502"/>
                        </a:lnTo>
                        <a:lnTo>
                          <a:pt x="1411235" y="1896988"/>
                        </a:lnTo>
                        <a:lnTo>
                          <a:pt x="1409818" y="1896988"/>
                        </a:lnTo>
                        <a:lnTo>
                          <a:pt x="1601004" y="1936641"/>
                        </a:lnTo>
                        <a:lnTo>
                          <a:pt x="1601004" y="1936641"/>
                        </a:lnTo>
                        <a:lnTo>
                          <a:pt x="1558518" y="1855918"/>
                        </a:lnTo>
                        <a:lnTo>
                          <a:pt x="1742623" y="1802103"/>
                        </a:lnTo>
                        <a:lnTo>
                          <a:pt x="2133492" y="1993289"/>
                        </a:lnTo>
                        <a:lnTo>
                          <a:pt x="2049937" y="2452135"/>
                        </a:lnTo>
                        <a:lnTo>
                          <a:pt x="1928145" y="2469129"/>
                        </a:lnTo>
                        <a:lnTo>
                          <a:pt x="1480628" y="2091006"/>
                        </a:lnTo>
                        <a:lnTo>
                          <a:pt x="1480628" y="2091006"/>
                        </a:lnTo>
                        <a:lnTo>
                          <a:pt x="1489125" y="2110833"/>
                        </a:lnTo>
                        <a:lnTo>
                          <a:pt x="1350338" y="2127827"/>
                        </a:lnTo>
                        <a:lnTo>
                          <a:pt x="1331928" y="2051352"/>
                        </a:lnTo>
                        <a:lnTo>
                          <a:pt x="1331928" y="2051352"/>
                        </a:lnTo>
                        <a:lnTo>
                          <a:pt x="1224297" y="2141989"/>
                        </a:lnTo>
                        <a:lnTo>
                          <a:pt x="1215800" y="2143405"/>
                        </a:lnTo>
                        <a:lnTo>
                          <a:pt x="1079846" y="1964965"/>
                        </a:lnTo>
                        <a:lnTo>
                          <a:pt x="1079846" y="1964965"/>
                        </a:lnTo>
                        <a:lnTo>
                          <a:pt x="1123748" y="2231209"/>
                        </a:lnTo>
                        <a:lnTo>
                          <a:pt x="1123748" y="2231209"/>
                        </a:lnTo>
                        <a:lnTo>
                          <a:pt x="1208719" y="2157567"/>
                        </a:lnTo>
                        <a:lnTo>
                          <a:pt x="1295107" y="2249619"/>
                        </a:lnTo>
                        <a:lnTo>
                          <a:pt x="1380078" y="2361498"/>
                        </a:lnTo>
                        <a:lnTo>
                          <a:pt x="1363084" y="2401152"/>
                        </a:lnTo>
                        <a:lnTo>
                          <a:pt x="1329095" y="2411065"/>
                        </a:lnTo>
                        <a:lnTo>
                          <a:pt x="1329095" y="2411065"/>
                        </a:lnTo>
                        <a:lnTo>
                          <a:pt x="1266783" y="2571095"/>
                        </a:lnTo>
                        <a:lnTo>
                          <a:pt x="1266783" y="2571095"/>
                        </a:lnTo>
                        <a:lnTo>
                          <a:pt x="1469299" y="2735373"/>
                        </a:lnTo>
                        <a:lnTo>
                          <a:pt x="1438142" y="2779275"/>
                        </a:lnTo>
                        <a:lnTo>
                          <a:pt x="1438142" y="2779275"/>
                        </a:lnTo>
                        <a:lnTo>
                          <a:pt x="1547189" y="2799101"/>
                        </a:lnTo>
                        <a:lnTo>
                          <a:pt x="1644906" y="2878408"/>
                        </a:lnTo>
                        <a:lnTo>
                          <a:pt x="1644906" y="2878408"/>
                        </a:lnTo>
                        <a:lnTo>
                          <a:pt x="1701554" y="2876992"/>
                        </a:lnTo>
                        <a:lnTo>
                          <a:pt x="1693057" y="2986038"/>
                        </a:lnTo>
                        <a:lnTo>
                          <a:pt x="1520281" y="3005865"/>
                        </a:lnTo>
                        <a:lnTo>
                          <a:pt x="1520281" y="3005865"/>
                        </a:lnTo>
                        <a:lnTo>
                          <a:pt x="1520281" y="3007281"/>
                        </a:lnTo>
                        <a:lnTo>
                          <a:pt x="1520281" y="3007281"/>
                        </a:lnTo>
                        <a:lnTo>
                          <a:pt x="1690224" y="3018611"/>
                        </a:lnTo>
                        <a:lnTo>
                          <a:pt x="1678895" y="3151733"/>
                        </a:lnTo>
                        <a:lnTo>
                          <a:pt x="1678895" y="3151733"/>
                        </a:lnTo>
                        <a:lnTo>
                          <a:pt x="1888491" y="3028524"/>
                        </a:lnTo>
                        <a:lnTo>
                          <a:pt x="1888491" y="3028524"/>
                        </a:lnTo>
                        <a:lnTo>
                          <a:pt x="1691640" y="3015778"/>
                        </a:lnTo>
                        <a:lnTo>
                          <a:pt x="1694473" y="2987455"/>
                        </a:lnTo>
                        <a:lnTo>
                          <a:pt x="1844589" y="2970460"/>
                        </a:lnTo>
                        <a:lnTo>
                          <a:pt x="1887075" y="3027108"/>
                        </a:lnTo>
                        <a:lnTo>
                          <a:pt x="1887075" y="3027108"/>
                        </a:lnTo>
                        <a:lnTo>
                          <a:pt x="1888491" y="3025692"/>
                        </a:lnTo>
                        <a:lnTo>
                          <a:pt x="1863000" y="2967628"/>
                        </a:lnTo>
                        <a:lnTo>
                          <a:pt x="2001786" y="2952050"/>
                        </a:lnTo>
                        <a:lnTo>
                          <a:pt x="2001786" y="2952050"/>
                        </a:lnTo>
                        <a:lnTo>
                          <a:pt x="1964966" y="2801934"/>
                        </a:lnTo>
                        <a:lnTo>
                          <a:pt x="2055602" y="2831674"/>
                        </a:lnTo>
                        <a:lnTo>
                          <a:pt x="2057018" y="2831674"/>
                        </a:lnTo>
                        <a:lnTo>
                          <a:pt x="1940890" y="2712714"/>
                        </a:lnTo>
                        <a:lnTo>
                          <a:pt x="1940890" y="2712714"/>
                        </a:lnTo>
                        <a:lnTo>
                          <a:pt x="1962133" y="2799101"/>
                        </a:lnTo>
                        <a:lnTo>
                          <a:pt x="1759618" y="2732540"/>
                        </a:lnTo>
                        <a:lnTo>
                          <a:pt x="1489125" y="2112249"/>
                        </a:lnTo>
                        <a:lnTo>
                          <a:pt x="1490541" y="2112249"/>
                        </a:lnTo>
                        <a:lnTo>
                          <a:pt x="1707219" y="2500285"/>
                        </a:lnTo>
                        <a:lnTo>
                          <a:pt x="1707219" y="2500285"/>
                        </a:lnTo>
                        <a:lnTo>
                          <a:pt x="1925312" y="2470545"/>
                        </a:lnTo>
                        <a:lnTo>
                          <a:pt x="1938058" y="2481874"/>
                        </a:lnTo>
                        <a:lnTo>
                          <a:pt x="1782277" y="2508782"/>
                        </a:lnTo>
                        <a:lnTo>
                          <a:pt x="1782277" y="2508782"/>
                        </a:lnTo>
                        <a:lnTo>
                          <a:pt x="2018781" y="2614997"/>
                        </a:lnTo>
                        <a:lnTo>
                          <a:pt x="2008867" y="2671644"/>
                        </a:lnTo>
                        <a:lnTo>
                          <a:pt x="2042856" y="2624910"/>
                        </a:lnTo>
                        <a:lnTo>
                          <a:pt x="2195805" y="2694303"/>
                        </a:lnTo>
                        <a:lnTo>
                          <a:pt x="2197221" y="2694303"/>
                        </a:lnTo>
                        <a:lnTo>
                          <a:pt x="2069764" y="2586673"/>
                        </a:lnTo>
                        <a:lnTo>
                          <a:pt x="2177394" y="2440805"/>
                        </a:lnTo>
                        <a:lnTo>
                          <a:pt x="2188724" y="2439389"/>
                        </a:lnTo>
                        <a:lnTo>
                          <a:pt x="2344505" y="2803350"/>
                        </a:lnTo>
                        <a:lnTo>
                          <a:pt x="2344505" y="2803350"/>
                        </a:lnTo>
                        <a:lnTo>
                          <a:pt x="2394071" y="2579592"/>
                        </a:lnTo>
                        <a:lnTo>
                          <a:pt x="2447887" y="2617829"/>
                        </a:lnTo>
                        <a:lnTo>
                          <a:pt x="2630576" y="2942136"/>
                        </a:lnTo>
                        <a:lnTo>
                          <a:pt x="2613581" y="2998784"/>
                        </a:lnTo>
                        <a:lnTo>
                          <a:pt x="2498870" y="3055432"/>
                        </a:lnTo>
                        <a:lnTo>
                          <a:pt x="2498870" y="3055432"/>
                        </a:lnTo>
                        <a:lnTo>
                          <a:pt x="2576761" y="3116328"/>
                        </a:lnTo>
                        <a:lnTo>
                          <a:pt x="2532858" y="3257947"/>
                        </a:lnTo>
                        <a:lnTo>
                          <a:pt x="2532858" y="3257947"/>
                        </a:lnTo>
                        <a:lnTo>
                          <a:pt x="2656067" y="3174392"/>
                        </a:lnTo>
                        <a:lnTo>
                          <a:pt x="2656067" y="3174392"/>
                        </a:lnTo>
                        <a:lnTo>
                          <a:pt x="2579592" y="3114912"/>
                        </a:lnTo>
                        <a:lnTo>
                          <a:pt x="2614997" y="3000200"/>
                        </a:lnTo>
                        <a:lnTo>
                          <a:pt x="2653234" y="2981790"/>
                        </a:lnTo>
                        <a:lnTo>
                          <a:pt x="2665980" y="3003033"/>
                        </a:lnTo>
                        <a:lnTo>
                          <a:pt x="2657483" y="3405231"/>
                        </a:lnTo>
                        <a:lnTo>
                          <a:pt x="2657483" y="3405231"/>
                        </a:lnTo>
                        <a:lnTo>
                          <a:pt x="2658899" y="3405231"/>
                        </a:lnTo>
                        <a:lnTo>
                          <a:pt x="2658899" y="3405231"/>
                        </a:lnTo>
                        <a:lnTo>
                          <a:pt x="2695720" y="3051183"/>
                        </a:lnTo>
                        <a:lnTo>
                          <a:pt x="2695720" y="3051183"/>
                        </a:lnTo>
                        <a:lnTo>
                          <a:pt x="2668813" y="3001616"/>
                        </a:lnTo>
                        <a:lnTo>
                          <a:pt x="2668813" y="2973293"/>
                        </a:lnTo>
                        <a:lnTo>
                          <a:pt x="2837339" y="2888321"/>
                        </a:lnTo>
                        <a:lnTo>
                          <a:pt x="2837339" y="2888321"/>
                        </a:lnTo>
                        <a:lnTo>
                          <a:pt x="2631991" y="2742454"/>
                        </a:lnTo>
                        <a:lnTo>
                          <a:pt x="2579592" y="2668812"/>
                        </a:lnTo>
                        <a:lnTo>
                          <a:pt x="2792021" y="2728292"/>
                        </a:lnTo>
                        <a:lnTo>
                          <a:pt x="2843004" y="2874159"/>
                        </a:lnTo>
                        <a:lnTo>
                          <a:pt x="2843004" y="2874159"/>
                        </a:lnTo>
                        <a:lnTo>
                          <a:pt x="2919478" y="2790604"/>
                        </a:lnTo>
                        <a:lnTo>
                          <a:pt x="3184306" y="2991703"/>
                        </a:lnTo>
                        <a:lnTo>
                          <a:pt x="3184306" y="2991703"/>
                        </a:lnTo>
                        <a:lnTo>
                          <a:pt x="3197052" y="2980374"/>
                        </a:lnTo>
                        <a:lnTo>
                          <a:pt x="3204133" y="2997368"/>
                        </a:lnTo>
                        <a:lnTo>
                          <a:pt x="3191387" y="3004449"/>
                        </a:lnTo>
                        <a:lnTo>
                          <a:pt x="3191387" y="3004449"/>
                        </a:lnTo>
                        <a:lnTo>
                          <a:pt x="3212630" y="3017195"/>
                        </a:lnTo>
                        <a:lnTo>
                          <a:pt x="3270694" y="3144652"/>
                        </a:lnTo>
                        <a:lnTo>
                          <a:pt x="3270694" y="3144652"/>
                        </a:lnTo>
                        <a:lnTo>
                          <a:pt x="3376909" y="3140403"/>
                        </a:lnTo>
                        <a:lnTo>
                          <a:pt x="3396735" y="3242369"/>
                        </a:lnTo>
                        <a:lnTo>
                          <a:pt x="3396735" y="3242369"/>
                        </a:lnTo>
                        <a:lnTo>
                          <a:pt x="3480290" y="3165895"/>
                        </a:lnTo>
                        <a:lnTo>
                          <a:pt x="3553933" y="3206964"/>
                        </a:lnTo>
                        <a:lnTo>
                          <a:pt x="3430724" y="3306097"/>
                        </a:lnTo>
                        <a:lnTo>
                          <a:pt x="3277775" y="3231040"/>
                        </a:lnTo>
                        <a:lnTo>
                          <a:pt x="3277775" y="3231040"/>
                        </a:lnTo>
                        <a:lnTo>
                          <a:pt x="3248035" y="3364161"/>
                        </a:lnTo>
                        <a:lnTo>
                          <a:pt x="3248035" y="3364161"/>
                        </a:lnTo>
                        <a:lnTo>
                          <a:pt x="3311763" y="3500116"/>
                        </a:lnTo>
                        <a:lnTo>
                          <a:pt x="3154566" y="3464711"/>
                        </a:lnTo>
                        <a:lnTo>
                          <a:pt x="3153150" y="3464711"/>
                        </a:lnTo>
                        <a:lnTo>
                          <a:pt x="3257948" y="3525607"/>
                        </a:lnTo>
                        <a:lnTo>
                          <a:pt x="3226792" y="3538353"/>
                        </a:lnTo>
                        <a:lnTo>
                          <a:pt x="3226792" y="3538353"/>
                        </a:lnTo>
                        <a:lnTo>
                          <a:pt x="3357082" y="3718209"/>
                        </a:lnTo>
                        <a:lnTo>
                          <a:pt x="3357082" y="3718209"/>
                        </a:lnTo>
                        <a:lnTo>
                          <a:pt x="3358497" y="3510029"/>
                        </a:lnTo>
                        <a:lnTo>
                          <a:pt x="3358497" y="3510029"/>
                        </a:lnTo>
                        <a:lnTo>
                          <a:pt x="3320261" y="3501532"/>
                        </a:lnTo>
                        <a:lnTo>
                          <a:pt x="3372659" y="3480289"/>
                        </a:lnTo>
                        <a:lnTo>
                          <a:pt x="3386821" y="3749365"/>
                        </a:lnTo>
                        <a:lnTo>
                          <a:pt x="3265029" y="3660145"/>
                        </a:lnTo>
                        <a:lnTo>
                          <a:pt x="3263613" y="3660145"/>
                        </a:lnTo>
                        <a:lnTo>
                          <a:pt x="3337255" y="3781938"/>
                        </a:lnTo>
                        <a:lnTo>
                          <a:pt x="3300434" y="3763527"/>
                        </a:lnTo>
                        <a:lnTo>
                          <a:pt x="3300434" y="3763527"/>
                        </a:lnTo>
                        <a:lnTo>
                          <a:pt x="3299018" y="3764943"/>
                        </a:lnTo>
                        <a:lnTo>
                          <a:pt x="3351416" y="3806013"/>
                        </a:lnTo>
                        <a:lnTo>
                          <a:pt x="3393902" y="3875406"/>
                        </a:lnTo>
                        <a:lnTo>
                          <a:pt x="3393902" y="3876823"/>
                        </a:lnTo>
                        <a:lnTo>
                          <a:pt x="3392486" y="3838585"/>
                        </a:lnTo>
                        <a:lnTo>
                          <a:pt x="3555348" y="3964626"/>
                        </a:lnTo>
                        <a:lnTo>
                          <a:pt x="3555348" y="3964626"/>
                        </a:lnTo>
                        <a:lnTo>
                          <a:pt x="3570926" y="3905146"/>
                        </a:lnTo>
                        <a:lnTo>
                          <a:pt x="3637487" y="3939135"/>
                        </a:lnTo>
                        <a:lnTo>
                          <a:pt x="3637487" y="3939135"/>
                        </a:lnTo>
                        <a:lnTo>
                          <a:pt x="3638904" y="3937719"/>
                        </a:lnTo>
                        <a:lnTo>
                          <a:pt x="3638904" y="3937719"/>
                        </a:lnTo>
                        <a:lnTo>
                          <a:pt x="3575175" y="3890985"/>
                        </a:lnTo>
                        <a:lnTo>
                          <a:pt x="3647401" y="3619076"/>
                        </a:lnTo>
                        <a:lnTo>
                          <a:pt x="3772026" y="3688469"/>
                        </a:lnTo>
                        <a:lnTo>
                          <a:pt x="3772026" y="3688469"/>
                        </a:lnTo>
                        <a:lnTo>
                          <a:pt x="3783355" y="3453381"/>
                        </a:lnTo>
                        <a:lnTo>
                          <a:pt x="3896650" y="3772024"/>
                        </a:lnTo>
                        <a:lnTo>
                          <a:pt x="3756448" y="3759279"/>
                        </a:lnTo>
                        <a:lnTo>
                          <a:pt x="3781939" y="3691302"/>
                        </a:lnTo>
                        <a:lnTo>
                          <a:pt x="3781939" y="3691302"/>
                        </a:lnTo>
                        <a:lnTo>
                          <a:pt x="3660147" y="3753614"/>
                        </a:lnTo>
                        <a:lnTo>
                          <a:pt x="3660147" y="3753614"/>
                        </a:lnTo>
                        <a:lnTo>
                          <a:pt x="3755031" y="3762111"/>
                        </a:lnTo>
                        <a:lnTo>
                          <a:pt x="3739453" y="3803181"/>
                        </a:lnTo>
                        <a:lnTo>
                          <a:pt x="3739453" y="3803181"/>
                        </a:lnTo>
                        <a:lnTo>
                          <a:pt x="3929223" y="3837169"/>
                        </a:lnTo>
                        <a:lnTo>
                          <a:pt x="3929223" y="3837169"/>
                        </a:lnTo>
                        <a:lnTo>
                          <a:pt x="4247866" y="3749365"/>
                        </a:lnTo>
                        <a:lnTo>
                          <a:pt x="4379572" y="3804597"/>
                        </a:lnTo>
                        <a:lnTo>
                          <a:pt x="4352664" y="3815926"/>
                        </a:lnTo>
                        <a:lnTo>
                          <a:pt x="4424890" y="3823007"/>
                        </a:lnTo>
                        <a:lnTo>
                          <a:pt x="4464544" y="3840002"/>
                        </a:lnTo>
                        <a:lnTo>
                          <a:pt x="4471625" y="3848499"/>
                        </a:lnTo>
                        <a:lnTo>
                          <a:pt x="4348416" y="3838585"/>
                        </a:lnTo>
                        <a:lnTo>
                          <a:pt x="4347000" y="3838585"/>
                        </a:lnTo>
                        <a:lnTo>
                          <a:pt x="4516943" y="3902314"/>
                        </a:lnTo>
                        <a:lnTo>
                          <a:pt x="4536769" y="3924973"/>
                        </a:lnTo>
                        <a:lnTo>
                          <a:pt x="4440468" y="3967459"/>
                        </a:lnTo>
                        <a:lnTo>
                          <a:pt x="4440468" y="3967459"/>
                        </a:lnTo>
                        <a:lnTo>
                          <a:pt x="4586336" y="3995783"/>
                        </a:lnTo>
                        <a:lnTo>
                          <a:pt x="4586336" y="3995783"/>
                        </a:lnTo>
                        <a:lnTo>
                          <a:pt x="4709544" y="3971707"/>
                        </a:lnTo>
                        <a:lnTo>
                          <a:pt x="4710960" y="3971707"/>
                        </a:lnTo>
                        <a:lnTo>
                          <a:pt x="4519775" y="3899481"/>
                        </a:lnTo>
                        <a:lnTo>
                          <a:pt x="4477289" y="3849915"/>
                        </a:lnTo>
                        <a:lnTo>
                          <a:pt x="4501364" y="3851331"/>
                        </a:lnTo>
                        <a:lnTo>
                          <a:pt x="4467376" y="3837169"/>
                        </a:lnTo>
                        <a:lnTo>
                          <a:pt x="4457463" y="3825840"/>
                        </a:lnTo>
                        <a:lnTo>
                          <a:pt x="4841250" y="3862661"/>
                        </a:lnTo>
                        <a:lnTo>
                          <a:pt x="4987118" y="3964626"/>
                        </a:lnTo>
                        <a:lnTo>
                          <a:pt x="5087668" y="4029771"/>
                        </a:lnTo>
                        <a:lnTo>
                          <a:pt x="5087668" y="4029771"/>
                        </a:lnTo>
                        <a:lnTo>
                          <a:pt x="5089084" y="4028355"/>
                        </a:lnTo>
                        <a:lnTo>
                          <a:pt x="4985702" y="3958962"/>
                        </a:lnTo>
                        <a:lnTo>
                          <a:pt x="4839834" y="3856996"/>
                        </a:lnTo>
                        <a:lnTo>
                          <a:pt x="4453214" y="3820175"/>
                        </a:lnTo>
                        <a:lnTo>
                          <a:pt x="4422058" y="3783354"/>
                        </a:lnTo>
                        <a:lnTo>
                          <a:pt x="4422058" y="3783354"/>
                        </a:lnTo>
                        <a:lnTo>
                          <a:pt x="4382405" y="3800348"/>
                        </a:lnTo>
                        <a:lnTo>
                          <a:pt x="4247866" y="3745117"/>
                        </a:lnTo>
                        <a:lnTo>
                          <a:pt x="4247866" y="3745117"/>
                        </a:lnTo>
                        <a:lnTo>
                          <a:pt x="3929223" y="3832921"/>
                        </a:lnTo>
                        <a:lnTo>
                          <a:pt x="3742286" y="3800348"/>
                        </a:lnTo>
                        <a:lnTo>
                          <a:pt x="3756448" y="3760695"/>
                        </a:lnTo>
                        <a:lnTo>
                          <a:pt x="3899483" y="3773440"/>
                        </a:lnTo>
                        <a:lnTo>
                          <a:pt x="3899483" y="3773440"/>
                        </a:lnTo>
                        <a:lnTo>
                          <a:pt x="3781939" y="3442052"/>
                        </a:lnTo>
                        <a:lnTo>
                          <a:pt x="3781939" y="3440636"/>
                        </a:lnTo>
                        <a:lnTo>
                          <a:pt x="3770610" y="3682804"/>
                        </a:lnTo>
                        <a:lnTo>
                          <a:pt x="3647401" y="3614827"/>
                        </a:lnTo>
                        <a:lnTo>
                          <a:pt x="3647401" y="3614827"/>
                        </a:lnTo>
                        <a:lnTo>
                          <a:pt x="3575175" y="3888152"/>
                        </a:lnTo>
                        <a:lnTo>
                          <a:pt x="3389654" y="3752198"/>
                        </a:lnTo>
                        <a:lnTo>
                          <a:pt x="3375492" y="3478873"/>
                        </a:lnTo>
                        <a:lnTo>
                          <a:pt x="3375492" y="3478873"/>
                        </a:lnTo>
                        <a:lnTo>
                          <a:pt x="3318844" y="3502948"/>
                        </a:lnTo>
                        <a:lnTo>
                          <a:pt x="3317428" y="3502948"/>
                        </a:lnTo>
                        <a:lnTo>
                          <a:pt x="3252283" y="3366994"/>
                        </a:lnTo>
                        <a:lnTo>
                          <a:pt x="3280607" y="3236704"/>
                        </a:lnTo>
                        <a:lnTo>
                          <a:pt x="3432140" y="3310346"/>
                        </a:lnTo>
                        <a:lnTo>
                          <a:pt x="3432140" y="3310346"/>
                        </a:lnTo>
                        <a:lnTo>
                          <a:pt x="3558181" y="3209797"/>
                        </a:lnTo>
                        <a:lnTo>
                          <a:pt x="3558181" y="3209797"/>
                        </a:lnTo>
                        <a:lnTo>
                          <a:pt x="3483123" y="3167311"/>
                        </a:lnTo>
                        <a:lnTo>
                          <a:pt x="3517111" y="3136155"/>
                        </a:lnTo>
                        <a:lnTo>
                          <a:pt x="3432140" y="3138987"/>
                        </a:lnTo>
                        <a:lnTo>
                          <a:pt x="3372659" y="3106415"/>
                        </a:lnTo>
                        <a:lnTo>
                          <a:pt x="3342920" y="2954882"/>
                        </a:lnTo>
                        <a:lnTo>
                          <a:pt x="3450550" y="3005865"/>
                        </a:lnTo>
                        <a:lnTo>
                          <a:pt x="3450550" y="3005865"/>
                        </a:lnTo>
                        <a:lnTo>
                          <a:pt x="3434972" y="2888321"/>
                        </a:lnTo>
                        <a:lnTo>
                          <a:pt x="3696968" y="2756616"/>
                        </a:lnTo>
                        <a:lnTo>
                          <a:pt x="3696968" y="2756616"/>
                        </a:lnTo>
                        <a:lnTo>
                          <a:pt x="3621910" y="2718378"/>
                        </a:lnTo>
                        <a:lnTo>
                          <a:pt x="3779106" y="2347336"/>
                        </a:lnTo>
                        <a:lnTo>
                          <a:pt x="3779106" y="2347336"/>
                        </a:lnTo>
                        <a:lnTo>
                          <a:pt x="3745118" y="2072595"/>
                        </a:lnTo>
                        <a:lnTo>
                          <a:pt x="3823009" y="2102335"/>
                        </a:lnTo>
                        <a:lnTo>
                          <a:pt x="3823009" y="2102335"/>
                        </a:lnTo>
                        <a:lnTo>
                          <a:pt x="3865495" y="1969213"/>
                        </a:lnTo>
                        <a:lnTo>
                          <a:pt x="4045350" y="2074011"/>
                        </a:lnTo>
                        <a:lnTo>
                          <a:pt x="4046767" y="2074011"/>
                        </a:lnTo>
                        <a:lnTo>
                          <a:pt x="3889569" y="1891323"/>
                        </a:lnTo>
                        <a:lnTo>
                          <a:pt x="3933472" y="1752536"/>
                        </a:lnTo>
                        <a:lnTo>
                          <a:pt x="4086420" y="1710050"/>
                        </a:lnTo>
                        <a:lnTo>
                          <a:pt x="4235120" y="1786525"/>
                        </a:lnTo>
                        <a:lnTo>
                          <a:pt x="4195467" y="1974878"/>
                        </a:lnTo>
                        <a:lnTo>
                          <a:pt x="4195467" y="1974878"/>
                        </a:lnTo>
                        <a:lnTo>
                          <a:pt x="4390901" y="1862999"/>
                        </a:lnTo>
                        <a:lnTo>
                          <a:pt x="4390901" y="1862999"/>
                        </a:lnTo>
                        <a:lnTo>
                          <a:pt x="4243617" y="1786525"/>
                        </a:lnTo>
                        <a:lnTo>
                          <a:pt x="4270525" y="1661900"/>
                        </a:lnTo>
                        <a:lnTo>
                          <a:pt x="4407896" y="1625079"/>
                        </a:lnTo>
                        <a:lnTo>
                          <a:pt x="4407896" y="1625079"/>
                        </a:lnTo>
                        <a:lnTo>
                          <a:pt x="4274774" y="1354587"/>
                        </a:lnTo>
                        <a:lnTo>
                          <a:pt x="4480121" y="1273864"/>
                        </a:lnTo>
                        <a:lnTo>
                          <a:pt x="4480121" y="1273864"/>
                        </a:lnTo>
                        <a:lnTo>
                          <a:pt x="4478705" y="1261118"/>
                        </a:lnTo>
                        <a:lnTo>
                          <a:pt x="4777522" y="1191725"/>
                        </a:lnTo>
                        <a:lnTo>
                          <a:pt x="4984286" y="970799"/>
                        </a:lnTo>
                        <a:lnTo>
                          <a:pt x="5267524" y="1129412"/>
                        </a:lnTo>
                        <a:lnTo>
                          <a:pt x="5149980" y="1232794"/>
                        </a:lnTo>
                        <a:lnTo>
                          <a:pt x="5040934" y="1307852"/>
                        </a:lnTo>
                        <a:lnTo>
                          <a:pt x="5040934" y="1307852"/>
                        </a:lnTo>
                        <a:lnTo>
                          <a:pt x="5113159" y="1416899"/>
                        </a:lnTo>
                        <a:lnTo>
                          <a:pt x="5021107" y="1585426"/>
                        </a:lnTo>
                        <a:lnTo>
                          <a:pt x="4934719" y="1693056"/>
                        </a:lnTo>
                        <a:lnTo>
                          <a:pt x="4844083" y="1821930"/>
                        </a:lnTo>
                        <a:lnTo>
                          <a:pt x="4784602" y="1879993"/>
                        </a:lnTo>
                        <a:lnTo>
                          <a:pt x="4784602" y="1879993"/>
                        </a:lnTo>
                        <a:lnTo>
                          <a:pt x="4786019" y="1881410"/>
                        </a:lnTo>
                        <a:lnTo>
                          <a:pt x="4786019" y="1881410"/>
                        </a:lnTo>
                        <a:lnTo>
                          <a:pt x="4845499" y="1823346"/>
                        </a:lnTo>
                        <a:lnTo>
                          <a:pt x="4937551" y="1693056"/>
                        </a:lnTo>
                        <a:lnTo>
                          <a:pt x="5023939" y="1585426"/>
                        </a:lnTo>
                        <a:lnTo>
                          <a:pt x="5115992" y="1416899"/>
                        </a:lnTo>
                        <a:lnTo>
                          <a:pt x="5115992" y="1416899"/>
                        </a:lnTo>
                        <a:lnTo>
                          <a:pt x="5045182" y="1309268"/>
                        </a:lnTo>
                        <a:lnTo>
                          <a:pt x="5152812" y="1235626"/>
                        </a:lnTo>
                        <a:lnTo>
                          <a:pt x="5271773" y="1130828"/>
                        </a:lnTo>
                        <a:lnTo>
                          <a:pt x="5271773" y="1130828"/>
                        </a:lnTo>
                        <a:lnTo>
                          <a:pt x="4984286" y="969383"/>
                        </a:lnTo>
                        <a:lnTo>
                          <a:pt x="4984286" y="969383"/>
                        </a:lnTo>
                        <a:lnTo>
                          <a:pt x="4776106" y="1188892"/>
                        </a:lnTo>
                        <a:lnTo>
                          <a:pt x="4477289" y="1258286"/>
                        </a:lnTo>
                        <a:lnTo>
                          <a:pt x="4458878" y="1115250"/>
                        </a:lnTo>
                        <a:lnTo>
                          <a:pt x="4542434" y="980712"/>
                        </a:lnTo>
                        <a:lnTo>
                          <a:pt x="4618908" y="956637"/>
                        </a:lnTo>
                        <a:lnTo>
                          <a:pt x="4771857" y="1108169"/>
                        </a:lnTo>
                        <a:lnTo>
                          <a:pt x="4771857" y="1108169"/>
                        </a:lnTo>
                        <a:lnTo>
                          <a:pt x="5084835" y="892908"/>
                        </a:lnTo>
                        <a:lnTo>
                          <a:pt x="5264692" y="993458"/>
                        </a:lnTo>
                        <a:lnTo>
                          <a:pt x="5264692" y="993458"/>
                        </a:lnTo>
                        <a:lnTo>
                          <a:pt x="5271773" y="982128"/>
                        </a:lnTo>
                        <a:lnTo>
                          <a:pt x="5355327" y="1030279"/>
                        </a:lnTo>
                        <a:lnTo>
                          <a:pt x="5277437" y="1147823"/>
                        </a:lnTo>
                        <a:lnTo>
                          <a:pt x="5277437" y="1149239"/>
                        </a:lnTo>
                        <a:lnTo>
                          <a:pt x="5404894" y="1057186"/>
                        </a:lnTo>
                        <a:lnTo>
                          <a:pt x="5404894" y="1057186"/>
                        </a:lnTo>
                        <a:lnTo>
                          <a:pt x="5358160" y="1030279"/>
                        </a:lnTo>
                        <a:lnTo>
                          <a:pt x="5411975" y="949556"/>
                        </a:lnTo>
                        <a:lnTo>
                          <a:pt x="5489866" y="1043025"/>
                        </a:lnTo>
                        <a:lnTo>
                          <a:pt x="5489866" y="1043025"/>
                        </a:lnTo>
                        <a:lnTo>
                          <a:pt x="5706544" y="803688"/>
                        </a:lnTo>
                        <a:lnTo>
                          <a:pt x="5804260" y="929729"/>
                        </a:lnTo>
                        <a:lnTo>
                          <a:pt x="5804260" y="929729"/>
                        </a:lnTo>
                        <a:lnTo>
                          <a:pt x="5805677" y="928313"/>
                        </a:lnTo>
                        <a:lnTo>
                          <a:pt x="5805677" y="928313"/>
                        </a:lnTo>
                        <a:lnTo>
                          <a:pt x="5707959" y="799440"/>
                        </a:lnTo>
                        <a:close/>
                        <a:moveTo>
                          <a:pt x="3376909" y="3106415"/>
                        </a:moveTo>
                        <a:lnTo>
                          <a:pt x="3432140" y="3137571"/>
                        </a:lnTo>
                        <a:lnTo>
                          <a:pt x="3383990" y="3138987"/>
                        </a:lnTo>
                        <a:lnTo>
                          <a:pt x="3376909" y="3106415"/>
                        </a:lnTo>
                        <a:close/>
                        <a:moveTo>
                          <a:pt x="3402400" y="3239537"/>
                        </a:moveTo>
                        <a:lnTo>
                          <a:pt x="3382573" y="3141819"/>
                        </a:lnTo>
                        <a:lnTo>
                          <a:pt x="3434972" y="3140403"/>
                        </a:lnTo>
                        <a:lnTo>
                          <a:pt x="3483123" y="3167311"/>
                        </a:lnTo>
                        <a:lnTo>
                          <a:pt x="3402400" y="3239537"/>
                        </a:lnTo>
                        <a:close/>
                        <a:moveTo>
                          <a:pt x="3439221" y="3138987"/>
                        </a:moveTo>
                        <a:lnTo>
                          <a:pt x="3514279" y="3136155"/>
                        </a:lnTo>
                        <a:lnTo>
                          <a:pt x="3483123" y="3164478"/>
                        </a:lnTo>
                        <a:lnTo>
                          <a:pt x="3439221" y="3138987"/>
                        </a:lnTo>
                        <a:close/>
                        <a:moveTo>
                          <a:pt x="2505951" y="3059680"/>
                        </a:moveTo>
                        <a:lnTo>
                          <a:pt x="2614997" y="3004449"/>
                        </a:lnTo>
                        <a:lnTo>
                          <a:pt x="2579592" y="3117744"/>
                        </a:lnTo>
                        <a:lnTo>
                          <a:pt x="2505951" y="3059680"/>
                        </a:lnTo>
                        <a:close/>
                        <a:moveTo>
                          <a:pt x="2539939" y="3255115"/>
                        </a:moveTo>
                        <a:lnTo>
                          <a:pt x="2581009" y="3119160"/>
                        </a:lnTo>
                        <a:lnTo>
                          <a:pt x="2654651" y="3175808"/>
                        </a:lnTo>
                        <a:lnTo>
                          <a:pt x="2539939" y="3255115"/>
                        </a:lnTo>
                        <a:close/>
                        <a:moveTo>
                          <a:pt x="1928145" y="2469129"/>
                        </a:moveTo>
                        <a:lnTo>
                          <a:pt x="1712883" y="2498869"/>
                        </a:lnTo>
                        <a:lnTo>
                          <a:pt x="1496206" y="2110833"/>
                        </a:lnTo>
                        <a:lnTo>
                          <a:pt x="1496206" y="2110833"/>
                        </a:lnTo>
                        <a:lnTo>
                          <a:pt x="1493374" y="2110833"/>
                        </a:lnTo>
                        <a:lnTo>
                          <a:pt x="1487709" y="2098087"/>
                        </a:lnTo>
                        <a:lnTo>
                          <a:pt x="1928145" y="2469129"/>
                        </a:lnTo>
                        <a:close/>
                        <a:moveTo>
                          <a:pt x="1928145" y="2865662"/>
                        </a:moveTo>
                        <a:lnTo>
                          <a:pt x="1824762" y="2869911"/>
                        </a:lnTo>
                        <a:lnTo>
                          <a:pt x="1814849" y="2845835"/>
                        </a:lnTo>
                        <a:lnTo>
                          <a:pt x="1928145" y="2865662"/>
                        </a:lnTo>
                        <a:close/>
                        <a:moveTo>
                          <a:pt x="1867248" y="2966212"/>
                        </a:moveTo>
                        <a:lnTo>
                          <a:pt x="1826179" y="2871327"/>
                        </a:lnTo>
                        <a:lnTo>
                          <a:pt x="1939474" y="2867078"/>
                        </a:lnTo>
                        <a:lnTo>
                          <a:pt x="1939474" y="2867078"/>
                        </a:lnTo>
                        <a:lnTo>
                          <a:pt x="1939474" y="2865662"/>
                        </a:lnTo>
                        <a:lnTo>
                          <a:pt x="1813433" y="2843003"/>
                        </a:lnTo>
                        <a:lnTo>
                          <a:pt x="1766699" y="2735373"/>
                        </a:lnTo>
                        <a:lnTo>
                          <a:pt x="1969214" y="2801934"/>
                        </a:lnTo>
                        <a:lnTo>
                          <a:pt x="2006035" y="2950634"/>
                        </a:lnTo>
                        <a:lnTo>
                          <a:pt x="1867248" y="2966212"/>
                        </a:lnTo>
                        <a:close/>
                        <a:moveTo>
                          <a:pt x="1745456" y="2833090"/>
                        </a:moveTo>
                        <a:lnTo>
                          <a:pt x="1812017" y="2844419"/>
                        </a:lnTo>
                        <a:lnTo>
                          <a:pt x="1823346" y="2868495"/>
                        </a:lnTo>
                        <a:lnTo>
                          <a:pt x="1775196" y="2869911"/>
                        </a:lnTo>
                        <a:lnTo>
                          <a:pt x="1745456" y="2833090"/>
                        </a:lnTo>
                        <a:close/>
                        <a:moveTo>
                          <a:pt x="1708635" y="2827425"/>
                        </a:moveTo>
                        <a:lnTo>
                          <a:pt x="1704386" y="2874159"/>
                        </a:lnTo>
                        <a:lnTo>
                          <a:pt x="1649155" y="2875576"/>
                        </a:lnTo>
                        <a:lnTo>
                          <a:pt x="1554270" y="2799101"/>
                        </a:lnTo>
                        <a:lnTo>
                          <a:pt x="1708635" y="2827425"/>
                        </a:lnTo>
                        <a:close/>
                        <a:moveTo>
                          <a:pt x="1405570" y="2392654"/>
                        </a:moveTo>
                        <a:lnTo>
                          <a:pt x="1439559" y="2437973"/>
                        </a:lnTo>
                        <a:lnTo>
                          <a:pt x="1303604" y="2547019"/>
                        </a:lnTo>
                        <a:lnTo>
                          <a:pt x="1365916" y="2402568"/>
                        </a:lnTo>
                        <a:lnTo>
                          <a:pt x="1405570" y="2392654"/>
                        </a:lnTo>
                        <a:close/>
                        <a:moveTo>
                          <a:pt x="1299356" y="2249619"/>
                        </a:moveTo>
                        <a:lnTo>
                          <a:pt x="1222881" y="2149070"/>
                        </a:lnTo>
                        <a:lnTo>
                          <a:pt x="1228546" y="2144821"/>
                        </a:lnTo>
                        <a:lnTo>
                          <a:pt x="1351754" y="2130659"/>
                        </a:lnTo>
                        <a:lnTo>
                          <a:pt x="1387159" y="2272278"/>
                        </a:lnTo>
                        <a:lnTo>
                          <a:pt x="1387159" y="2272278"/>
                        </a:lnTo>
                        <a:lnTo>
                          <a:pt x="1480628" y="2137740"/>
                        </a:lnTo>
                        <a:lnTo>
                          <a:pt x="1389992" y="2345920"/>
                        </a:lnTo>
                        <a:lnTo>
                          <a:pt x="1299356" y="2249619"/>
                        </a:lnTo>
                        <a:close/>
                        <a:moveTo>
                          <a:pt x="1296523" y="2565430"/>
                        </a:moveTo>
                        <a:lnTo>
                          <a:pt x="1303604" y="2551268"/>
                        </a:lnTo>
                        <a:lnTo>
                          <a:pt x="1442391" y="2439389"/>
                        </a:lnTo>
                        <a:lnTo>
                          <a:pt x="1567016" y="2602251"/>
                        </a:lnTo>
                        <a:lnTo>
                          <a:pt x="1542940" y="2636239"/>
                        </a:lnTo>
                        <a:lnTo>
                          <a:pt x="1296523" y="2565430"/>
                        </a:lnTo>
                        <a:close/>
                        <a:moveTo>
                          <a:pt x="1609501" y="2658898"/>
                        </a:moveTo>
                        <a:lnTo>
                          <a:pt x="1632161" y="2688638"/>
                        </a:lnTo>
                        <a:lnTo>
                          <a:pt x="1530195" y="2654650"/>
                        </a:lnTo>
                        <a:lnTo>
                          <a:pt x="1541524" y="2639072"/>
                        </a:lnTo>
                        <a:lnTo>
                          <a:pt x="1609501" y="2658898"/>
                        </a:lnTo>
                        <a:close/>
                        <a:moveTo>
                          <a:pt x="1425397" y="2386990"/>
                        </a:moveTo>
                        <a:lnTo>
                          <a:pt x="1459385" y="2422394"/>
                        </a:lnTo>
                        <a:lnTo>
                          <a:pt x="1442391" y="2436556"/>
                        </a:lnTo>
                        <a:lnTo>
                          <a:pt x="1408402" y="2392654"/>
                        </a:lnTo>
                        <a:lnTo>
                          <a:pt x="1425397" y="2386990"/>
                        </a:lnTo>
                        <a:close/>
                        <a:moveTo>
                          <a:pt x="1428229" y="2386990"/>
                        </a:moveTo>
                        <a:lnTo>
                          <a:pt x="1542940" y="2354417"/>
                        </a:lnTo>
                        <a:lnTo>
                          <a:pt x="1460801" y="2420978"/>
                        </a:lnTo>
                        <a:lnTo>
                          <a:pt x="1428229" y="2386990"/>
                        </a:lnTo>
                        <a:close/>
                        <a:moveTo>
                          <a:pt x="1460801" y="2423811"/>
                        </a:moveTo>
                        <a:lnTo>
                          <a:pt x="1593923" y="2564014"/>
                        </a:lnTo>
                        <a:lnTo>
                          <a:pt x="1568432" y="2600835"/>
                        </a:lnTo>
                        <a:lnTo>
                          <a:pt x="1443807" y="2437973"/>
                        </a:lnTo>
                        <a:lnTo>
                          <a:pt x="1460801" y="2423811"/>
                        </a:lnTo>
                        <a:close/>
                        <a:moveTo>
                          <a:pt x="1544357" y="2637655"/>
                        </a:moveTo>
                        <a:lnTo>
                          <a:pt x="1568432" y="2603667"/>
                        </a:lnTo>
                        <a:lnTo>
                          <a:pt x="1608085" y="2656066"/>
                        </a:lnTo>
                        <a:lnTo>
                          <a:pt x="1544357" y="2637655"/>
                        </a:lnTo>
                        <a:close/>
                        <a:moveTo>
                          <a:pt x="1636409" y="2690054"/>
                        </a:moveTo>
                        <a:lnTo>
                          <a:pt x="1613750" y="2660315"/>
                        </a:lnTo>
                        <a:lnTo>
                          <a:pt x="1721381" y="2691471"/>
                        </a:lnTo>
                        <a:lnTo>
                          <a:pt x="1718548" y="2718378"/>
                        </a:lnTo>
                        <a:lnTo>
                          <a:pt x="1636409" y="2690054"/>
                        </a:lnTo>
                        <a:close/>
                        <a:moveTo>
                          <a:pt x="1718548" y="2719795"/>
                        </a:moveTo>
                        <a:lnTo>
                          <a:pt x="1712883" y="2789188"/>
                        </a:lnTo>
                        <a:lnTo>
                          <a:pt x="1639242" y="2692887"/>
                        </a:lnTo>
                        <a:lnTo>
                          <a:pt x="1718548" y="2719795"/>
                        </a:lnTo>
                        <a:close/>
                        <a:moveTo>
                          <a:pt x="1423980" y="2385573"/>
                        </a:moveTo>
                        <a:lnTo>
                          <a:pt x="1406986" y="2389822"/>
                        </a:lnTo>
                        <a:lnTo>
                          <a:pt x="1385743" y="2361498"/>
                        </a:lnTo>
                        <a:lnTo>
                          <a:pt x="1391408" y="2348753"/>
                        </a:lnTo>
                        <a:lnTo>
                          <a:pt x="1423980" y="2385573"/>
                        </a:lnTo>
                        <a:close/>
                        <a:moveTo>
                          <a:pt x="1288026" y="2564014"/>
                        </a:moveTo>
                        <a:lnTo>
                          <a:pt x="1299356" y="2554100"/>
                        </a:lnTo>
                        <a:lnTo>
                          <a:pt x="1293691" y="2565430"/>
                        </a:lnTo>
                        <a:lnTo>
                          <a:pt x="1288026" y="2564014"/>
                        </a:lnTo>
                        <a:close/>
                        <a:moveTo>
                          <a:pt x="1540108" y="2639072"/>
                        </a:moveTo>
                        <a:lnTo>
                          <a:pt x="1528778" y="2654650"/>
                        </a:lnTo>
                        <a:lnTo>
                          <a:pt x="1292275" y="2576759"/>
                        </a:lnTo>
                        <a:lnTo>
                          <a:pt x="1296523" y="2568262"/>
                        </a:lnTo>
                        <a:lnTo>
                          <a:pt x="1540108" y="2639072"/>
                        </a:lnTo>
                        <a:close/>
                        <a:moveTo>
                          <a:pt x="1711467" y="2824593"/>
                        </a:moveTo>
                        <a:lnTo>
                          <a:pt x="1714300" y="2794853"/>
                        </a:lnTo>
                        <a:lnTo>
                          <a:pt x="1741207" y="2830257"/>
                        </a:lnTo>
                        <a:lnTo>
                          <a:pt x="1711467" y="2824593"/>
                        </a:lnTo>
                        <a:close/>
                        <a:moveTo>
                          <a:pt x="1707219" y="2874159"/>
                        </a:moveTo>
                        <a:lnTo>
                          <a:pt x="1711467" y="2827425"/>
                        </a:lnTo>
                        <a:lnTo>
                          <a:pt x="1742623" y="2833090"/>
                        </a:lnTo>
                        <a:lnTo>
                          <a:pt x="1772363" y="2871327"/>
                        </a:lnTo>
                        <a:lnTo>
                          <a:pt x="1707219" y="2874159"/>
                        </a:lnTo>
                        <a:close/>
                        <a:moveTo>
                          <a:pt x="1388576" y="2347336"/>
                        </a:moveTo>
                        <a:lnTo>
                          <a:pt x="1382911" y="2360082"/>
                        </a:lnTo>
                        <a:lnTo>
                          <a:pt x="1310685" y="2265197"/>
                        </a:lnTo>
                        <a:lnTo>
                          <a:pt x="1388576" y="2347336"/>
                        </a:lnTo>
                        <a:close/>
                        <a:moveTo>
                          <a:pt x="1404154" y="2391238"/>
                        </a:moveTo>
                        <a:lnTo>
                          <a:pt x="1368749" y="2401152"/>
                        </a:lnTo>
                        <a:lnTo>
                          <a:pt x="1384327" y="2364331"/>
                        </a:lnTo>
                        <a:lnTo>
                          <a:pt x="1404154" y="2391238"/>
                        </a:lnTo>
                        <a:close/>
                        <a:moveTo>
                          <a:pt x="1302188" y="2549852"/>
                        </a:moveTo>
                        <a:lnTo>
                          <a:pt x="1285194" y="2564014"/>
                        </a:lnTo>
                        <a:lnTo>
                          <a:pt x="1285194" y="2564014"/>
                        </a:lnTo>
                        <a:lnTo>
                          <a:pt x="1295107" y="2566846"/>
                        </a:lnTo>
                        <a:lnTo>
                          <a:pt x="1290858" y="2576759"/>
                        </a:lnTo>
                        <a:lnTo>
                          <a:pt x="1290858" y="2576759"/>
                        </a:lnTo>
                        <a:lnTo>
                          <a:pt x="1528778" y="2656066"/>
                        </a:lnTo>
                        <a:lnTo>
                          <a:pt x="1473547" y="2732540"/>
                        </a:lnTo>
                        <a:lnTo>
                          <a:pt x="1272448" y="2569678"/>
                        </a:lnTo>
                        <a:lnTo>
                          <a:pt x="1334760" y="2412481"/>
                        </a:lnTo>
                        <a:lnTo>
                          <a:pt x="1365916" y="2403984"/>
                        </a:lnTo>
                        <a:lnTo>
                          <a:pt x="1302188" y="2549852"/>
                        </a:lnTo>
                        <a:close/>
                        <a:moveTo>
                          <a:pt x="1530195" y="2657482"/>
                        </a:moveTo>
                        <a:lnTo>
                          <a:pt x="1634993" y="2692887"/>
                        </a:lnTo>
                        <a:lnTo>
                          <a:pt x="1711467" y="2793436"/>
                        </a:lnTo>
                        <a:lnTo>
                          <a:pt x="1708635" y="2826009"/>
                        </a:lnTo>
                        <a:lnTo>
                          <a:pt x="1551438" y="2797685"/>
                        </a:lnTo>
                        <a:lnTo>
                          <a:pt x="1474963" y="2735373"/>
                        </a:lnTo>
                        <a:lnTo>
                          <a:pt x="1530195" y="2657482"/>
                        </a:lnTo>
                        <a:close/>
                        <a:moveTo>
                          <a:pt x="1707219" y="2875576"/>
                        </a:moveTo>
                        <a:lnTo>
                          <a:pt x="1773780" y="2872743"/>
                        </a:lnTo>
                        <a:lnTo>
                          <a:pt x="1846005" y="2967628"/>
                        </a:lnTo>
                        <a:lnTo>
                          <a:pt x="1697305" y="2984622"/>
                        </a:lnTo>
                        <a:lnTo>
                          <a:pt x="1707219" y="2875576"/>
                        </a:lnTo>
                        <a:close/>
                        <a:moveTo>
                          <a:pt x="1744040" y="2831674"/>
                        </a:moveTo>
                        <a:lnTo>
                          <a:pt x="1714300" y="2792020"/>
                        </a:lnTo>
                        <a:lnTo>
                          <a:pt x="1719964" y="2719795"/>
                        </a:lnTo>
                        <a:lnTo>
                          <a:pt x="1763866" y="2733956"/>
                        </a:lnTo>
                        <a:lnTo>
                          <a:pt x="1810600" y="2843003"/>
                        </a:lnTo>
                        <a:lnTo>
                          <a:pt x="1744040" y="2831674"/>
                        </a:lnTo>
                        <a:close/>
                        <a:moveTo>
                          <a:pt x="1719964" y="2718378"/>
                        </a:moveTo>
                        <a:lnTo>
                          <a:pt x="1722797" y="2690054"/>
                        </a:lnTo>
                        <a:lnTo>
                          <a:pt x="1722797" y="2690054"/>
                        </a:lnTo>
                        <a:lnTo>
                          <a:pt x="1610918" y="2657482"/>
                        </a:lnTo>
                        <a:lnTo>
                          <a:pt x="1568432" y="2602251"/>
                        </a:lnTo>
                        <a:lnTo>
                          <a:pt x="1595340" y="2564014"/>
                        </a:lnTo>
                        <a:lnTo>
                          <a:pt x="1595340" y="2564014"/>
                        </a:lnTo>
                        <a:lnTo>
                          <a:pt x="1462218" y="2422394"/>
                        </a:lnTo>
                        <a:lnTo>
                          <a:pt x="1551438" y="2350169"/>
                        </a:lnTo>
                        <a:lnTo>
                          <a:pt x="1552854" y="2350169"/>
                        </a:lnTo>
                        <a:lnTo>
                          <a:pt x="1426813" y="2385573"/>
                        </a:lnTo>
                        <a:lnTo>
                          <a:pt x="1391408" y="2348753"/>
                        </a:lnTo>
                        <a:lnTo>
                          <a:pt x="1486293" y="2129243"/>
                        </a:lnTo>
                        <a:lnTo>
                          <a:pt x="1486293" y="2129243"/>
                        </a:lnTo>
                        <a:lnTo>
                          <a:pt x="1484876" y="2127827"/>
                        </a:lnTo>
                        <a:lnTo>
                          <a:pt x="1387159" y="2266613"/>
                        </a:lnTo>
                        <a:lnTo>
                          <a:pt x="1353171" y="2129243"/>
                        </a:lnTo>
                        <a:lnTo>
                          <a:pt x="1491957" y="2112249"/>
                        </a:lnTo>
                        <a:lnTo>
                          <a:pt x="1762450" y="2731124"/>
                        </a:lnTo>
                        <a:lnTo>
                          <a:pt x="1719964" y="2718378"/>
                        </a:lnTo>
                        <a:close/>
                        <a:moveTo>
                          <a:pt x="1547189" y="2796269"/>
                        </a:moveTo>
                        <a:lnTo>
                          <a:pt x="1443807" y="2777858"/>
                        </a:lnTo>
                        <a:lnTo>
                          <a:pt x="1473547" y="2736789"/>
                        </a:lnTo>
                        <a:lnTo>
                          <a:pt x="1547189" y="2796269"/>
                        </a:lnTo>
                        <a:close/>
                        <a:moveTo>
                          <a:pt x="1823346" y="2871327"/>
                        </a:moveTo>
                        <a:lnTo>
                          <a:pt x="1864416" y="2966212"/>
                        </a:lnTo>
                        <a:lnTo>
                          <a:pt x="1848838" y="2967628"/>
                        </a:lnTo>
                        <a:lnTo>
                          <a:pt x="1776612" y="2872743"/>
                        </a:lnTo>
                        <a:lnTo>
                          <a:pt x="1823346" y="2871327"/>
                        </a:lnTo>
                        <a:close/>
                        <a:moveTo>
                          <a:pt x="1865832" y="2969044"/>
                        </a:moveTo>
                        <a:lnTo>
                          <a:pt x="1887075" y="3018611"/>
                        </a:lnTo>
                        <a:lnTo>
                          <a:pt x="1850254" y="2970460"/>
                        </a:lnTo>
                        <a:lnTo>
                          <a:pt x="1865832" y="2969044"/>
                        </a:lnTo>
                        <a:close/>
                        <a:moveTo>
                          <a:pt x="2055602" y="2828841"/>
                        </a:moveTo>
                        <a:lnTo>
                          <a:pt x="1970630" y="2800517"/>
                        </a:lnTo>
                        <a:lnTo>
                          <a:pt x="1950804" y="2721211"/>
                        </a:lnTo>
                        <a:lnTo>
                          <a:pt x="2055602" y="2828841"/>
                        </a:lnTo>
                        <a:close/>
                        <a:moveTo>
                          <a:pt x="1229962" y="2141989"/>
                        </a:moveTo>
                        <a:lnTo>
                          <a:pt x="1331928" y="2055601"/>
                        </a:lnTo>
                        <a:lnTo>
                          <a:pt x="1350338" y="2127827"/>
                        </a:lnTo>
                        <a:lnTo>
                          <a:pt x="1229962" y="2141989"/>
                        </a:lnTo>
                        <a:close/>
                        <a:moveTo>
                          <a:pt x="1220049" y="2150486"/>
                        </a:moveTo>
                        <a:lnTo>
                          <a:pt x="1285194" y="2235457"/>
                        </a:lnTo>
                        <a:lnTo>
                          <a:pt x="1211552" y="2157567"/>
                        </a:lnTo>
                        <a:lnTo>
                          <a:pt x="1220049" y="2150486"/>
                        </a:lnTo>
                        <a:close/>
                        <a:moveTo>
                          <a:pt x="1215800" y="2143405"/>
                        </a:moveTo>
                        <a:lnTo>
                          <a:pt x="1198806" y="2144821"/>
                        </a:lnTo>
                        <a:lnTo>
                          <a:pt x="1198806" y="2144821"/>
                        </a:lnTo>
                        <a:lnTo>
                          <a:pt x="1210135" y="2156151"/>
                        </a:lnTo>
                        <a:lnTo>
                          <a:pt x="1127996" y="2226960"/>
                        </a:lnTo>
                        <a:lnTo>
                          <a:pt x="1085511" y="1972046"/>
                        </a:lnTo>
                        <a:lnTo>
                          <a:pt x="1215800" y="2143405"/>
                        </a:lnTo>
                        <a:close/>
                        <a:moveTo>
                          <a:pt x="1217216" y="2146237"/>
                        </a:moveTo>
                        <a:lnTo>
                          <a:pt x="1220049" y="2149070"/>
                        </a:lnTo>
                        <a:lnTo>
                          <a:pt x="1211552" y="2156151"/>
                        </a:lnTo>
                        <a:lnTo>
                          <a:pt x="1203054" y="2147654"/>
                        </a:lnTo>
                        <a:lnTo>
                          <a:pt x="1217216" y="2146237"/>
                        </a:lnTo>
                        <a:close/>
                        <a:moveTo>
                          <a:pt x="1684559" y="3147484"/>
                        </a:moveTo>
                        <a:lnTo>
                          <a:pt x="1695889" y="3017195"/>
                        </a:lnTo>
                        <a:lnTo>
                          <a:pt x="1885659" y="3029940"/>
                        </a:lnTo>
                        <a:lnTo>
                          <a:pt x="1684559" y="3147484"/>
                        </a:lnTo>
                        <a:close/>
                        <a:moveTo>
                          <a:pt x="1535859" y="3005865"/>
                        </a:moveTo>
                        <a:lnTo>
                          <a:pt x="1695889" y="2987455"/>
                        </a:lnTo>
                        <a:lnTo>
                          <a:pt x="1693057" y="3015778"/>
                        </a:lnTo>
                        <a:lnTo>
                          <a:pt x="1535859" y="3005865"/>
                        </a:lnTo>
                        <a:close/>
                        <a:moveTo>
                          <a:pt x="1072765" y="744208"/>
                        </a:moveTo>
                        <a:lnTo>
                          <a:pt x="1020366" y="713052"/>
                        </a:lnTo>
                        <a:lnTo>
                          <a:pt x="1111002" y="618167"/>
                        </a:lnTo>
                        <a:lnTo>
                          <a:pt x="1130829" y="738544"/>
                        </a:lnTo>
                        <a:lnTo>
                          <a:pt x="1072765" y="744208"/>
                        </a:lnTo>
                        <a:close/>
                        <a:moveTo>
                          <a:pt x="942475" y="1064267"/>
                        </a:moveTo>
                        <a:lnTo>
                          <a:pt x="1041609" y="909903"/>
                        </a:lnTo>
                        <a:lnTo>
                          <a:pt x="1088343" y="935394"/>
                        </a:lnTo>
                        <a:lnTo>
                          <a:pt x="1102505" y="960886"/>
                        </a:lnTo>
                        <a:lnTo>
                          <a:pt x="1041609" y="1136493"/>
                        </a:lnTo>
                        <a:lnTo>
                          <a:pt x="942475" y="1064267"/>
                        </a:lnTo>
                        <a:close/>
                        <a:moveTo>
                          <a:pt x="1043025" y="909903"/>
                        </a:moveTo>
                        <a:lnTo>
                          <a:pt x="1060019" y="884411"/>
                        </a:lnTo>
                        <a:lnTo>
                          <a:pt x="1088343" y="932562"/>
                        </a:lnTo>
                        <a:lnTo>
                          <a:pt x="1043025" y="909903"/>
                        </a:lnTo>
                        <a:close/>
                        <a:moveTo>
                          <a:pt x="1101089" y="816434"/>
                        </a:moveTo>
                        <a:lnTo>
                          <a:pt x="1060019" y="880163"/>
                        </a:lnTo>
                        <a:lnTo>
                          <a:pt x="1020366" y="809353"/>
                        </a:lnTo>
                        <a:lnTo>
                          <a:pt x="1101089" y="816434"/>
                        </a:lnTo>
                        <a:close/>
                        <a:moveTo>
                          <a:pt x="1017533" y="809353"/>
                        </a:moveTo>
                        <a:lnTo>
                          <a:pt x="1058603" y="881579"/>
                        </a:lnTo>
                        <a:lnTo>
                          <a:pt x="1041609" y="908486"/>
                        </a:lnTo>
                        <a:lnTo>
                          <a:pt x="1021782" y="897157"/>
                        </a:lnTo>
                        <a:lnTo>
                          <a:pt x="973632" y="805105"/>
                        </a:lnTo>
                        <a:lnTo>
                          <a:pt x="1017533" y="809353"/>
                        </a:lnTo>
                        <a:close/>
                        <a:moveTo>
                          <a:pt x="1072765" y="747041"/>
                        </a:moveTo>
                        <a:lnTo>
                          <a:pt x="1072765" y="747041"/>
                        </a:lnTo>
                        <a:lnTo>
                          <a:pt x="1130829" y="741376"/>
                        </a:lnTo>
                        <a:lnTo>
                          <a:pt x="1135077" y="765451"/>
                        </a:lnTo>
                        <a:lnTo>
                          <a:pt x="1102505" y="815018"/>
                        </a:lnTo>
                        <a:lnTo>
                          <a:pt x="1018949" y="807937"/>
                        </a:lnTo>
                        <a:lnTo>
                          <a:pt x="986377" y="749873"/>
                        </a:lnTo>
                        <a:lnTo>
                          <a:pt x="1020366" y="714468"/>
                        </a:lnTo>
                        <a:lnTo>
                          <a:pt x="1072765" y="747041"/>
                        </a:lnTo>
                        <a:close/>
                        <a:moveTo>
                          <a:pt x="1171898" y="783862"/>
                        </a:moveTo>
                        <a:lnTo>
                          <a:pt x="1171898" y="783862"/>
                        </a:lnTo>
                        <a:lnTo>
                          <a:pt x="1414067" y="839093"/>
                        </a:lnTo>
                        <a:lnTo>
                          <a:pt x="1105337" y="815018"/>
                        </a:lnTo>
                        <a:lnTo>
                          <a:pt x="1136494" y="765451"/>
                        </a:lnTo>
                        <a:lnTo>
                          <a:pt x="1136494" y="765451"/>
                        </a:lnTo>
                        <a:lnTo>
                          <a:pt x="1132245" y="739960"/>
                        </a:lnTo>
                        <a:lnTo>
                          <a:pt x="1340425" y="718717"/>
                        </a:lnTo>
                        <a:lnTo>
                          <a:pt x="1171898" y="783862"/>
                        </a:lnTo>
                        <a:close/>
                        <a:moveTo>
                          <a:pt x="1266783" y="1028863"/>
                        </a:moveTo>
                        <a:lnTo>
                          <a:pt x="1111002" y="945307"/>
                        </a:lnTo>
                        <a:lnTo>
                          <a:pt x="1149239" y="834845"/>
                        </a:lnTo>
                        <a:lnTo>
                          <a:pt x="1266783" y="1028863"/>
                        </a:lnTo>
                        <a:close/>
                        <a:moveTo>
                          <a:pt x="3048352" y="459554"/>
                        </a:moveTo>
                        <a:lnTo>
                          <a:pt x="2905316" y="534612"/>
                        </a:lnTo>
                        <a:lnTo>
                          <a:pt x="2974710" y="351923"/>
                        </a:lnTo>
                        <a:lnTo>
                          <a:pt x="3048352" y="459554"/>
                        </a:lnTo>
                        <a:close/>
                        <a:moveTo>
                          <a:pt x="5369489" y="840509"/>
                        </a:moveTo>
                        <a:lnTo>
                          <a:pt x="5470039" y="694642"/>
                        </a:lnTo>
                        <a:lnTo>
                          <a:pt x="5553594" y="822099"/>
                        </a:lnTo>
                        <a:lnTo>
                          <a:pt x="5369489" y="840509"/>
                        </a:lnTo>
                        <a:close/>
                        <a:moveTo>
                          <a:pt x="4267693" y="1661900"/>
                        </a:moveTo>
                        <a:lnTo>
                          <a:pt x="4240785" y="1785109"/>
                        </a:lnTo>
                        <a:lnTo>
                          <a:pt x="4094917" y="1708634"/>
                        </a:lnTo>
                        <a:lnTo>
                          <a:pt x="4267693" y="1661900"/>
                        </a:lnTo>
                        <a:close/>
                        <a:moveTo>
                          <a:pt x="4203964" y="1970630"/>
                        </a:moveTo>
                        <a:lnTo>
                          <a:pt x="4243617" y="1787941"/>
                        </a:lnTo>
                        <a:lnTo>
                          <a:pt x="4388069" y="1862999"/>
                        </a:lnTo>
                        <a:lnTo>
                          <a:pt x="4203964" y="1970630"/>
                        </a:lnTo>
                        <a:close/>
                        <a:moveTo>
                          <a:pt x="3374076" y="3104998"/>
                        </a:moveTo>
                        <a:lnTo>
                          <a:pt x="3381157" y="3138987"/>
                        </a:lnTo>
                        <a:lnTo>
                          <a:pt x="3276359" y="3143236"/>
                        </a:lnTo>
                        <a:lnTo>
                          <a:pt x="3219711" y="3020027"/>
                        </a:lnTo>
                        <a:lnTo>
                          <a:pt x="3374076" y="3104998"/>
                        </a:lnTo>
                        <a:close/>
                        <a:moveTo>
                          <a:pt x="2035775" y="2556933"/>
                        </a:moveTo>
                        <a:lnTo>
                          <a:pt x="2052769" y="2464880"/>
                        </a:lnTo>
                        <a:lnTo>
                          <a:pt x="2178810" y="2443637"/>
                        </a:lnTo>
                        <a:lnTo>
                          <a:pt x="2072596" y="2588089"/>
                        </a:lnTo>
                        <a:lnTo>
                          <a:pt x="2035775" y="2556933"/>
                        </a:lnTo>
                        <a:close/>
                        <a:moveTo>
                          <a:pt x="2049937" y="2464880"/>
                        </a:moveTo>
                        <a:lnTo>
                          <a:pt x="2032943" y="2555516"/>
                        </a:lnTo>
                        <a:lnTo>
                          <a:pt x="1946555" y="2483291"/>
                        </a:lnTo>
                        <a:lnTo>
                          <a:pt x="2049937" y="2464880"/>
                        </a:lnTo>
                        <a:close/>
                        <a:moveTo>
                          <a:pt x="2049937" y="2463464"/>
                        </a:moveTo>
                        <a:lnTo>
                          <a:pt x="1945139" y="2481874"/>
                        </a:lnTo>
                        <a:lnTo>
                          <a:pt x="1932393" y="2471961"/>
                        </a:lnTo>
                        <a:lnTo>
                          <a:pt x="2051353" y="2454967"/>
                        </a:lnTo>
                        <a:lnTo>
                          <a:pt x="2049937" y="2463464"/>
                        </a:lnTo>
                        <a:close/>
                        <a:moveTo>
                          <a:pt x="2032943" y="2556933"/>
                        </a:moveTo>
                        <a:lnTo>
                          <a:pt x="2023029" y="2612164"/>
                        </a:lnTo>
                        <a:lnTo>
                          <a:pt x="1793606" y="2508782"/>
                        </a:lnTo>
                        <a:lnTo>
                          <a:pt x="1945139" y="2483291"/>
                        </a:lnTo>
                        <a:lnTo>
                          <a:pt x="2032943" y="2556933"/>
                        </a:lnTo>
                        <a:close/>
                        <a:moveTo>
                          <a:pt x="2024445" y="2613580"/>
                        </a:moveTo>
                        <a:lnTo>
                          <a:pt x="2034359" y="2558349"/>
                        </a:lnTo>
                        <a:lnTo>
                          <a:pt x="2069764" y="2588089"/>
                        </a:lnTo>
                        <a:lnTo>
                          <a:pt x="2044272" y="2622077"/>
                        </a:lnTo>
                        <a:lnTo>
                          <a:pt x="2024445" y="2613580"/>
                        </a:lnTo>
                        <a:close/>
                        <a:moveTo>
                          <a:pt x="2044272" y="2624910"/>
                        </a:moveTo>
                        <a:lnTo>
                          <a:pt x="2015948" y="2663147"/>
                        </a:lnTo>
                        <a:lnTo>
                          <a:pt x="2024445" y="2616413"/>
                        </a:lnTo>
                        <a:lnTo>
                          <a:pt x="2044272" y="2624910"/>
                        </a:lnTo>
                        <a:close/>
                        <a:moveTo>
                          <a:pt x="2047105" y="2623494"/>
                        </a:moveTo>
                        <a:lnTo>
                          <a:pt x="2072596" y="2589505"/>
                        </a:lnTo>
                        <a:lnTo>
                          <a:pt x="2188724" y="2687222"/>
                        </a:lnTo>
                        <a:lnTo>
                          <a:pt x="2047105" y="2623494"/>
                        </a:lnTo>
                        <a:close/>
                        <a:moveTo>
                          <a:pt x="2052769" y="2462048"/>
                        </a:moveTo>
                        <a:lnTo>
                          <a:pt x="2054185" y="2453551"/>
                        </a:lnTo>
                        <a:lnTo>
                          <a:pt x="2183059" y="2435140"/>
                        </a:lnTo>
                        <a:lnTo>
                          <a:pt x="2178810" y="2440805"/>
                        </a:lnTo>
                        <a:lnTo>
                          <a:pt x="2052769" y="2462048"/>
                        </a:lnTo>
                        <a:close/>
                        <a:moveTo>
                          <a:pt x="1129413" y="1003371"/>
                        </a:moveTo>
                        <a:lnTo>
                          <a:pt x="1105337" y="962302"/>
                        </a:lnTo>
                        <a:lnTo>
                          <a:pt x="1109586" y="948140"/>
                        </a:lnTo>
                        <a:lnTo>
                          <a:pt x="1268199" y="1033111"/>
                        </a:lnTo>
                        <a:lnTo>
                          <a:pt x="1282361" y="1055770"/>
                        </a:lnTo>
                        <a:lnTo>
                          <a:pt x="1169066" y="1463633"/>
                        </a:lnTo>
                        <a:lnTo>
                          <a:pt x="1129413" y="1003371"/>
                        </a:lnTo>
                        <a:close/>
                        <a:moveTo>
                          <a:pt x="1169066" y="1474963"/>
                        </a:moveTo>
                        <a:lnTo>
                          <a:pt x="1173314" y="1521697"/>
                        </a:lnTo>
                        <a:lnTo>
                          <a:pt x="1157737" y="1514616"/>
                        </a:lnTo>
                        <a:lnTo>
                          <a:pt x="1169066" y="1474963"/>
                        </a:lnTo>
                        <a:close/>
                        <a:moveTo>
                          <a:pt x="1814849" y="1051522"/>
                        </a:moveTo>
                        <a:lnTo>
                          <a:pt x="2096671" y="911319"/>
                        </a:lnTo>
                        <a:lnTo>
                          <a:pt x="1921064" y="1183227"/>
                        </a:lnTo>
                        <a:lnTo>
                          <a:pt x="1814849" y="1051522"/>
                        </a:lnTo>
                        <a:close/>
                        <a:moveTo>
                          <a:pt x="2726876" y="952388"/>
                        </a:moveTo>
                        <a:lnTo>
                          <a:pt x="2742454" y="949556"/>
                        </a:lnTo>
                        <a:lnTo>
                          <a:pt x="2755200" y="952388"/>
                        </a:lnTo>
                        <a:lnTo>
                          <a:pt x="2726876" y="952388"/>
                        </a:lnTo>
                        <a:close/>
                        <a:moveTo>
                          <a:pt x="4590584" y="905654"/>
                        </a:moveTo>
                        <a:lnTo>
                          <a:pt x="4654313" y="803688"/>
                        </a:lnTo>
                        <a:lnTo>
                          <a:pt x="4788851" y="901405"/>
                        </a:lnTo>
                        <a:lnTo>
                          <a:pt x="4590584" y="905654"/>
                        </a:lnTo>
                        <a:close/>
                        <a:moveTo>
                          <a:pt x="4572174" y="907070"/>
                        </a:moveTo>
                        <a:lnTo>
                          <a:pt x="4586336" y="907070"/>
                        </a:lnTo>
                        <a:lnTo>
                          <a:pt x="4580671" y="915567"/>
                        </a:lnTo>
                        <a:lnTo>
                          <a:pt x="4572174" y="907070"/>
                        </a:lnTo>
                        <a:close/>
                        <a:moveTo>
                          <a:pt x="4092085" y="1707218"/>
                        </a:moveTo>
                        <a:lnTo>
                          <a:pt x="3970292" y="1643489"/>
                        </a:lnTo>
                        <a:lnTo>
                          <a:pt x="3970292" y="1643489"/>
                        </a:lnTo>
                        <a:lnTo>
                          <a:pt x="3936304" y="1749704"/>
                        </a:lnTo>
                        <a:lnTo>
                          <a:pt x="3896650" y="1761033"/>
                        </a:lnTo>
                        <a:lnTo>
                          <a:pt x="3920726" y="1565599"/>
                        </a:lnTo>
                        <a:lnTo>
                          <a:pt x="3920726" y="1565599"/>
                        </a:lnTo>
                        <a:lnTo>
                          <a:pt x="3883905" y="1507535"/>
                        </a:lnTo>
                        <a:lnTo>
                          <a:pt x="4175640" y="1392824"/>
                        </a:lnTo>
                        <a:lnTo>
                          <a:pt x="4307346" y="1477795"/>
                        </a:lnTo>
                        <a:lnTo>
                          <a:pt x="4267693" y="1661900"/>
                        </a:lnTo>
                        <a:lnTo>
                          <a:pt x="4092085" y="1707218"/>
                        </a:lnTo>
                        <a:close/>
                        <a:moveTo>
                          <a:pt x="3267862" y="2915229"/>
                        </a:moveTo>
                        <a:lnTo>
                          <a:pt x="3201301" y="2978958"/>
                        </a:lnTo>
                        <a:lnTo>
                          <a:pt x="3146069" y="2857165"/>
                        </a:lnTo>
                        <a:lnTo>
                          <a:pt x="3267862" y="2915229"/>
                        </a:lnTo>
                        <a:close/>
                        <a:moveTo>
                          <a:pt x="2544188" y="2685806"/>
                        </a:moveTo>
                        <a:lnTo>
                          <a:pt x="2631991" y="2748118"/>
                        </a:lnTo>
                        <a:lnTo>
                          <a:pt x="2670229" y="2801934"/>
                        </a:lnTo>
                        <a:lnTo>
                          <a:pt x="2544188" y="2685806"/>
                        </a:lnTo>
                        <a:close/>
                        <a:moveTo>
                          <a:pt x="2402569" y="2556933"/>
                        </a:moveTo>
                        <a:lnTo>
                          <a:pt x="2430893" y="2582424"/>
                        </a:lnTo>
                        <a:lnTo>
                          <a:pt x="2449303" y="2614997"/>
                        </a:lnTo>
                        <a:lnTo>
                          <a:pt x="2398320" y="2578175"/>
                        </a:lnTo>
                        <a:lnTo>
                          <a:pt x="2402569" y="2556933"/>
                        </a:lnTo>
                        <a:close/>
                        <a:moveTo>
                          <a:pt x="1874329" y="1660484"/>
                        </a:moveTo>
                        <a:lnTo>
                          <a:pt x="1966381" y="1734126"/>
                        </a:lnTo>
                        <a:lnTo>
                          <a:pt x="1744040" y="1799270"/>
                        </a:lnTo>
                        <a:lnTo>
                          <a:pt x="1456553" y="1659068"/>
                        </a:lnTo>
                        <a:lnTo>
                          <a:pt x="1450888" y="1647738"/>
                        </a:lnTo>
                        <a:lnTo>
                          <a:pt x="1874329" y="1660484"/>
                        </a:lnTo>
                        <a:close/>
                        <a:moveTo>
                          <a:pt x="1273864" y="1569848"/>
                        </a:moveTo>
                        <a:lnTo>
                          <a:pt x="1314933" y="1571264"/>
                        </a:lnTo>
                        <a:lnTo>
                          <a:pt x="1307852" y="1586842"/>
                        </a:lnTo>
                        <a:lnTo>
                          <a:pt x="1273864" y="1569848"/>
                        </a:lnTo>
                        <a:close/>
                        <a:moveTo>
                          <a:pt x="1285194" y="1055770"/>
                        </a:moveTo>
                        <a:lnTo>
                          <a:pt x="1285194" y="1055770"/>
                        </a:lnTo>
                        <a:lnTo>
                          <a:pt x="1272448" y="1034527"/>
                        </a:lnTo>
                        <a:lnTo>
                          <a:pt x="1278113" y="1037360"/>
                        </a:lnTo>
                        <a:lnTo>
                          <a:pt x="1278113" y="1037360"/>
                        </a:lnTo>
                        <a:lnTo>
                          <a:pt x="1504703" y="952388"/>
                        </a:lnTo>
                        <a:lnTo>
                          <a:pt x="1504703" y="952388"/>
                        </a:lnTo>
                        <a:lnTo>
                          <a:pt x="1622247" y="781029"/>
                        </a:lnTo>
                        <a:lnTo>
                          <a:pt x="1705802" y="897157"/>
                        </a:lnTo>
                        <a:lnTo>
                          <a:pt x="1584010" y="1163401"/>
                        </a:lnTo>
                        <a:lnTo>
                          <a:pt x="1465050" y="1222881"/>
                        </a:lnTo>
                        <a:lnTo>
                          <a:pt x="1173314" y="1497622"/>
                        </a:lnTo>
                        <a:lnTo>
                          <a:pt x="1173314" y="1497622"/>
                        </a:lnTo>
                        <a:lnTo>
                          <a:pt x="1353171" y="1483460"/>
                        </a:lnTo>
                        <a:lnTo>
                          <a:pt x="1313518" y="1567015"/>
                        </a:lnTo>
                        <a:lnTo>
                          <a:pt x="1268199" y="1565599"/>
                        </a:lnTo>
                        <a:lnTo>
                          <a:pt x="1174731" y="1520281"/>
                        </a:lnTo>
                        <a:lnTo>
                          <a:pt x="1170482" y="1467882"/>
                        </a:lnTo>
                        <a:lnTo>
                          <a:pt x="1285194" y="1055770"/>
                        </a:lnTo>
                        <a:close/>
                        <a:moveTo>
                          <a:pt x="2256701" y="1169066"/>
                        </a:moveTo>
                        <a:lnTo>
                          <a:pt x="2003203" y="1285193"/>
                        </a:lnTo>
                        <a:lnTo>
                          <a:pt x="1962133" y="1234210"/>
                        </a:lnTo>
                        <a:lnTo>
                          <a:pt x="2024445" y="1156320"/>
                        </a:lnTo>
                        <a:lnTo>
                          <a:pt x="2256701" y="1169066"/>
                        </a:lnTo>
                        <a:close/>
                        <a:moveTo>
                          <a:pt x="1749704" y="1453720"/>
                        </a:moveTo>
                        <a:lnTo>
                          <a:pt x="2113666" y="1425396"/>
                        </a:lnTo>
                        <a:lnTo>
                          <a:pt x="2188724" y="1520281"/>
                        </a:lnTo>
                        <a:lnTo>
                          <a:pt x="1895572" y="1661900"/>
                        </a:lnTo>
                        <a:lnTo>
                          <a:pt x="1895572" y="1661900"/>
                        </a:lnTo>
                        <a:lnTo>
                          <a:pt x="1896988" y="1663316"/>
                        </a:lnTo>
                        <a:lnTo>
                          <a:pt x="2201469" y="1535859"/>
                        </a:lnTo>
                        <a:lnTo>
                          <a:pt x="2239707" y="1584010"/>
                        </a:lnTo>
                        <a:lnTo>
                          <a:pt x="2241123" y="1654819"/>
                        </a:lnTo>
                        <a:lnTo>
                          <a:pt x="1969214" y="1734126"/>
                        </a:lnTo>
                        <a:lnTo>
                          <a:pt x="1874329" y="1659068"/>
                        </a:lnTo>
                        <a:lnTo>
                          <a:pt x="1874329" y="1659068"/>
                        </a:lnTo>
                        <a:lnTo>
                          <a:pt x="1449472" y="1646322"/>
                        </a:lnTo>
                        <a:lnTo>
                          <a:pt x="1409818" y="1571264"/>
                        </a:lnTo>
                        <a:lnTo>
                          <a:pt x="1409818" y="1571264"/>
                        </a:lnTo>
                        <a:lnTo>
                          <a:pt x="1316350" y="1569848"/>
                        </a:lnTo>
                        <a:lnTo>
                          <a:pt x="1356003" y="1486292"/>
                        </a:lnTo>
                        <a:lnTo>
                          <a:pt x="1518865" y="1473547"/>
                        </a:lnTo>
                        <a:lnTo>
                          <a:pt x="1523114" y="1493373"/>
                        </a:lnTo>
                        <a:lnTo>
                          <a:pt x="1405570" y="1559934"/>
                        </a:lnTo>
                        <a:lnTo>
                          <a:pt x="1405570" y="1559934"/>
                        </a:lnTo>
                        <a:lnTo>
                          <a:pt x="1406986" y="1561350"/>
                        </a:lnTo>
                        <a:lnTo>
                          <a:pt x="1616582" y="1465049"/>
                        </a:lnTo>
                        <a:lnTo>
                          <a:pt x="1685976" y="1459385"/>
                        </a:lnTo>
                        <a:lnTo>
                          <a:pt x="1664733" y="1584010"/>
                        </a:lnTo>
                        <a:lnTo>
                          <a:pt x="1664733" y="1585426"/>
                        </a:lnTo>
                        <a:lnTo>
                          <a:pt x="1749704" y="1453720"/>
                        </a:lnTo>
                        <a:close/>
                        <a:moveTo>
                          <a:pt x="2190140" y="1518865"/>
                        </a:moveTo>
                        <a:lnTo>
                          <a:pt x="2115082" y="1425396"/>
                        </a:lnTo>
                        <a:lnTo>
                          <a:pt x="2235458" y="1415483"/>
                        </a:lnTo>
                        <a:lnTo>
                          <a:pt x="2238290" y="1496206"/>
                        </a:lnTo>
                        <a:lnTo>
                          <a:pt x="2190140" y="1518865"/>
                        </a:lnTo>
                        <a:close/>
                        <a:moveTo>
                          <a:pt x="2239707" y="1494789"/>
                        </a:moveTo>
                        <a:lnTo>
                          <a:pt x="2236874" y="1415483"/>
                        </a:lnTo>
                        <a:lnTo>
                          <a:pt x="2413898" y="1401321"/>
                        </a:lnTo>
                        <a:lnTo>
                          <a:pt x="2419563" y="1406986"/>
                        </a:lnTo>
                        <a:lnTo>
                          <a:pt x="2239707" y="1494789"/>
                        </a:lnTo>
                        <a:close/>
                        <a:moveTo>
                          <a:pt x="2239707" y="1517448"/>
                        </a:moveTo>
                        <a:lnTo>
                          <a:pt x="2239707" y="1497622"/>
                        </a:lnTo>
                        <a:lnTo>
                          <a:pt x="2423812" y="1408402"/>
                        </a:lnTo>
                        <a:lnTo>
                          <a:pt x="2423812" y="1408402"/>
                        </a:lnTo>
                        <a:lnTo>
                          <a:pt x="2416731" y="1401321"/>
                        </a:lnTo>
                        <a:lnTo>
                          <a:pt x="2541355" y="1391407"/>
                        </a:lnTo>
                        <a:lnTo>
                          <a:pt x="2239707" y="1517448"/>
                        </a:lnTo>
                        <a:close/>
                        <a:moveTo>
                          <a:pt x="3039854" y="1351754"/>
                        </a:moveTo>
                        <a:lnTo>
                          <a:pt x="2554101" y="1389991"/>
                        </a:lnTo>
                        <a:lnTo>
                          <a:pt x="3045520" y="1184644"/>
                        </a:lnTo>
                        <a:lnTo>
                          <a:pt x="3066762" y="1200222"/>
                        </a:lnTo>
                        <a:lnTo>
                          <a:pt x="3039854" y="1351754"/>
                        </a:lnTo>
                        <a:close/>
                        <a:moveTo>
                          <a:pt x="2765114" y="950972"/>
                        </a:moveTo>
                        <a:lnTo>
                          <a:pt x="2746703" y="948140"/>
                        </a:lnTo>
                        <a:lnTo>
                          <a:pt x="2990288" y="898573"/>
                        </a:lnTo>
                        <a:lnTo>
                          <a:pt x="3022861" y="945307"/>
                        </a:lnTo>
                        <a:lnTo>
                          <a:pt x="2765114" y="950972"/>
                        </a:lnTo>
                        <a:close/>
                        <a:moveTo>
                          <a:pt x="3150318" y="595508"/>
                        </a:moveTo>
                        <a:lnTo>
                          <a:pt x="3175809" y="606838"/>
                        </a:lnTo>
                        <a:lnTo>
                          <a:pt x="3172977" y="621000"/>
                        </a:lnTo>
                        <a:lnTo>
                          <a:pt x="3150318" y="595508"/>
                        </a:lnTo>
                        <a:close/>
                        <a:moveTo>
                          <a:pt x="4273358" y="611086"/>
                        </a:moveTo>
                        <a:lnTo>
                          <a:pt x="4412144" y="749873"/>
                        </a:lnTo>
                        <a:lnTo>
                          <a:pt x="4431971" y="908486"/>
                        </a:lnTo>
                        <a:lnTo>
                          <a:pt x="4114744" y="916984"/>
                        </a:lnTo>
                        <a:lnTo>
                          <a:pt x="4161478" y="803688"/>
                        </a:lnTo>
                        <a:lnTo>
                          <a:pt x="4161478" y="803688"/>
                        </a:lnTo>
                        <a:lnTo>
                          <a:pt x="4041102" y="881579"/>
                        </a:lnTo>
                        <a:lnTo>
                          <a:pt x="3960379" y="717301"/>
                        </a:lnTo>
                        <a:lnTo>
                          <a:pt x="3960379" y="717301"/>
                        </a:lnTo>
                        <a:lnTo>
                          <a:pt x="3600667" y="922648"/>
                        </a:lnTo>
                        <a:lnTo>
                          <a:pt x="3895234" y="548774"/>
                        </a:lnTo>
                        <a:lnTo>
                          <a:pt x="4273358" y="611086"/>
                        </a:lnTo>
                        <a:close/>
                        <a:moveTo>
                          <a:pt x="2947802" y="2763697"/>
                        </a:moveTo>
                        <a:lnTo>
                          <a:pt x="2942138" y="2770778"/>
                        </a:lnTo>
                        <a:lnTo>
                          <a:pt x="2865663" y="2749535"/>
                        </a:lnTo>
                        <a:lnTo>
                          <a:pt x="2780692" y="2684390"/>
                        </a:lnTo>
                        <a:lnTo>
                          <a:pt x="2780692" y="2684390"/>
                        </a:lnTo>
                        <a:lnTo>
                          <a:pt x="2947802" y="2763697"/>
                        </a:lnTo>
                        <a:close/>
                        <a:moveTo>
                          <a:pt x="1969214" y="1736958"/>
                        </a:moveTo>
                        <a:lnTo>
                          <a:pt x="2156151" y="1885658"/>
                        </a:lnTo>
                        <a:lnTo>
                          <a:pt x="2136324" y="1991873"/>
                        </a:lnTo>
                        <a:lnTo>
                          <a:pt x="1748288" y="1802103"/>
                        </a:lnTo>
                        <a:lnTo>
                          <a:pt x="1969214" y="1736958"/>
                        </a:lnTo>
                        <a:close/>
                        <a:moveTo>
                          <a:pt x="4433387" y="908486"/>
                        </a:moveTo>
                        <a:lnTo>
                          <a:pt x="4413560" y="752705"/>
                        </a:lnTo>
                        <a:lnTo>
                          <a:pt x="4566510" y="905654"/>
                        </a:lnTo>
                        <a:lnTo>
                          <a:pt x="4433387" y="908486"/>
                        </a:lnTo>
                        <a:close/>
                        <a:moveTo>
                          <a:pt x="3508614" y="2661731"/>
                        </a:moveTo>
                        <a:lnTo>
                          <a:pt x="3569510" y="2691471"/>
                        </a:lnTo>
                        <a:lnTo>
                          <a:pt x="3623325" y="2718378"/>
                        </a:lnTo>
                        <a:lnTo>
                          <a:pt x="3586505" y="2804766"/>
                        </a:lnTo>
                        <a:lnTo>
                          <a:pt x="3508614" y="2661731"/>
                        </a:lnTo>
                        <a:close/>
                        <a:moveTo>
                          <a:pt x="3328758" y="2942136"/>
                        </a:moveTo>
                        <a:lnTo>
                          <a:pt x="3340087" y="2936472"/>
                        </a:lnTo>
                        <a:lnTo>
                          <a:pt x="3342920" y="2949217"/>
                        </a:lnTo>
                        <a:lnTo>
                          <a:pt x="3328758" y="2942136"/>
                        </a:lnTo>
                        <a:close/>
                        <a:moveTo>
                          <a:pt x="3308931" y="2878408"/>
                        </a:moveTo>
                        <a:lnTo>
                          <a:pt x="3308931" y="2878408"/>
                        </a:lnTo>
                        <a:lnTo>
                          <a:pt x="3316012" y="2809015"/>
                        </a:lnTo>
                        <a:lnTo>
                          <a:pt x="3340087" y="2933639"/>
                        </a:lnTo>
                        <a:lnTo>
                          <a:pt x="3325925" y="2940720"/>
                        </a:lnTo>
                        <a:lnTo>
                          <a:pt x="3270694" y="2915229"/>
                        </a:lnTo>
                        <a:lnTo>
                          <a:pt x="3308931" y="2878408"/>
                        </a:lnTo>
                        <a:close/>
                        <a:moveTo>
                          <a:pt x="2950635" y="2763697"/>
                        </a:moveTo>
                        <a:lnTo>
                          <a:pt x="2990288" y="2782107"/>
                        </a:lnTo>
                        <a:lnTo>
                          <a:pt x="2944970" y="2769361"/>
                        </a:lnTo>
                        <a:lnTo>
                          <a:pt x="2950635" y="2763697"/>
                        </a:lnTo>
                        <a:close/>
                        <a:moveTo>
                          <a:pt x="2382742" y="2494620"/>
                        </a:moveTo>
                        <a:lnTo>
                          <a:pt x="2411066" y="2507366"/>
                        </a:lnTo>
                        <a:lnTo>
                          <a:pt x="2405401" y="2534273"/>
                        </a:lnTo>
                        <a:lnTo>
                          <a:pt x="2382742" y="2494620"/>
                        </a:lnTo>
                        <a:close/>
                        <a:moveTo>
                          <a:pt x="2403985" y="2401152"/>
                        </a:moveTo>
                        <a:lnTo>
                          <a:pt x="2337424" y="2412481"/>
                        </a:lnTo>
                        <a:lnTo>
                          <a:pt x="2276528" y="2304851"/>
                        </a:lnTo>
                        <a:lnTo>
                          <a:pt x="2403985" y="2401152"/>
                        </a:lnTo>
                        <a:close/>
                        <a:moveTo>
                          <a:pt x="3158815" y="1241291"/>
                        </a:moveTo>
                        <a:lnTo>
                          <a:pt x="3165896" y="1271031"/>
                        </a:lnTo>
                        <a:lnTo>
                          <a:pt x="3069595" y="1198806"/>
                        </a:lnTo>
                        <a:lnTo>
                          <a:pt x="3071011" y="1193141"/>
                        </a:lnTo>
                        <a:lnTo>
                          <a:pt x="3158815" y="1241291"/>
                        </a:lnTo>
                        <a:close/>
                        <a:moveTo>
                          <a:pt x="3072427" y="1007620"/>
                        </a:moveTo>
                        <a:lnTo>
                          <a:pt x="3029942" y="946724"/>
                        </a:lnTo>
                        <a:lnTo>
                          <a:pt x="3114913" y="945307"/>
                        </a:lnTo>
                        <a:lnTo>
                          <a:pt x="3102167" y="1013285"/>
                        </a:lnTo>
                        <a:lnTo>
                          <a:pt x="3072427" y="1007620"/>
                        </a:lnTo>
                        <a:close/>
                        <a:moveTo>
                          <a:pt x="3100751" y="1014701"/>
                        </a:moveTo>
                        <a:lnTo>
                          <a:pt x="3096502" y="1041608"/>
                        </a:lnTo>
                        <a:lnTo>
                          <a:pt x="3073843" y="1010452"/>
                        </a:lnTo>
                        <a:lnTo>
                          <a:pt x="3100751" y="1014701"/>
                        </a:lnTo>
                        <a:close/>
                        <a:moveTo>
                          <a:pt x="4157230" y="809353"/>
                        </a:moveTo>
                        <a:lnTo>
                          <a:pt x="4111911" y="918400"/>
                        </a:lnTo>
                        <a:lnTo>
                          <a:pt x="4059512" y="919816"/>
                        </a:lnTo>
                        <a:lnTo>
                          <a:pt x="4042519" y="884411"/>
                        </a:lnTo>
                        <a:lnTo>
                          <a:pt x="4157230" y="809353"/>
                        </a:lnTo>
                        <a:close/>
                        <a:moveTo>
                          <a:pt x="3961795" y="1280945"/>
                        </a:moveTo>
                        <a:lnTo>
                          <a:pt x="4001449" y="1278112"/>
                        </a:lnTo>
                        <a:lnTo>
                          <a:pt x="4174224" y="1389991"/>
                        </a:lnTo>
                        <a:lnTo>
                          <a:pt x="3883905" y="1504703"/>
                        </a:lnTo>
                        <a:lnTo>
                          <a:pt x="3875407" y="1490541"/>
                        </a:lnTo>
                        <a:lnTo>
                          <a:pt x="3961795" y="1280945"/>
                        </a:lnTo>
                        <a:close/>
                        <a:moveTo>
                          <a:pt x="3864078" y="1511784"/>
                        </a:moveTo>
                        <a:lnTo>
                          <a:pt x="3872576" y="1491957"/>
                        </a:lnTo>
                        <a:lnTo>
                          <a:pt x="3881072" y="1504703"/>
                        </a:lnTo>
                        <a:lnTo>
                          <a:pt x="3864078" y="1511784"/>
                        </a:lnTo>
                        <a:close/>
                        <a:moveTo>
                          <a:pt x="3752199" y="1297939"/>
                        </a:moveTo>
                        <a:lnTo>
                          <a:pt x="3958963" y="1282361"/>
                        </a:lnTo>
                        <a:lnTo>
                          <a:pt x="3872576" y="1489125"/>
                        </a:lnTo>
                        <a:lnTo>
                          <a:pt x="3752199" y="1297939"/>
                        </a:lnTo>
                        <a:close/>
                        <a:moveTo>
                          <a:pt x="3011531" y="2790604"/>
                        </a:moveTo>
                        <a:lnTo>
                          <a:pt x="3127658" y="2823177"/>
                        </a:lnTo>
                        <a:lnTo>
                          <a:pt x="3140404" y="2852916"/>
                        </a:lnTo>
                        <a:lnTo>
                          <a:pt x="3011531" y="2790604"/>
                        </a:lnTo>
                        <a:close/>
                        <a:moveTo>
                          <a:pt x="3051185" y="2654650"/>
                        </a:moveTo>
                        <a:lnTo>
                          <a:pt x="3127658" y="2820344"/>
                        </a:lnTo>
                        <a:lnTo>
                          <a:pt x="3001618" y="2784939"/>
                        </a:lnTo>
                        <a:lnTo>
                          <a:pt x="2952051" y="2760864"/>
                        </a:lnTo>
                        <a:lnTo>
                          <a:pt x="3051185" y="2654650"/>
                        </a:lnTo>
                        <a:close/>
                        <a:moveTo>
                          <a:pt x="1972047" y="1735542"/>
                        </a:moveTo>
                        <a:lnTo>
                          <a:pt x="2241123" y="1656235"/>
                        </a:lnTo>
                        <a:lnTo>
                          <a:pt x="2252452" y="2047104"/>
                        </a:lnTo>
                        <a:lnTo>
                          <a:pt x="2139157" y="1991873"/>
                        </a:lnTo>
                        <a:lnTo>
                          <a:pt x="2158984" y="1884242"/>
                        </a:lnTo>
                        <a:lnTo>
                          <a:pt x="2158984" y="1884242"/>
                        </a:lnTo>
                        <a:lnTo>
                          <a:pt x="1972047" y="1735542"/>
                        </a:lnTo>
                        <a:close/>
                        <a:moveTo>
                          <a:pt x="3069595" y="2630574"/>
                        </a:moveTo>
                        <a:lnTo>
                          <a:pt x="3051185" y="2650401"/>
                        </a:lnTo>
                        <a:lnTo>
                          <a:pt x="3017196" y="2575343"/>
                        </a:lnTo>
                        <a:lnTo>
                          <a:pt x="3069595" y="2630574"/>
                        </a:lnTo>
                        <a:close/>
                        <a:moveTo>
                          <a:pt x="2854334" y="2226960"/>
                        </a:moveTo>
                        <a:lnTo>
                          <a:pt x="2715547" y="1807768"/>
                        </a:lnTo>
                        <a:lnTo>
                          <a:pt x="2729709" y="1810600"/>
                        </a:lnTo>
                        <a:lnTo>
                          <a:pt x="2896819" y="2239706"/>
                        </a:lnTo>
                        <a:lnTo>
                          <a:pt x="2854334" y="2226960"/>
                        </a:lnTo>
                        <a:close/>
                        <a:moveTo>
                          <a:pt x="2714130" y="1804935"/>
                        </a:moveTo>
                        <a:lnTo>
                          <a:pt x="2641905" y="1585426"/>
                        </a:lnTo>
                        <a:lnTo>
                          <a:pt x="2728292" y="1807768"/>
                        </a:lnTo>
                        <a:lnTo>
                          <a:pt x="2714130" y="1804935"/>
                        </a:lnTo>
                        <a:close/>
                        <a:moveTo>
                          <a:pt x="3393902" y="2280775"/>
                        </a:moveTo>
                        <a:lnTo>
                          <a:pt x="3688471" y="2452135"/>
                        </a:lnTo>
                        <a:lnTo>
                          <a:pt x="3327342" y="2354417"/>
                        </a:lnTo>
                        <a:lnTo>
                          <a:pt x="3393902" y="2280775"/>
                        </a:lnTo>
                        <a:close/>
                        <a:moveTo>
                          <a:pt x="3324509" y="2353001"/>
                        </a:moveTo>
                        <a:lnTo>
                          <a:pt x="3124826" y="2299186"/>
                        </a:lnTo>
                        <a:lnTo>
                          <a:pt x="3171561" y="2156151"/>
                        </a:lnTo>
                        <a:lnTo>
                          <a:pt x="3184306" y="2154735"/>
                        </a:lnTo>
                        <a:lnTo>
                          <a:pt x="3182890" y="2157567"/>
                        </a:lnTo>
                        <a:lnTo>
                          <a:pt x="3182890" y="2157567"/>
                        </a:lnTo>
                        <a:lnTo>
                          <a:pt x="3392486" y="2279359"/>
                        </a:lnTo>
                        <a:lnTo>
                          <a:pt x="3324509" y="2353001"/>
                        </a:lnTo>
                        <a:close/>
                        <a:moveTo>
                          <a:pt x="2321846" y="2083925"/>
                        </a:moveTo>
                        <a:lnTo>
                          <a:pt x="2260950" y="2292105"/>
                        </a:lnTo>
                        <a:lnTo>
                          <a:pt x="2253869" y="2051352"/>
                        </a:lnTo>
                        <a:lnTo>
                          <a:pt x="2321846" y="2083925"/>
                        </a:lnTo>
                        <a:close/>
                        <a:moveTo>
                          <a:pt x="2253869" y="2048520"/>
                        </a:moveTo>
                        <a:lnTo>
                          <a:pt x="2243955" y="1656235"/>
                        </a:lnTo>
                        <a:lnTo>
                          <a:pt x="2287857" y="1643489"/>
                        </a:lnTo>
                        <a:lnTo>
                          <a:pt x="2408233" y="1792190"/>
                        </a:lnTo>
                        <a:lnTo>
                          <a:pt x="2323262" y="2081092"/>
                        </a:lnTo>
                        <a:lnTo>
                          <a:pt x="2253869" y="2048520"/>
                        </a:lnTo>
                        <a:close/>
                        <a:moveTo>
                          <a:pt x="2843004" y="2336007"/>
                        </a:moveTo>
                        <a:lnTo>
                          <a:pt x="2488956" y="2163232"/>
                        </a:lnTo>
                        <a:lnTo>
                          <a:pt x="2535691" y="1952219"/>
                        </a:lnTo>
                        <a:lnTo>
                          <a:pt x="2843004" y="2336007"/>
                        </a:lnTo>
                        <a:close/>
                        <a:moveTo>
                          <a:pt x="2957715" y="2394071"/>
                        </a:moveTo>
                        <a:lnTo>
                          <a:pt x="3020028" y="2552684"/>
                        </a:lnTo>
                        <a:lnTo>
                          <a:pt x="2850085" y="2341672"/>
                        </a:lnTo>
                        <a:lnTo>
                          <a:pt x="2957715" y="2394071"/>
                        </a:lnTo>
                        <a:close/>
                        <a:moveTo>
                          <a:pt x="2847253" y="2337423"/>
                        </a:moveTo>
                        <a:lnTo>
                          <a:pt x="2535691" y="1949387"/>
                        </a:lnTo>
                        <a:lnTo>
                          <a:pt x="2573928" y="1778028"/>
                        </a:lnTo>
                        <a:lnTo>
                          <a:pt x="2712715" y="1804935"/>
                        </a:lnTo>
                        <a:lnTo>
                          <a:pt x="2851501" y="2226960"/>
                        </a:lnTo>
                        <a:lnTo>
                          <a:pt x="2851501" y="2226960"/>
                        </a:lnTo>
                        <a:lnTo>
                          <a:pt x="2898235" y="2239706"/>
                        </a:lnTo>
                        <a:lnTo>
                          <a:pt x="2957715" y="2389822"/>
                        </a:lnTo>
                        <a:lnTo>
                          <a:pt x="2847253" y="2337423"/>
                        </a:lnTo>
                        <a:close/>
                        <a:moveTo>
                          <a:pt x="2534274" y="1947971"/>
                        </a:moveTo>
                        <a:lnTo>
                          <a:pt x="2408233" y="1792190"/>
                        </a:lnTo>
                        <a:lnTo>
                          <a:pt x="2420979" y="1749704"/>
                        </a:lnTo>
                        <a:lnTo>
                          <a:pt x="2571095" y="1779444"/>
                        </a:lnTo>
                        <a:lnTo>
                          <a:pt x="2534274" y="1947971"/>
                        </a:lnTo>
                        <a:close/>
                        <a:moveTo>
                          <a:pt x="2420979" y="1746871"/>
                        </a:moveTo>
                        <a:lnTo>
                          <a:pt x="2420979" y="1746871"/>
                        </a:lnTo>
                        <a:lnTo>
                          <a:pt x="2408233" y="1789357"/>
                        </a:lnTo>
                        <a:lnTo>
                          <a:pt x="2289273" y="1642073"/>
                        </a:lnTo>
                        <a:lnTo>
                          <a:pt x="2623495" y="1542940"/>
                        </a:lnTo>
                        <a:lnTo>
                          <a:pt x="2572511" y="1776611"/>
                        </a:lnTo>
                        <a:lnTo>
                          <a:pt x="2420979" y="1746871"/>
                        </a:lnTo>
                        <a:close/>
                        <a:moveTo>
                          <a:pt x="2408233" y="1793606"/>
                        </a:moveTo>
                        <a:lnTo>
                          <a:pt x="2534274" y="1949387"/>
                        </a:lnTo>
                        <a:lnTo>
                          <a:pt x="2487540" y="2160399"/>
                        </a:lnTo>
                        <a:lnTo>
                          <a:pt x="2323262" y="2081092"/>
                        </a:lnTo>
                        <a:lnTo>
                          <a:pt x="2408233" y="1793606"/>
                        </a:lnTo>
                        <a:close/>
                        <a:moveTo>
                          <a:pt x="3310347" y="1892739"/>
                        </a:moveTo>
                        <a:lnTo>
                          <a:pt x="3304682" y="1904069"/>
                        </a:lnTo>
                        <a:lnTo>
                          <a:pt x="3211214" y="1868664"/>
                        </a:lnTo>
                        <a:lnTo>
                          <a:pt x="3209797" y="1868664"/>
                        </a:lnTo>
                        <a:lnTo>
                          <a:pt x="3293353" y="1928144"/>
                        </a:lnTo>
                        <a:lnTo>
                          <a:pt x="3185723" y="2153318"/>
                        </a:lnTo>
                        <a:lnTo>
                          <a:pt x="3170144" y="2154735"/>
                        </a:lnTo>
                        <a:lnTo>
                          <a:pt x="3170144" y="2154735"/>
                        </a:lnTo>
                        <a:lnTo>
                          <a:pt x="3121994" y="2299186"/>
                        </a:lnTo>
                        <a:lnTo>
                          <a:pt x="3031358" y="2275111"/>
                        </a:lnTo>
                        <a:lnTo>
                          <a:pt x="3021444" y="1476379"/>
                        </a:lnTo>
                        <a:lnTo>
                          <a:pt x="3243786" y="1605252"/>
                        </a:lnTo>
                        <a:lnTo>
                          <a:pt x="3310347" y="1892739"/>
                        </a:lnTo>
                        <a:close/>
                        <a:moveTo>
                          <a:pt x="3544019" y="2106584"/>
                        </a:moveTo>
                        <a:lnTo>
                          <a:pt x="3188554" y="2151902"/>
                        </a:lnTo>
                        <a:lnTo>
                          <a:pt x="3296186" y="1928144"/>
                        </a:lnTo>
                        <a:lnTo>
                          <a:pt x="3544019" y="2106584"/>
                        </a:lnTo>
                        <a:close/>
                        <a:moveTo>
                          <a:pt x="3223959" y="1875745"/>
                        </a:moveTo>
                        <a:lnTo>
                          <a:pt x="3303267" y="1905485"/>
                        </a:lnTo>
                        <a:lnTo>
                          <a:pt x="3293353" y="1925311"/>
                        </a:lnTo>
                        <a:lnTo>
                          <a:pt x="3223959" y="1875745"/>
                        </a:lnTo>
                        <a:close/>
                        <a:moveTo>
                          <a:pt x="3121994" y="2300602"/>
                        </a:moveTo>
                        <a:lnTo>
                          <a:pt x="3073843" y="2447886"/>
                        </a:lnTo>
                        <a:lnTo>
                          <a:pt x="3034190" y="2429475"/>
                        </a:lnTo>
                        <a:lnTo>
                          <a:pt x="3032773" y="2277943"/>
                        </a:lnTo>
                        <a:lnTo>
                          <a:pt x="3121994" y="2300602"/>
                        </a:lnTo>
                        <a:close/>
                        <a:moveTo>
                          <a:pt x="3031358" y="2428059"/>
                        </a:moveTo>
                        <a:lnTo>
                          <a:pt x="2959132" y="2392654"/>
                        </a:lnTo>
                        <a:lnTo>
                          <a:pt x="2899652" y="2241122"/>
                        </a:lnTo>
                        <a:lnTo>
                          <a:pt x="3028525" y="2276527"/>
                        </a:lnTo>
                        <a:lnTo>
                          <a:pt x="3031358" y="2428059"/>
                        </a:lnTo>
                        <a:close/>
                        <a:moveTo>
                          <a:pt x="3072427" y="2449302"/>
                        </a:moveTo>
                        <a:lnTo>
                          <a:pt x="3035606" y="2559765"/>
                        </a:lnTo>
                        <a:lnTo>
                          <a:pt x="3034190" y="2429475"/>
                        </a:lnTo>
                        <a:lnTo>
                          <a:pt x="3072427" y="2449302"/>
                        </a:lnTo>
                        <a:close/>
                        <a:moveTo>
                          <a:pt x="3075259" y="2447886"/>
                        </a:moveTo>
                        <a:lnTo>
                          <a:pt x="3123410" y="2300602"/>
                        </a:lnTo>
                        <a:lnTo>
                          <a:pt x="3323093" y="2354417"/>
                        </a:lnTo>
                        <a:lnTo>
                          <a:pt x="3187139" y="2503117"/>
                        </a:lnTo>
                        <a:lnTo>
                          <a:pt x="3075259" y="2447886"/>
                        </a:lnTo>
                        <a:close/>
                        <a:moveTo>
                          <a:pt x="3185723" y="2157567"/>
                        </a:moveTo>
                        <a:lnTo>
                          <a:pt x="3187139" y="2154735"/>
                        </a:lnTo>
                        <a:lnTo>
                          <a:pt x="3546852" y="2109416"/>
                        </a:lnTo>
                        <a:lnTo>
                          <a:pt x="3548267" y="2110833"/>
                        </a:lnTo>
                        <a:lnTo>
                          <a:pt x="3393902" y="2279359"/>
                        </a:lnTo>
                        <a:lnTo>
                          <a:pt x="3185723" y="2157567"/>
                        </a:lnTo>
                        <a:close/>
                        <a:moveTo>
                          <a:pt x="3493036" y="1973462"/>
                        </a:moveTo>
                        <a:lnTo>
                          <a:pt x="3306099" y="1904069"/>
                        </a:lnTo>
                        <a:lnTo>
                          <a:pt x="3311763" y="1892739"/>
                        </a:lnTo>
                        <a:lnTo>
                          <a:pt x="3311763" y="1892739"/>
                        </a:lnTo>
                        <a:lnTo>
                          <a:pt x="3245202" y="1605252"/>
                        </a:lnTo>
                        <a:lnTo>
                          <a:pt x="3372659" y="1678894"/>
                        </a:lnTo>
                        <a:lnTo>
                          <a:pt x="3493036" y="1973462"/>
                        </a:lnTo>
                        <a:close/>
                        <a:moveTo>
                          <a:pt x="3245202" y="1602420"/>
                        </a:moveTo>
                        <a:lnTo>
                          <a:pt x="3184306" y="1341841"/>
                        </a:lnTo>
                        <a:lnTo>
                          <a:pt x="3232457" y="1337592"/>
                        </a:lnTo>
                        <a:lnTo>
                          <a:pt x="3371244" y="1676062"/>
                        </a:lnTo>
                        <a:lnTo>
                          <a:pt x="3245202" y="1602420"/>
                        </a:lnTo>
                        <a:close/>
                        <a:moveTo>
                          <a:pt x="3546852" y="2106584"/>
                        </a:moveTo>
                        <a:lnTo>
                          <a:pt x="3296186" y="1926728"/>
                        </a:lnTo>
                        <a:lnTo>
                          <a:pt x="3306099" y="1905485"/>
                        </a:lnTo>
                        <a:lnTo>
                          <a:pt x="3494452" y="1976294"/>
                        </a:lnTo>
                        <a:lnTo>
                          <a:pt x="3546852" y="2106584"/>
                        </a:lnTo>
                        <a:lnTo>
                          <a:pt x="3546852" y="2106584"/>
                        </a:lnTo>
                        <a:close/>
                        <a:moveTo>
                          <a:pt x="3248035" y="1334760"/>
                        </a:moveTo>
                        <a:lnTo>
                          <a:pt x="3233873" y="1336176"/>
                        </a:lnTo>
                        <a:lnTo>
                          <a:pt x="3226792" y="1320598"/>
                        </a:lnTo>
                        <a:lnTo>
                          <a:pt x="3248035" y="1334760"/>
                        </a:lnTo>
                        <a:close/>
                        <a:moveTo>
                          <a:pt x="3223959" y="1317766"/>
                        </a:moveTo>
                        <a:lnTo>
                          <a:pt x="3231040" y="1336176"/>
                        </a:lnTo>
                        <a:lnTo>
                          <a:pt x="3182890" y="1340425"/>
                        </a:lnTo>
                        <a:lnTo>
                          <a:pt x="3168728" y="1276696"/>
                        </a:lnTo>
                        <a:lnTo>
                          <a:pt x="3223959" y="1317766"/>
                        </a:lnTo>
                        <a:close/>
                        <a:moveTo>
                          <a:pt x="2243955" y="1653403"/>
                        </a:moveTo>
                        <a:lnTo>
                          <a:pt x="2242539" y="1586842"/>
                        </a:lnTo>
                        <a:lnTo>
                          <a:pt x="2286441" y="1642073"/>
                        </a:lnTo>
                        <a:lnTo>
                          <a:pt x="2243955" y="1653403"/>
                        </a:lnTo>
                        <a:close/>
                        <a:moveTo>
                          <a:pt x="3071011" y="2631991"/>
                        </a:moveTo>
                        <a:lnTo>
                          <a:pt x="3301850" y="2869911"/>
                        </a:lnTo>
                        <a:lnTo>
                          <a:pt x="3129075" y="2821760"/>
                        </a:lnTo>
                        <a:lnTo>
                          <a:pt x="3052600" y="2653234"/>
                        </a:lnTo>
                        <a:lnTo>
                          <a:pt x="3071011" y="2631991"/>
                        </a:lnTo>
                        <a:close/>
                        <a:moveTo>
                          <a:pt x="3398152" y="2607916"/>
                        </a:moveTo>
                        <a:lnTo>
                          <a:pt x="3436388" y="2885489"/>
                        </a:lnTo>
                        <a:lnTo>
                          <a:pt x="3342920" y="2932223"/>
                        </a:lnTo>
                        <a:lnTo>
                          <a:pt x="3314596" y="2797685"/>
                        </a:lnTo>
                        <a:lnTo>
                          <a:pt x="3314596" y="2796269"/>
                        </a:lnTo>
                        <a:lnTo>
                          <a:pt x="3307515" y="2872743"/>
                        </a:lnTo>
                        <a:lnTo>
                          <a:pt x="3072427" y="2630574"/>
                        </a:lnTo>
                        <a:lnTo>
                          <a:pt x="3187139" y="2505950"/>
                        </a:lnTo>
                        <a:lnTo>
                          <a:pt x="3398152" y="2607916"/>
                        </a:lnTo>
                        <a:close/>
                        <a:moveTo>
                          <a:pt x="3716795" y="1300771"/>
                        </a:moveTo>
                        <a:lnTo>
                          <a:pt x="3681390" y="1656235"/>
                        </a:lnTo>
                        <a:lnTo>
                          <a:pt x="3253700" y="1337592"/>
                        </a:lnTo>
                        <a:lnTo>
                          <a:pt x="3716795" y="1300771"/>
                        </a:lnTo>
                        <a:close/>
                        <a:moveTo>
                          <a:pt x="3747950" y="1296523"/>
                        </a:moveTo>
                        <a:lnTo>
                          <a:pt x="3718210" y="1299355"/>
                        </a:lnTo>
                        <a:lnTo>
                          <a:pt x="3722459" y="1256869"/>
                        </a:lnTo>
                        <a:lnTo>
                          <a:pt x="3747950" y="1296523"/>
                        </a:lnTo>
                        <a:close/>
                        <a:moveTo>
                          <a:pt x="4004281" y="1178979"/>
                        </a:moveTo>
                        <a:lnTo>
                          <a:pt x="4015611" y="1150655"/>
                        </a:lnTo>
                        <a:lnTo>
                          <a:pt x="4150149" y="1108169"/>
                        </a:lnTo>
                        <a:lnTo>
                          <a:pt x="4202548" y="1215800"/>
                        </a:lnTo>
                        <a:lnTo>
                          <a:pt x="4004281" y="1178979"/>
                        </a:lnTo>
                        <a:close/>
                        <a:moveTo>
                          <a:pt x="3957547" y="1169066"/>
                        </a:moveTo>
                        <a:lnTo>
                          <a:pt x="4014195" y="1150655"/>
                        </a:lnTo>
                        <a:lnTo>
                          <a:pt x="4002865" y="1177563"/>
                        </a:lnTo>
                        <a:lnTo>
                          <a:pt x="3957547" y="1169066"/>
                        </a:lnTo>
                        <a:close/>
                        <a:moveTo>
                          <a:pt x="4182721" y="1095424"/>
                        </a:moveTo>
                        <a:lnTo>
                          <a:pt x="4151565" y="1105337"/>
                        </a:lnTo>
                        <a:lnTo>
                          <a:pt x="4143068" y="1086926"/>
                        </a:lnTo>
                        <a:lnTo>
                          <a:pt x="4182721" y="1095424"/>
                        </a:lnTo>
                        <a:close/>
                        <a:moveTo>
                          <a:pt x="4185554" y="1094007"/>
                        </a:moveTo>
                        <a:lnTo>
                          <a:pt x="4140235" y="1084094"/>
                        </a:lnTo>
                        <a:lnTo>
                          <a:pt x="4087836" y="977880"/>
                        </a:lnTo>
                        <a:lnTo>
                          <a:pt x="4111911" y="919816"/>
                        </a:lnTo>
                        <a:lnTo>
                          <a:pt x="4430555" y="911319"/>
                        </a:lnTo>
                        <a:lnTo>
                          <a:pt x="4443301" y="1010452"/>
                        </a:lnTo>
                        <a:lnTo>
                          <a:pt x="4185554" y="1094007"/>
                        </a:lnTo>
                        <a:close/>
                        <a:moveTo>
                          <a:pt x="4110496" y="919816"/>
                        </a:moveTo>
                        <a:lnTo>
                          <a:pt x="4087836" y="975047"/>
                        </a:lnTo>
                        <a:lnTo>
                          <a:pt x="4060929" y="921232"/>
                        </a:lnTo>
                        <a:lnTo>
                          <a:pt x="4110496" y="919816"/>
                        </a:lnTo>
                        <a:close/>
                        <a:moveTo>
                          <a:pt x="4138819" y="1084094"/>
                        </a:moveTo>
                        <a:lnTo>
                          <a:pt x="4052431" y="1065684"/>
                        </a:lnTo>
                        <a:lnTo>
                          <a:pt x="4087836" y="980712"/>
                        </a:lnTo>
                        <a:lnTo>
                          <a:pt x="4138819" y="1084094"/>
                        </a:lnTo>
                        <a:close/>
                        <a:moveTo>
                          <a:pt x="4140235" y="1085510"/>
                        </a:moveTo>
                        <a:lnTo>
                          <a:pt x="4150149" y="1105337"/>
                        </a:lnTo>
                        <a:lnTo>
                          <a:pt x="4017026" y="1147823"/>
                        </a:lnTo>
                        <a:lnTo>
                          <a:pt x="4051015" y="1065684"/>
                        </a:lnTo>
                        <a:lnTo>
                          <a:pt x="4140235" y="1085510"/>
                        </a:lnTo>
                        <a:close/>
                        <a:moveTo>
                          <a:pt x="3136156" y="1101088"/>
                        </a:moveTo>
                        <a:lnTo>
                          <a:pt x="3222543" y="1313517"/>
                        </a:lnTo>
                        <a:lnTo>
                          <a:pt x="3167312" y="1272448"/>
                        </a:lnTo>
                        <a:lnTo>
                          <a:pt x="3158815" y="1238459"/>
                        </a:lnTo>
                        <a:lnTo>
                          <a:pt x="3158815" y="1238459"/>
                        </a:lnTo>
                        <a:lnTo>
                          <a:pt x="3069595" y="1190308"/>
                        </a:lnTo>
                        <a:lnTo>
                          <a:pt x="3096502" y="1044441"/>
                        </a:lnTo>
                        <a:lnTo>
                          <a:pt x="3136156" y="1101088"/>
                        </a:lnTo>
                        <a:close/>
                        <a:moveTo>
                          <a:pt x="3020028" y="1472130"/>
                        </a:moveTo>
                        <a:lnTo>
                          <a:pt x="3020028" y="1472130"/>
                        </a:lnTo>
                        <a:lnTo>
                          <a:pt x="3041271" y="1353170"/>
                        </a:lnTo>
                        <a:lnTo>
                          <a:pt x="3182890" y="1341841"/>
                        </a:lnTo>
                        <a:lnTo>
                          <a:pt x="3243786" y="1601004"/>
                        </a:lnTo>
                        <a:lnTo>
                          <a:pt x="3020028" y="1472130"/>
                        </a:lnTo>
                        <a:close/>
                        <a:moveTo>
                          <a:pt x="3020028" y="1472130"/>
                        </a:moveTo>
                        <a:lnTo>
                          <a:pt x="3029942" y="2273694"/>
                        </a:lnTo>
                        <a:lnTo>
                          <a:pt x="2899652" y="2238290"/>
                        </a:lnTo>
                        <a:lnTo>
                          <a:pt x="2732542" y="1809184"/>
                        </a:lnTo>
                        <a:lnTo>
                          <a:pt x="2950635" y="1851669"/>
                        </a:lnTo>
                        <a:lnTo>
                          <a:pt x="2950635" y="1851669"/>
                        </a:lnTo>
                        <a:lnTo>
                          <a:pt x="3020028" y="1472130"/>
                        </a:lnTo>
                        <a:close/>
                        <a:moveTo>
                          <a:pt x="2437973" y="2398319"/>
                        </a:moveTo>
                        <a:lnTo>
                          <a:pt x="2665980" y="2358666"/>
                        </a:lnTo>
                        <a:lnTo>
                          <a:pt x="2777859" y="2680141"/>
                        </a:lnTo>
                        <a:lnTo>
                          <a:pt x="2772195" y="2677309"/>
                        </a:lnTo>
                        <a:lnTo>
                          <a:pt x="2433725" y="2420978"/>
                        </a:lnTo>
                        <a:lnTo>
                          <a:pt x="2437973" y="2398319"/>
                        </a:lnTo>
                        <a:close/>
                        <a:moveTo>
                          <a:pt x="2413898" y="2507366"/>
                        </a:moveTo>
                        <a:lnTo>
                          <a:pt x="2432309" y="2423811"/>
                        </a:lnTo>
                        <a:lnTo>
                          <a:pt x="2762281" y="2673060"/>
                        </a:lnTo>
                        <a:lnTo>
                          <a:pt x="2413898" y="2507366"/>
                        </a:lnTo>
                        <a:close/>
                        <a:moveTo>
                          <a:pt x="2409650" y="2402568"/>
                        </a:moveTo>
                        <a:lnTo>
                          <a:pt x="2436557" y="2398319"/>
                        </a:lnTo>
                        <a:lnTo>
                          <a:pt x="2432309" y="2419562"/>
                        </a:lnTo>
                        <a:lnTo>
                          <a:pt x="2409650" y="2402568"/>
                        </a:lnTo>
                        <a:close/>
                        <a:moveTo>
                          <a:pt x="2430893" y="2420978"/>
                        </a:moveTo>
                        <a:lnTo>
                          <a:pt x="2412482" y="2504534"/>
                        </a:lnTo>
                        <a:lnTo>
                          <a:pt x="2382742" y="2490372"/>
                        </a:lnTo>
                        <a:lnTo>
                          <a:pt x="2340256" y="2413897"/>
                        </a:lnTo>
                        <a:lnTo>
                          <a:pt x="2408233" y="2402568"/>
                        </a:lnTo>
                        <a:lnTo>
                          <a:pt x="2430893" y="2420978"/>
                        </a:lnTo>
                        <a:close/>
                        <a:moveTo>
                          <a:pt x="2488956" y="2164648"/>
                        </a:moveTo>
                        <a:lnTo>
                          <a:pt x="2847253" y="2338839"/>
                        </a:lnTo>
                        <a:lnTo>
                          <a:pt x="3027109" y="2562597"/>
                        </a:lnTo>
                        <a:lnTo>
                          <a:pt x="3028525" y="2564014"/>
                        </a:lnTo>
                        <a:lnTo>
                          <a:pt x="2961964" y="2395487"/>
                        </a:lnTo>
                        <a:lnTo>
                          <a:pt x="3032773" y="2429475"/>
                        </a:lnTo>
                        <a:lnTo>
                          <a:pt x="3034190" y="2571095"/>
                        </a:lnTo>
                        <a:lnTo>
                          <a:pt x="3034190" y="2572511"/>
                        </a:lnTo>
                        <a:lnTo>
                          <a:pt x="3075259" y="2450718"/>
                        </a:lnTo>
                        <a:lnTo>
                          <a:pt x="3187139" y="2504534"/>
                        </a:lnTo>
                        <a:lnTo>
                          <a:pt x="3072427" y="2629158"/>
                        </a:lnTo>
                        <a:lnTo>
                          <a:pt x="3011531" y="2566846"/>
                        </a:lnTo>
                        <a:lnTo>
                          <a:pt x="3010115" y="2565430"/>
                        </a:lnTo>
                        <a:lnTo>
                          <a:pt x="3049768" y="2651817"/>
                        </a:lnTo>
                        <a:lnTo>
                          <a:pt x="2949219" y="2760864"/>
                        </a:lnTo>
                        <a:lnTo>
                          <a:pt x="2779276" y="2680141"/>
                        </a:lnTo>
                        <a:lnTo>
                          <a:pt x="2665980" y="2355834"/>
                        </a:lnTo>
                        <a:lnTo>
                          <a:pt x="2665980" y="2355834"/>
                        </a:lnTo>
                        <a:lnTo>
                          <a:pt x="2437973" y="2395487"/>
                        </a:lnTo>
                        <a:lnTo>
                          <a:pt x="2488956" y="2164648"/>
                        </a:lnTo>
                        <a:close/>
                        <a:moveTo>
                          <a:pt x="3504366" y="2657482"/>
                        </a:moveTo>
                        <a:lnTo>
                          <a:pt x="3399567" y="2606499"/>
                        </a:lnTo>
                        <a:lnTo>
                          <a:pt x="3372659" y="2413897"/>
                        </a:lnTo>
                        <a:lnTo>
                          <a:pt x="3504366" y="2657482"/>
                        </a:lnTo>
                        <a:close/>
                        <a:moveTo>
                          <a:pt x="4004281" y="1180395"/>
                        </a:moveTo>
                        <a:lnTo>
                          <a:pt x="4205381" y="1217216"/>
                        </a:lnTo>
                        <a:lnTo>
                          <a:pt x="4271941" y="1351754"/>
                        </a:lnTo>
                        <a:lnTo>
                          <a:pt x="4177057" y="1388575"/>
                        </a:lnTo>
                        <a:lnTo>
                          <a:pt x="4001449" y="1275280"/>
                        </a:lnTo>
                        <a:lnTo>
                          <a:pt x="4001449" y="1275280"/>
                        </a:lnTo>
                        <a:lnTo>
                          <a:pt x="3961795" y="1278112"/>
                        </a:lnTo>
                        <a:lnTo>
                          <a:pt x="4004281" y="1180395"/>
                        </a:lnTo>
                        <a:close/>
                        <a:moveTo>
                          <a:pt x="4436220" y="1149239"/>
                        </a:moveTo>
                        <a:lnTo>
                          <a:pt x="4189802" y="1095424"/>
                        </a:lnTo>
                        <a:lnTo>
                          <a:pt x="4444717" y="1013285"/>
                        </a:lnTo>
                        <a:lnTo>
                          <a:pt x="4457463" y="1115250"/>
                        </a:lnTo>
                        <a:lnTo>
                          <a:pt x="4436220" y="1149239"/>
                        </a:lnTo>
                        <a:close/>
                        <a:moveTo>
                          <a:pt x="3949049" y="1170482"/>
                        </a:moveTo>
                        <a:lnTo>
                          <a:pt x="3723876" y="1242707"/>
                        </a:lnTo>
                        <a:lnTo>
                          <a:pt x="3603499" y="1106753"/>
                        </a:lnTo>
                        <a:lnTo>
                          <a:pt x="3949049" y="1170482"/>
                        </a:lnTo>
                        <a:close/>
                        <a:moveTo>
                          <a:pt x="3953298" y="1170482"/>
                        </a:moveTo>
                        <a:lnTo>
                          <a:pt x="4001449" y="1178979"/>
                        </a:lnTo>
                        <a:lnTo>
                          <a:pt x="3960379" y="1278112"/>
                        </a:lnTo>
                        <a:lnTo>
                          <a:pt x="3750783" y="1295107"/>
                        </a:lnTo>
                        <a:lnTo>
                          <a:pt x="3722459" y="1249788"/>
                        </a:lnTo>
                        <a:lnTo>
                          <a:pt x="3722459" y="1249788"/>
                        </a:lnTo>
                        <a:lnTo>
                          <a:pt x="3718210" y="1297939"/>
                        </a:lnTo>
                        <a:lnTo>
                          <a:pt x="3252283" y="1334760"/>
                        </a:lnTo>
                        <a:lnTo>
                          <a:pt x="3226792" y="1316349"/>
                        </a:lnTo>
                        <a:lnTo>
                          <a:pt x="3138988" y="1101088"/>
                        </a:lnTo>
                        <a:lnTo>
                          <a:pt x="3099335" y="1044441"/>
                        </a:lnTo>
                        <a:lnTo>
                          <a:pt x="3105000" y="1016117"/>
                        </a:lnTo>
                        <a:lnTo>
                          <a:pt x="3600667" y="1106753"/>
                        </a:lnTo>
                        <a:lnTo>
                          <a:pt x="3723876" y="1245540"/>
                        </a:lnTo>
                        <a:lnTo>
                          <a:pt x="3723876" y="1245540"/>
                        </a:lnTo>
                        <a:lnTo>
                          <a:pt x="3953298" y="1170482"/>
                        </a:lnTo>
                        <a:close/>
                        <a:moveTo>
                          <a:pt x="3069595" y="1006204"/>
                        </a:moveTo>
                        <a:lnTo>
                          <a:pt x="2776443" y="952388"/>
                        </a:lnTo>
                        <a:lnTo>
                          <a:pt x="3027109" y="946724"/>
                        </a:lnTo>
                        <a:lnTo>
                          <a:pt x="3069595" y="1006204"/>
                        </a:lnTo>
                        <a:close/>
                        <a:moveTo>
                          <a:pt x="3027109" y="943891"/>
                        </a:moveTo>
                        <a:lnTo>
                          <a:pt x="2993120" y="897157"/>
                        </a:lnTo>
                        <a:lnTo>
                          <a:pt x="3049768" y="885827"/>
                        </a:lnTo>
                        <a:lnTo>
                          <a:pt x="3114913" y="854671"/>
                        </a:lnTo>
                        <a:lnTo>
                          <a:pt x="3114913" y="854671"/>
                        </a:lnTo>
                        <a:lnTo>
                          <a:pt x="3106416" y="577098"/>
                        </a:lnTo>
                        <a:lnTo>
                          <a:pt x="3143237" y="594092"/>
                        </a:lnTo>
                        <a:lnTo>
                          <a:pt x="3170144" y="623832"/>
                        </a:lnTo>
                        <a:lnTo>
                          <a:pt x="3113497" y="942475"/>
                        </a:lnTo>
                        <a:lnTo>
                          <a:pt x="3027109" y="943891"/>
                        </a:lnTo>
                        <a:close/>
                        <a:moveTo>
                          <a:pt x="2379910" y="2493204"/>
                        </a:moveTo>
                        <a:lnTo>
                          <a:pt x="2405401" y="2537106"/>
                        </a:lnTo>
                        <a:lnTo>
                          <a:pt x="2401152" y="2552684"/>
                        </a:lnTo>
                        <a:lnTo>
                          <a:pt x="2287857" y="2449302"/>
                        </a:lnTo>
                        <a:lnTo>
                          <a:pt x="2379910" y="2493204"/>
                        </a:lnTo>
                        <a:close/>
                        <a:moveTo>
                          <a:pt x="2402569" y="2555516"/>
                        </a:moveTo>
                        <a:lnTo>
                          <a:pt x="2405401" y="2539938"/>
                        </a:lnTo>
                        <a:lnTo>
                          <a:pt x="2426644" y="2578175"/>
                        </a:lnTo>
                        <a:lnTo>
                          <a:pt x="2402569" y="2555516"/>
                        </a:lnTo>
                        <a:close/>
                        <a:moveTo>
                          <a:pt x="2777859" y="2681557"/>
                        </a:moveTo>
                        <a:lnTo>
                          <a:pt x="2777859" y="2681557"/>
                        </a:lnTo>
                        <a:lnTo>
                          <a:pt x="2777859" y="2681557"/>
                        </a:lnTo>
                        <a:lnTo>
                          <a:pt x="2777859" y="2681557"/>
                        </a:lnTo>
                        <a:close/>
                        <a:moveTo>
                          <a:pt x="3307515" y="2872743"/>
                        </a:moveTo>
                        <a:lnTo>
                          <a:pt x="3307515" y="2876992"/>
                        </a:lnTo>
                        <a:lnTo>
                          <a:pt x="3270694" y="2912397"/>
                        </a:lnTo>
                        <a:lnTo>
                          <a:pt x="3144653" y="2852916"/>
                        </a:lnTo>
                        <a:lnTo>
                          <a:pt x="3130491" y="2823177"/>
                        </a:lnTo>
                        <a:lnTo>
                          <a:pt x="3307515" y="2872743"/>
                        </a:lnTo>
                        <a:close/>
                        <a:moveTo>
                          <a:pt x="3505782" y="2660315"/>
                        </a:moveTo>
                        <a:lnTo>
                          <a:pt x="3586505" y="2809015"/>
                        </a:lnTo>
                        <a:lnTo>
                          <a:pt x="3586505" y="2809015"/>
                        </a:lnTo>
                        <a:lnTo>
                          <a:pt x="3624742" y="2718378"/>
                        </a:lnTo>
                        <a:lnTo>
                          <a:pt x="3696968" y="2753783"/>
                        </a:lnTo>
                        <a:lnTo>
                          <a:pt x="3439221" y="2882656"/>
                        </a:lnTo>
                        <a:lnTo>
                          <a:pt x="3400983" y="2606499"/>
                        </a:lnTo>
                        <a:lnTo>
                          <a:pt x="3505782" y="2660315"/>
                        </a:lnTo>
                        <a:close/>
                        <a:moveTo>
                          <a:pt x="3375492" y="1680311"/>
                        </a:moveTo>
                        <a:lnTo>
                          <a:pt x="3723876" y="1882826"/>
                        </a:lnTo>
                        <a:lnTo>
                          <a:pt x="3746534" y="2068347"/>
                        </a:lnTo>
                        <a:lnTo>
                          <a:pt x="3495868" y="1974878"/>
                        </a:lnTo>
                        <a:lnTo>
                          <a:pt x="3375492" y="1680311"/>
                        </a:lnTo>
                        <a:close/>
                        <a:moveTo>
                          <a:pt x="3699800" y="1666149"/>
                        </a:moveTo>
                        <a:lnTo>
                          <a:pt x="3892402" y="1891323"/>
                        </a:lnTo>
                        <a:lnTo>
                          <a:pt x="3868326" y="1964965"/>
                        </a:lnTo>
                        <a:lnTo>
                          <a:pt x="3725291" y="1881410"/>
                        </a:lnTo>
                        <a:lnTo>
                          <a:pt x="3699800" y="1666149"/>
                        </a:lnTo>
                        <a:close/>
                        <a:moveTo>
                          <a:pt x="4460295" y="1262534"/>
                        </a:moveTo>
                        <a:lnTo>
                          <a:pt x="4205381" y="1215800"/>
                        </a:lnTo>
                        <a:lnTo>
                          <a:pt x="4151565" y="1106753"/>
                        </a:lnTo>
                        <a:lnTo>
                          <a:pt x="4185554" y="1095424"/>
                        </a:lnTo>
                        <a:lnTo>
                          <a:pt x="4436220" y="1150655"/>
                        </a:lnTo>
                        <a:lnTo>
                          <a:pt x="4436220" y="1150655"/>
                        </a:lnTo>
                        <a:lnTo>
                          <a:pt x="4457463" y="1118083"/>
                        </a:lnTo>
                        <a:lnTo>
                          <a:pt x="4474457" y="1258286"/>
                        </a:lnTo>
                        <a:lnTo>
                          <a:pt x="4460295" y="1262534"/>
                        </a:lnTo>
                        <a:close/>
                        <a:moveTo>
                          <a:pt x="3983038" y="919816"/>
                        </a:moveTo>
                        <a:lnTo>
                          <a:pt x="4039686" y="882995"/>
                        </a:lnTo>
                        <a:lnTo>
                          <a:pt x="4056680" y="918400"/>
                        </a:lnTo>
                        <a:lnTo>
                          <a:pt x="3983038" y="919816"/>
                        </a:lnTo>
                        <a:close/>
                        <a:moveTo>
                          <a:pt x="4058096" y="919816"/>
                        </a:moveTo>
                        <a:lnTo>
                          <a:pt x="4086420" y="976464"/>
                        </a:lnTo>
                        <a:lnTo>
                          <a:pt x="4049600" y="1062851"/>
                        </a:lnTo>
                        <a:lnTo>
                          <a:pt x="3832922" y="1014701"/>
                        </a:lnTo>
                        <a:lnTo>
                          <a:pt x="3978790" y="921232"/>
                        </a:lnTo>
                        <a:lnTo>
                          <a:pt x="4058096" y="919816"/>
                        </a:lnTo>
                        <a:close/>
                        <a:moveTo>
                          <a:pt x="3828673" y="1017533"/>
                        </a:moveTo>
                        <a:lnTo>
                          <a:pt x="3828673" y="1017533"/>
                        </a:lnTo>
                        <a:lnTo>
                          <a:pt x="4049600" y="1067100"/>
                        </a:lnTo>
                        <a:lnTo>
                          <a:pt x="4014195" y="1150655"/>
                        </a:lnTo>
                        <a:lnTo>
                          <a:pt x="3951882" y="1170482"/>
                        </a:lnTo>
                        <a:lnTo>
                          <a:pt x="3599250" y="1105337"/>
                        </a:lnTo>
                        <a:lnTo>
                          <a:pt x="3450550" y="936810"/>
                        </a:lnTo>
                        <a:lnTo>
                          <a:pt x="3975957" y="924064"/>
                        </a:lnTo>
                        <a:lnTo>
                          <a:pt x="3828673" y="1017533"/>
                        </a:lnTo>
                        <a:close/>
                        <a:moveTo>
                          <a:pt x="3103583" y="1013285"/>
                        </a:moveTo>
                        <a:lnTo>
                          <a:pt x="3116329" y="943891"/>
                        </a:lnTo>
                        <a:lnTo>
                          <a:pt x="3449134" y="935394"/>
                        </a:lnTo>
                        <a:lnTo>
                          <a:pt x="3597834" y="1102505"/>
                        </a:lnTo>
                        <a:lnTo>
                          <a:pt x="3103583" y="1013285"/>
                        </a:lnTo>
                        <a:close/>
                        <a:moveTo>
                          <a:pt x="3116329" y="942475"/>
                        </a:moveTo>
                        <a:lnTo>
                          <a:pt x="3174393" y="626664"/>
                        </a:lnTo>
                        <a:lnTo>
                          <a:pt x="3446301" y="933978"/>
                        </a:lnTo>
                        <a:lnTo>
                          <a:pt x="3116329" y="942475"/>
                        </a:lnTo>
                        <a:close/>
                        <a:moveTo>
                          <a:pt x="3146069" y="592676"/>
                        </a:moveTo>
                        <a:lnTo>
                          <a:pt x="3121994" y="565768"/>
                        </a:lnTo>
                        <a:lnTo>
                          <a:pt x="3073843" y="494959"/>
                        </a:lnTo>
                        <a:lnTo>
                          <a:pt x="3211214" y="408571"/>
                        </a:lnTo>
                        <a:lnTo>
                          <a:pt x="3174393" y="606838"/>
                        </a:lnTo>
                        <a:lnTo>
                          <a:pt x="3146069" y="592676"/>
                        </a:lnTo>
                        <a:close/>
                        <a:moveTo>
                          <a:pt x="3212630" y="404322"/>
                        </a:moveTo>
                        <a:lnTo>
                          <a:pt x="3072427" y="492126"/>
                        </a:lnTo>
                        <a:lnTo>
                          <a:pt x="3051185" y="459554"/>
                        </a:lnTo>
                        <a:lnTo>
                          <a:pt x="3218295" y="371750"/>
                        </a:lnTo>
                        <a:lnTo>
                          <a:pt x="3212630" y="404322"/>
                        </a:lnTo>
                        <a:close/>
                        <a:moveTo>
                          <a:pt x="3106416" y="574265"/>
                        </a:moveTo>
                        <a:lnTo>
                          <a:pt x="3106416" y="574265"/>
                        </a:lnTo>
                        <a:lnTo>
                          <a:pt x="3114913" y="853255"/>
                        </a:lnTo>
                        <a:lnTo>
                          <a:pt x="3051185" y="884411"/>
                        </a:lnTo>
                        <a:lnTo>
                          <a:pt x="2994537" y="895741"/>
                        </a:lnTo>
                        <a:lnTo>
                          <a:pt x="2823177" y="653572"/>
                        </a:lnTo>
                        <a:lnTo>
                          <a:pt x="3073843" y="494959"/>
                        </a:lnTo>
                        <a:lnTo>
                          <a:pt x="3121994" y="565768"/>
                        </a:lnTo>
                        <a:lnTo>
                          <a:pt x="3143237" y="589843"/>
                        </a:lnTo>
                        <a:lnTo>
                          <a:pt x="3106416" y="574265"/>
                        </a:lnTo>
                        <a:close/>
                        <a:moveTo>
                          <a:pt x="2715547" y="952388"/>
                        </a:moveTo>
                        <a:lnTo>
                          <a:pt x="2715547" y="952388"/>
                        </a:lnTo>
                        <a:lnTo>
                          <a:pt x="2715547" y="953805"/>
                        </a:lnTo>
                        <a:lnTo>
                          <a:pt x="2715547" y="953805"/>
                        </a:lnTo>
                        <a:lnTo>
                          <a:pt x="2766530" y="952388"/>
                        </a:lnTo>
                        <a:lnTo>
                          <a:pt x="3071011" y="1009036"/>
                        </a:lnTo>
                        <a:lnTo>
                          <a:pt x="3096502" y="1044441"/>
                        </a:lnTo>
                        <a:lnTo>
                          <a:pt x="3069595" y="1190308"/>
                        </a:lnTo>
                        <a:lnTo>
                          <a:pt x="2545604" y="912735"/>
                        </a:lnTo>
                        <a:lnTo>
                          <a:pt x="2738206" y="948140"/>
                        </a:lnTo>
                        <a:lnTo>
                          <a:pt x="2715547" y="952388"/>
                        </a:lnTo>
                        <a:close/>
                        <a:moveTo>
                          <a:pt x="3167312" y="1273864"/>
                        </a:moveTo>
                        <a:lnTo>
                          <a:pt x="3182890" y="1340425"/>
                        </a:lnTo>
                        <a:lnTo>
                          <a:pt x="3042687" y="1351754"/>
                        </a:lnTo>
                        <a:lnTo>
                          <a:pt x="3069595" y="1201638"/>
                        </a:lnTo>
                        <a:lnTo>
                          <a:pt x="3167312" y="1273864"/>
                        </a:lnTo>
                        <a:close/>
                        <a:moveTo>
                          <a:pt x="3038439" y="1353170"/>
                        </a:moveTo>
                        <a:lnTo>
                          <a:pt x="2947802" y="1850253"/>
                        </a:lnTo>
                        <a:lnTo>
                          <a:pt x="2729709" y="1807768"/>
                        </a:lnTo>
                        <a:lnTo>
                          <a:pt x="2627743" y="1548605"/>
                        </a:lnTo>
                        <a:lnTo>
                          <a:pt x="2627743" y="1548605"/>
                        </a:lnTo>
                        <a:lnTo>
                          <a:pt x="2626327" y="1548605"/>
                        </a:lnTo>
                        <a:lnTo>
                          <a:pt x="2711299" y="1803519"/>
                        </a:lnTo>
                        <a:lnTo>
                          <a:pt x="2573928" y="1776611"/>
                        </a:lnTo>
                        <a:lnTo>
                          <a:pt x="2626327" y="1540108"/>
                        </a:lnTo>
                        <a:lnTo>
                          <a:pt x="2626327" y="1540108"/>
                        </a:lnTo>
                        <a:lnTo>
                          <a:pt x="2287857" y="1640657"/>
                        </a:lnTo>
                        <a:lnTo>
                          <a:pt x="2241123" y="1582593"/>
                        </a:lnTo>
                        <a:lnTo>
                          <a:pt x="2239707" y="1520281"/>
                        </a:lnTo>
                        <a:lnTo>
                          <a:pt x="2548436" y="1391407"/>
                        </a:lnTo>
                        <a:lnTo>
                          <a:pt x="3038439" y="1353170"/>
                        </a:lnTo>
                        <a:close/>
                        <a:moveTo>
                          <a:pt x="2201469" y="1533027"/>
                        </a:moveTo>
                        <a:lnTo>
                          <a:pt x="2191556" y="1520281"/>
                        </a:lnTo>
                        <a:lnTo>
                          <a:pt x="2236874" y="1497622"/>
                        </a:lnTo>
                        <a:lnTo>
                          <a:pt x="2236874" y="1517448"/>
                        </a:lnTo>
                        <a:lnTo>
                          <a:pt x="2201469" y="1533027"/>
                        </a:lnTo>
                        <a:close/>
                        <a:moveTo>
                          <a:pt x="2202886" y="1535859"/>
                        </a:moveTo>
                        <a:lnTo>
                          <a:pt x="2236874" y="1521697"/>
                        </a:lnTo>
                        <a:lnTo>
                          <a:pt x="2238290" y="1581177"/>
                        </a:lnTo>
                        <a:lnTo>
                          <a:pt x="2202886" y="1535859"/>
                        </a:lnTo>
                        <a:close/>
                        <a:moveTo>
                          <a:pt x="1930977" y="1646322"/>
                        </a:moveTo>
                        <a:lnTo>
                          <a:pt x="2190140" y="1521697"/>
                        </a:lnTo>
                        <a:lnTo>
                          <a:pt x="2200053" y="1534443"/>
                        </a:lnTo>
                        <a:lnTo>
                          <a:pt x="1930977" y="1646322"/>
                        </a:lnTo>
                        <a:close/>
                        <a:moveTo>
                          <a:pt x="1691640" y="1429645"/>
                        </a:moveTo>
                        <a:lnTo>
                          <a:pt x="1687392" y="1456552"/>
                        </a:lnTo>
                        <a:lnTo>
                          <a:pt x="1623663" y="1462217"/>
                        </a:lnTo>
                        <a:lnTo>
                          <a:pt x="1691640" y="1429645"/>
                        </a:lnTo>
                        <a:close/>
                        <a:moveTo>
                          <a:pt x="1793606" y="1381494"/>
                        </a:moveTo>
                        <a:lnTo>
                          <a:pt x="1694473" y="1426812"/>
                        </a:lnTo>
                        <a:lnTo>
                          <a:pt x="1721381" y="1272448"/>
                        </a:lnTo>
                        <a:lnTo>
                          <a:pt x="1837508" y="1314933"/>
                        </a:lnTo>
                        <a:lnTo>
                          <a:pt x="1793606" y="1381494"/>
                        </a:lnTo>
                        <a:close/>
                        <a:moveTo>
                          <a:pt x="1521697" y="1472130"/>
                        </a:moveTo>
                        <a:lnTo>
                          <a:pt x="1610918" y="1465049"/>
                        </a:lnTo>
                        <a:lnTo>
                          <a:pt x="1428229" y="1548605"/>
                        </a:lnTo>
                        <a:lnTo>
                          <a:pt x="1525946" y="1491957"/>
                        </a:lnTo>
                        <a:lnTo>
                          <a:pt x="1525946" y="1491957"/>
                        </a:lnTo>
                        <a:lnTo>
                          <a:pt x="1521697" y="1472130"/>
                        </a:lnTo>
                        <a:close/>
                        <a:moveTo>
                          <a:pt x="1474963" y="1235626"/>
                        </a:moveTo>
                        <a:lnTo>
                          <a:pt x="1520281" y="1470714"/>
                        </a:lnTo>
                        <a:lnTo>
                          <a:pt x="1358835" y="1483460"/>
                        </a:lnTo>
                        <a:lnTo>
                          <a:pt x="1474963" y="1235626"/>
                        </a:lnTo>
                        <a:close/>
                        <a:moveTo>
                          <a:pt x="1746872" y="1453720"/>
                        </a:moveTo>
                        <a:lnTo>
                          <a:pt x="1668981" y="1574096"/>
                        </a:lnTo>
                        <a:lnTo>
                          <a:pt x="1688808" y="1457969"/>
                        </a:lnTo>
                        <a:lnTo>
                          <a:pt x="1746872" y="1453720"/>
                        </a:lnTo>
                        <a:close/>
                        <a:moveTo>
                          <a:pt x="1688808" y="1456552"/>
                        </a:moveTo>
                        <a:lnTo>
                          <a:pt x="1693057" y="1429645"/>
                        </a:lnTo>
                        <a:lnTo>
                          <a:pt x="1790774" y="1384327"/>
                        </a:lnTo>
                        <a:lnTo>
                          <a:pt x="1746872" y="1452304"/>
                        </a:lnTo>
                        <a:lnTo>
                          <a:pt x="1688808" y="1456552"/>
                        </a:lnTo>
                        <a:close/>
                        <a:moveTo>
                          <a:pt x="1838924" y="1314933"/>
                        </a:moveTo>
                        <a:lnTo>
                          <a:pt x="1882826" y="1330511"/>
                        </a:lnTo>
                        <a:lnTo>
                          <a:pt x="1882826" y="1330511"/>
                        </a:lnTo>
                        <a:lnTo>
                          <a:pt x="1959300" y="1234210"/>
                        </a:lnTo>
                        <a:lnTo>
                          <a:pt x="2000370" y="1285193"/>
                        </a:lnTo>
                        <a:lnTo>
                          <a:pt x="1797855" y="1378662"/>
                        </a:lnTo>
                        <a:lnTo>
                          <a:pt x="1838924" y="1314933"/>
                        </a:lnTo>
                        <a:close/>
                        <a:moveTo>
                          <a:pt x="1718548" y="1271031"/>
                        </a:moveTo>
                        <a:lnTo>
                          <a:pt x="1691640" y="1428229"/>
                        </a:lnTo>
                        <a:lnTo>
                          <a:pt x="1616582" y="1462217"/>
                        </a:lnTo>
                        <a:lnTo>
                          <a:pt x="1521697" y="1469298"/>
                        </a:lnTo>
                        <a:lnTo>
                          <a:pt x="1476380" y="1228546"/>
                        </a:lnTo>
                        <a:lnTo>
                          <a:pt x="1476380" y="1228546"/>
                        </a:lnTo>
                        <a:lnTo>
                          <a:pt x="1356003" y="1482044"/>
                        </a:lnTo>
                        <a:lnTo>
                          <a:pt x="1180395" y="1496206"/>
                        </a:lnTo>
                        <a:lnTo>
                          <a:pt x="1467882" y="1225713"/>
                        </a:lnTo>
                        <a:lnTo>
                          <a:pt x="1584010" y="1167649"/>
                        </a:lnTo>
                        <a:lnTo>
                          <a:pt x="1562767" y="1214384"/>
                        </a:lnTo>
                        <a:lnTo>
                          <a:pt x="1562767" y="1214384"/>
                        </a:lnTo>
                        <a:lnTo>
                          <a:pt x="1718548" y="1271031"/>
                        </a:lnTo>
                        <a:close/>
                        <a:moveTo>
                          <a:pt x="1751121" y="1452304"/>
                        </a:moveTo>
                        <a:lnTo>
                          <a:pt x="1796438" y="1382910"/>
                        </a:lnTo>
                        <a:lnTo>
                          <a:pt x="2003203" y="1288026"/>
                        </a:lnTo>
                        <a:lnTo>
                          <a:pt x="2112249" y="1423980"/>
                        </a:lnTo>
                        <a:lnTo>
                          <a:pt x="1751121" y="1452304"/>
                        </a:lnTo>
                        <a:close/>
                        <a:moveTo>
                          <a:pt x="1881410" y="1329095"/>
                        </a:moveTo>
                        <a:lnTo>
                          <a:pt x="1838924" y="1313517"/>
                        </a:lnTo>
                        <a:lnTo>
                          <a:pt x="1919647" y="1187476"/>
                        </a:lnTo>
                        <a:lnTo>
                          <a:pt x="1956468" y="1234210"/>
                        </a:lnTo>
                        <a:lnTo>
                          <a:pt x="1881410" y="1329095"/>
                        </a:lnTo>
                        <a:close/>
                        <a:moveTo>
                          <a:pt x="1837508" y="1313517"/>
                        </a:moveTo>
                        <a:lnTo>
                          <a:pt x="1719964" y="1271031"/>
                        </a:lnTo>
                        <a:lnTo>
                          <a:pt x="1751121" y="1084094"/>
                        </a:lnTo>
                        <a:lnTo>
                          <a:pt x="1812017" y="1054354"/>
                        </a:lnTo>
                        <a:lnTo>
                          <a:pt x="1918231" y="1187476"/>
                        </a:lnTo>
                        <a:lnTo>
                          <a:pt x="1837508" y="1313517"/>
                        </a:lnTo>
                        <a:close/>
                        <a:moveTo>
                          <a:pt x="1718548" y="1269615"/>
                        </a:moveTo>
                        <a:lnTo>
                          <a:pt x="1565599" y="1212967"/>
                        </a:lnTo>
                        <a:lnTo>
                          <a:pt x="1586842" y="1166233"/>
                        </a:lnTo>
                        <a:lnTo>
                          <a:pt x="1749704" y="1084094"/>
                        </a:lnTo>
                        <a:lnTo>
                          <a:pt x="1718548" y="1269615"/>
                        </a:lnTo>
                        <a:close/>
                        <a:moveTo>
                          <a:pt x="1316350" y="1571264"/>
                        </a:moveTo>
                        <a:lnTo>
                          <a:pt x="1409818" y="1572680"/>
                        </a:lnTo>
                        <a:lnTo>
                          <a:pt x="1448056" y="1646322"/>
                        </a:lnTo>
                        <a:lnTo>
                          <a:pt x="1428229" y="1646322"/>
                        </a:lnTo>
                        <a:lnTo>
                          <a:pt x="1309269" y="1588258"/>
                        </a:lnTo>
                        <a:lnTo>
                          <a:pt x="1316350" y="1571264"/>
                        </a:lnTo>
                        <a:close/>
                        <a:moveTo>
                          <a:pt x="2187307" y="2433724"/>
                        </a:moveTo>
                        <a:lnTo>
                          <a:pt x="2187307" y="2433724"/>
                        </a:lnTo>
                        <a:lnTo>
                          <a:pt x="2054185" y="2452135"/>
                        </a:lnTo>
                        <a:lnTo>
                          <a:pt x="2137741" y="1994705"/>
                        </a:lnTo>
                        <a:lnTo>
                          <a:pt x="2251036" y="2049936"/>
                        </a:lnTo>
                        <a:lnTo>
                          <a:pt x="2258117" y="2303435"/>
                        </a:lnTo>
                        <a:lnTo>
                          <a:pt x="2258117" y="2304851"/>
                        </a:lnTo>
                        <a:lnTo>
                          <a:pt x="2323262" y="2085341"/>
                        </a:lnTo>
                        <a:lnTo>
                          <a:pt x="2487540" y="2164648"/>
                        </a:lnTo>
                        <a:lnTo>
                          <a:pt x="2436557" y="2396903"/>
                        </a:lnTo>
                        <a:lnTo>
                          <a:pt x="2408233" y="2402568"/>
                        </a:lnTo>
                        <a:lnTo>
                          <a:pt x="2272279" y="2299186"/>
                        </a:lnTo>
                        <a:lnTo>
                          <a:pt x="2270863" y="2299186"/>
                        </a:lnTo>
                        <a:lnTo>
                          <a:pt x="2336008" y="2415314"/>
                        </a:lnTo>
                        <a:lnTo>
                          <a:pt x="2197221" y="2439389"/>
                        </a:lnTo>
                        <a:lnTo>
                          <a:pt x="2187307" y="2433724"/>
                        </a:lnTo>
                        <a:lnTo>
                          <a:pt x="2191556" y="2439389"/>
                        </a:lnTo>
                        <a:lnTo>
                          <a:pt x="2183059" y="2440805"/>
                        </a:lnTo>
                        <a:lnTo>
                          <a:pt x="2187307" y="2433724"/>
                        </a:lnTo>
                        <a:close/>
                        <a:moveTo>
                          <a:pt x="2336008" y="2415314"/>
                        </a:moveTo>
                        <a:lnTo>
                          <a:pt x="2377077" y="2488955"/>
                        </a:lnTo>
                        <a:lnTo>
                          <a:pt x="2277944" y="2440805"/>
                        </a:lnTo>
                        <a:lnTo>
                          <a:pt x="2276528" y="2440805"/>
                        </a:lnTo>
                        <a:lnTo>
                          <a:pt x="2399736" y="2555516"/>
                        </a:lnTo>
                        <a:lnTo>
                          <a:pt x="2395488" y="2578175"/>
                        </a:lnTo>
                        <a:lnTo>
                          <a:pt x="2198637" y="2439389"/>
                        </a:lnTo>
                        <a:lnTo>
                          <a:pt x="2336008" y="2415314"/>
                        </a:lnTo>
                        <a:close/>
                        <a:moveTo>
                          <a:pt x="2532858" y="2674476"/>
                        </a:moveTo>
                        <a:lnTo>
                          <a:pt x="2432309" y="2582424"/>
                        </a:lnTo>
                        <a:lnTo>
                          <a:pt x="2406817" y="2537106"/>
                        </a:lnTo>
                        <a:lnTo>
                          <a:pt x="2412482" y="2508782"/>
                        </a:lnTo>
                        <a:lnTo>
                          <a:pt x="2769362" y="2678725"/>
                        </a:lnTo>
                        <a:lnTo>
                          <a:pt x="2777859" y="2685806"/>
                        </a:lnTo>
                        <a:lnTo>
                          <a:pt x="2793438" y="2729708"/>
                        </a:lnTo>
                        <a:lnTo>
                          <a:pt x="2576761" y="2670228"/>
                        </a:lnTo>
                        <a:lnTo>
                          <a:pt x="2576761" y="2670228"/>
                        </a:lnTo>
                        <a:lnTo>
                          <a:pt x="2629159" y="2743870"/>
                        </a:lnTo>
                        <a:lnTo>
                          <a:pt x="2532858" y="2674476"/>
                        </a:lnTo>
                        <a:close/>
                        <a:moveTo>
                          <a:pt x="2923727" y="2792020"/>
                        </a:moveTo>
                        <a:lnTo>
                          <a:pt x="2942138" y="2772194"/>
                        </a:lnTo>
                        <a:lnTo>
                          <a:pt x="2998785" y="2787772"/>
                        </a:lnTo>
                        <a:lnTo>
                          <a:pt x="3140404" y="2855749"/>
                        </a:lnTo>
                        <a:lnTo>
                          <a:pt x="3197052" y="2981790"/>
                        </a:lnTo>
                        <a:lnTo>
                          <a:pt x="3185723" y="2993119"/>
                        </a:lnTo>
                        <a:lnTo>
                          <a:pt x="2923727" y="2792020"/>
                        </a:lnTo>
                        <a:close/>
                        <a:moveTo>
                          <a:pt x="3323093" y="2942136"/>
                        </a:moveTo>
                        <a:lnTo>
                          <a:pt x="3209797" y="2998784"/>
                        </a:lnTo>
                        <a:lnTo>
                          <a:pt x="3201301" y="2981790"/>
                        </a:lnTo>
                        <a:lnTo>
                          <a:pt x="3269278" y="2916645"/>
                        </a:lnTo>
                        <a:lnTo>
                          <a:pt x="3323093" y="2942136"/>
                        </a:lnTo>
                        <a:close/>
                        <a:moveTo>
                          <a:pt x="3325925" y="2943553"/>
                        </a:moveTo>
                        <a:lnTo>
                          <a:pt x="3342920" y="2952050"/>
                        </a:lnTo>
                        <a:lnTo>
                          <a:pt x="3372659" y="3103582"/>
                        </a:lnTo>
                        <a:lnTo>
                          <a:pt x="3216878" y="3017195"/>
                        </a:lnTo>
                        <a:lnTo>
                          <a:pt x="3209797" y="3001616"/>
                        </a:lnTo>
                        <a:lnTo>
                          <a:pt x="3325925" y="2943553"/>
                        </a:lnTo>
                        <a:close/>
                        <a:moveTo>
                          <a:pt x="3345752" y="2949217"/>
                        </a:moveTo>
                        <a:lnTo>
                          <a:pt x="3342920" y="2933639"/>
                        </a:lnTo>
                        <a:lnTo>
                          <a:pt x="3436388" y="2886905"/>
                        </a:lnTo>
                        <a:lnTo>
                          <a:pt x="3451967" y="2998784"/>
                        </a:lnTo>
                        <a:lnTo>
                          <a:pt x="3345752" y="2949217"/>
                        </a:lnTo>
                        <a:close/>
                        <a:moveTo>
                          <a:pt x="3623325" y="2716962"/>
                        </a:moveTo>
                        <a:lnTo>
                          <a:pt x="3570926" y="2690054"/>
                        </a:lnTo>
                        <a:lnTo>
                          <a:pt x="3507198" y="2658898"/>
                        </a:lnTo>
                        <a:lnTo>
                          <a:pt x="3369828" y="2403984"/>
                        </a:lnTo>
                        <a:lnTo>
                          <a:pt x="3369828" y="2402568"/>
                        </a:lnTo>
                        <a:lnTo>
                          <a:pt x="3398152" y="2605083"/>
                        </a:lnTo>
                        <a:lnTo>
                          <a:pt x="3189971" y="2503117"/>
                        </a:lnTo>
                        <a:lnTo>
                          <a:pt x="3325925" y="2354417"/>
                        </a:lnTo>
                        <a:lnTo>
                          <a:pt x="3701216" y="2456383"/>
                        </a:lnTo>
                        <a:lnTo>
                          <a:pt x="3702633" y="2456383"/>
                        </a:lnTo>
                        <a:lnTo>
                          <a:pt x="3395319" y="2277943"/>
                        </a:lnTo>
                        <a:lnTo>
                          <a:pt x="3549683" y="2109416"/>
                        </a:lnTo>
                        <a:lnTo>
                          <a:pt x="3552516" y="2110833"/>
                        </a:lnTo>
                        <a:lnTo>
                          <a:pt x="3552516" y="2110833"/>
                        </a:lnTo>
                        <a:lnTo>
                          <a:pt x="3551100" y="2106584"/>
                        </a:lnTo>
                        <a:lnTo>
                          <a:pt x="3553933" y="2103752"/>
                        </a:lnTo>
                        <a:lnTo>
                          <a:pt x="3553933" y="2103752"/>
                        </a:lnTo>
                        <a:lnTo>
                          <a:pt x="3549683" y="2103752"/>
                        </a:lnTo>
                        <a:lnTo>
                          <a:pt x="3497285" y="1974878"/>
                        </a:lnTo>
                        <a:lnTo>
                          <a:pt x="3746534" y="2068347"/>
                        </a:lnTo>
                        <a:lnTo>
                          <a:pt x="3780523" y="2343088"/>
                        </a:lnTo>
                        <a:lnTo>
                          <a:pt x="3623325" y="2716962"/>
                        </a:lnTo>
                        <a:close/>
                        <a:moveTo>
                          <a:pt x="3726707" y="1884242"/>
                        </a:moveTo>
                        <a:lnTo>
                          <a:pt x="3868326" y="1966381"/>
                        </a:lnTo>
                        <a:lnTo>
                          <a:pt x="3825841" y="2098087"/>
                        </a:lnTo>
                        <a:lnTo>
                          <a:pt x="3747950" y="2069763"/>
                        </a:lnTo>
                        <a:lnTo>
                          <a:pt x="3726707" y="1884242"/>
                        </a:lnTo>
                        <a:close/>
                        <a:moveTo>
                          <a:pt x="3893818" y="1892739"/>
                        </a:moveTo>
                        <a:lnTo>
                          <a:pt x="4041102" y="2065514"/>
                        </a:lnTo>
                        <a:lnTo>
                          <a:pt x="3869743" y="1966381"/>
                        </a:lnTo>
                        <a:lnTo>
                          <a:pt x="3893818" y="1892739"/>
                        </a:lnTo>
                        <a:close/>
                        <a:moveTo>
                          <a:pt x="3696968" y="1660484"/>
                        </a:moveTo>
                        <a:lnTo>
                          <a:pt x="3696968" y="1660484"/>
                        </a:lnTo>
                        <a:lnTo>
                          <a:pt x="3723876" y="1879993"/>
                        </a:lnTo>
                        <a:lnTo>
                          <a:pt x="3374076" y="1677478"/>
                        </a:lnTo>
                        <a:lnTo>
                          <a:pt x="3235289" y="1337592"/>
                        </a:lnTo>
                        <a:lnTo>
                          <a:pt x="3250867" y="1336176"/>
                        </a:lnTo>
                        <a:lnTo>
                          <a:pt x="3682806" y="1659068"/>
                        </a:lnTo>
                        <a:lnTo>
                          <a:pt x="3682806" y="1659068"/>
                        </a:lnTo>
                        <a:lnTo>
                          <a:pt x="3718210" y="1299355"/>
                        </a:lnTo>
                        <a:lnTo>
                          <a:pt x="3749367" y="1296523"/>
                        </a:lnTo>
                        <a:lnTo>
                          <a:pt x="3871159" y="1489125"/>
                        </a:lnTo>
                        <a:lnTo>
                          <a:pt x="3861245" y="1514616"/>
                        </a:lnTo>
                        <a:lnTo>
                          <a:pt x="3882488" y="1506119"/>
                        </a:lnTo>
                        <a:lnTo>
                          <a:pt x="3919310" y="1564183"/>
                        </a:lnTo>
                        <a:lnTo>
                          <a:pt x="3895234" y="1762449"/>
                        </a:lnTo>
                        <a:lnTo>
                          <a:pt x="3895234" y="1762449"/>
                        </a:lnTo>
                        <a:lnTo>
                          <a:pt x="3936304" y="1751120"/>
                        </a:lnTo>
                        <a:lnTo>
                          <a:pt x="3892402" y="1887074"/>
                        </a:lnTo>
                        <a:lnTo>
                          <a:pt x="3696968" y="1660484"/>
                        </a:lnTo>
                        <a:close/>
                        <a:moveTo>
                          <a:pt x="4308763" y="1474963"/>
                        </a:moveTo>
                        <a:lnTo>
                          <a:pt x="4308763" y="1474963"/>
                        </a:lnTo>
                        <a:lnTo>
                          <a:pt x="4177057" y="1389991"/>
                        </a:lnTo>
                        <a:lnTo>
                          <a:pt x="4270525" y="1353170"/>
                        </a:lnTo>
                        <a:lnTo>
                          <a:pt x="4402231" y="1622247"/>
                        </a:lnTo>
                        <a:lnTo>
                          <a:pt x="4269109" y="1659068"/>
                        </a:lnTo>
                        <a:lnTo>
                          <a:pt x="4308763" y="1474963"/>
                        </a:lnTo>
                        <a:close/>
                        <a:moveTo>
                          <a:pt x="4271941" y="1351754"/>
                        </a:moveTo>
                        <a:lnTo>
                          <a:pt x="4206797" y="1217216"/>
                        </a:lnTo>
                        <a:lnTo>
                          <a:pt x="4460295" y="1263950"/>
                        </a:lnTo>
                        <a:lnTo>
                          <a:pt x="4460295" y="1263950"/>
                        </a:lnTo>
                        <a:lnTo>
                          <a:pt x="4475873" y="1259702"/>
                        </a:lnTo>
                        <a:lnTo>
                          <a:pt x="4477289" y="1269615"/>
                        </a:lnTo>
                        <a:lnTo>
                          <a:pt x="4271941" y="1351754"/>
                        </a:lnTo>
                        <a:close/>
                        <a:moveTo>
                          <a:pt x="4539602" y="982128"/>
                        </a:moveTo>
                        <a:lnTo>
                          <a:pt x="4458878" y="1112418"/>
                        </a:lnTo>
                        <a:lnTo>
                          <a:pt x="4446133" y="1013285"/>
                        </a:lnTo>
                        <a:lnTo>
                          <a:pt x="4539602" y="982128"/>
                        </a:lnTo>
                        <a:close/>
                        <a:moveTo>
                          <a:pt x="4446133" y="1010452"/>
                        </a:moveTo>
                        <a:lnTo>
                          <a:pt x="4433387" y="911319"/>
                        </a:lnTo>
                        <a:lnTo>
                          <a:pt x="4569341" y="908486"/>
                        </a:lnTo>
                        <a:lnTo>
                          <a:pt x="4579255" y="918400"/>
                        </a:lnTo>
                        <a:lnTo>
                          <a:pt x="4541017" y="980712"/>
                        </a:lnTo>
                        <a:lnTo>
                          <a:pt x="4446133" y="1010452"/>
                        </a:lnTo>
                        <a:close/>
                        <a:moveTo>
                          <a:pt x="4652897" y="802272"/>
                        </a:moveTo>
                        <a:lnTo>
                          <a:pt x="4589168" y="905654"/>
                        </a:lnTo>
                        <a:lnTo>
                          <a:pt x="4572174" y="905654"/>
                        </a:lnTo>
                        <a:lnTo>
                          <a:pt x="4414977" y="749873"/>
                        </a:lnTo>
                        <a:lnTo>
                          <a:pt x="4397982" y="618167"/>
                        </a:lnTo>
                        <a:lnTo>
                          <a:pt x="4652897" y="802272"/>
                        </a:lnTo>
                        <a:close/>
                        <a:moveTo>
                          <a:pt x="3400983" y="92760"/>
                        </a:moveTo>
                        <a:lnTo>
                          <a:pt x="3528440" y="350507"/>
                        </a:lnTo>
                        <a:lnTo>
                          <a:pt x="3453382" y="731463"/>
                        </a:lnTo>
                        <a:lnTo>
                          <a:pt x="3177225" y="605422"/>
                        </a:lnTo>
                        <a:lnTo>
                          <a:pt x="3214047" y="404322"/>
                        </a:lnTo>
                        <a:lnTo>
                          <a:pt x="3313180" y="342010"/>
                        </a:lnTo>
                        <a:lnTo>
                          <a:pt x="3313180" y="342010"/>
                        </a:lnTo>
                        <a:lnTo>
                          <a:pt x="3231040" y="138079"/>
                        </a:lnTo>
                        <a:lnTo>
                          <a:pt x="3150318" y="13454"/>
                        </a:lnTo>
                        <a:lnTo>
                          <a:pt x="3400983" y="92760"/>
                        </a:lnTo>
                        <a:close/>
                        <a:moveTo>
                          <a:pt x="2412482" y="1399905"/>
                        </a:moveTo>
                        <a:lnTo>
                          <a:pt x="2238290" y="1414067"/>
                        </a:lnTo>
                        <a:lnTo>
                          <a:pt x="2234042" y="1231378"/>
                        </a:lnTo>
                        <a:lnTo>
                          <a:pt x="2412482" y="1399905"/>
                        </a:lnTo>
                        <a:close/>
                        <a:moveTo>
                          <a:pt x="1268199" y="1569848"/>
                        </a:moveTo>
                        <a:lnTo>
                          <a:pt x="1305020" y="1588258"/>
                        </a:lnTo>
                        <a:lnTo>
                          <a:pt x="1279529" y="1640657"/>
                        </a:lnTo>
                        <a:lnTo>
                          <a:pt x="1184644" y="1637825"/>
                        </a:lnTo>
                        <a:lnTo>
                          <a:pt x="1178979" y="1568431"/>
                        </a:lnTo>
                        <a:lnTo>
                          <a:pt x="1268199" y="1569848"/>
                        </a:lnTo>
                        <a:close/>
                        <a:moveTo>
                          <a:pt x="698890" y="1550021"/>
                        </a:moveTo>
                        <a:lnTo>
                          <a:pt x="904238" y="1497622"/>
                        </a:lnTo>
                        <a:lnTo>
                          <a:pt x="885828" y="1561350"/>
                        </a:lnTo>
                        <a:lnTo>
                          <a:pt x="885828" y="1561350"/>
                        </a:lnTo>
                        <a:lnTo>
                          <a:pt x="1176147" y="1567015"/>
                        </a:lnTo>
                        <a:lnTo>
                          <a:pt x="1181812" y="1636409"/>
                        </a:lnTo>
                        <a:lnTo>
                          <a:pt x="1060019" y="1632160"/>
                        </a:lnTo>
                        <a:lnTo>
                          <a:pt x="1060019" y="1632160"/>
                        </a:lnTo>
                        <a:lnTo>
                          <a:pt x="1197390" y="1796438"/>
                        </a:lnTo>
                        <a:lnTo>
                          <a:pt x="1197390" y="1803519"/>
                        </a:lnTo>
                        <a:lnTo>
                          <a:pt x="875914" y="1854502"/>
                        </a:lnTo>
                        <a:lnTo>
                          <a:pt x="844758" y="1807768"/>
                        </a:lnTo>
                        <a:lnTo>
                          <a:pt x="873082" y="1803519"/>
                        </a:lnTo>
                        <a:lnTo>
                          <a:pt x="873082" y="1803519"/>
                        </a:lnTo>
                        <a:lnTo>
                          <a:pt x="698890" y="1550021"/>
                        </a:lnTo>
                        <a:close/>
                        <a:moveTo>
                          <a:pt x="1263951" y="1567015"/>
                        </a:moveTo>
                        <a:lnTo>
                          <a:pt x="1178979" y="1565599"/>
                        </a:lnTo>
                        <a:lnTo>
                          <a:pt x="1174731" y="1524529"/>
                        </a:lnTo>
                        <a:lnTo>
                          <a:pt x="1263951" y="1567015"/>
                        </a:lnTo>
                        <a:close/>
                        <a:moveTo>
                          <a:pt x="1065684" y="1634992"/>
                        </a:moveTo>
                        <a:lnTo>
                          <a:pt x="1183228" y="1639241"/>
                        </a:lnTo>
                        <a:lnTo>
                          <a:pt x="1197390" y="1793606"/>
                        </a:lnTo>
                        <a:lnTo>
                          <a:pt x="1065684" y="1634992"/>
                        </a:lnTo>
                        <a:close/>
                        <a:moveTo>
                          <a:pt x="1200222" y="1796438"/>
                        </a:moveTo>
                        <a:lnTo>
                          <a:pt x="1186060" y="1639241"/>
                        </a:lnTo>
                        <a:lnTo>
                          <a:pt x="1280945" y="1642073"/>
                        </a:lnTo>
                        <a:lnTo>
                          <a:pt x="1205887" y="1802103"/>
                        </a:lnTo>
                        <a:lnTo>
                          <a:pt x="1200222" y="1796438"/>
                        </a:lnTo>
                        <a:close/>
                        <a:moveTo>
                          <a:pt x="1422564" y="1644906"/>
                        </a:moveTo>
                        <a:lnTo>
                          <a:pt x="1283777" y="1640657"/>
                        </a:lnTo>
                        <a:lnTo>
                          <a:pt x="1307852" y="1588258"/>
                        </a:lnTo>
                        <a:lnTo>
                          <a:pt x="1422564" y="1644906"/>
                        </a:lnTo>
                        <a:close/>
                        <a:moveTo>
                          <a:pt x="1449472" y="1647738"/>
                        </a:moveTo>
                        <a:lnTo>
                          <a:pt x="1455137" y="1657651"/>
                        </a:lnTo>
                        <a:lnTo>
                          <a:pt x="1432478" y="1646322"/>
                        </a:lnTo>
                        <a:lnTo>
                          <a:pt x="1449472" y="1647738"/>
                        </a:lnTo>
                        <a:close/>
                        <a:moveTo>
                          <a:pt x="2674477" y="2814679"/>
                        </a:moveTo>
                        <a:lnTo>
                          <a:pt x="2674477" y="2813263"/>
                        </a:lnTo>
                        <a:lnTo>
                          <a:pt x="2634824" y="2942136"/>
                        </a:lnTo>
                        <a:lnTo>
                          <a:pt x="2454968" y="2623494"/>
                        </a:lnTo>
                        <a:lnTo>
                          <a:pt x="2531442" y="2677309"/>
                        </a:lnTo>
                        <a:lnTo>
                          <a:pt x="2675894" y="2810431"/>
                        </a:lnTo>
                        <a:lnTo>
                          <a:pt x="2675894" y="2810431"/>
                        </a:lnTo>
                        <a:lnTo>
                          <a:pt x="2677310" y="2809015"/>
                        </a:lnTo>
                        <a:lnTo>
                          <a:pt x="2636240" y="2750951"/>
                        </a:lnTo>
                        <a:lnTo>
                          <a:pt x="2834507" y="2891154"/>
                        </a:lnTo>
                        <a:lnTo>
                          <a:pt x="2668813" y="2974709"/>
                        </a:lnTo>
                        <a:lnTo>
                          <a:pt x="2674477" y="2814679"/>
                        </a:lnTo>
                        <a:close/>
                        <a:moveTo>
                          <a:pt x="2520112" y="2665979"/>
                        </a:moveTo>
                        <a:lnTo>
                          <a:pt x="2452135" y="2619245"/>
                        </a:lnTo>
                        <a:lnTo>
                          <a:pt x="2435141" y="2589505"/>
                        </a:lnTo>
                        <a:lnTo>
                          <a:pt x="2520112" y="2665979"/>
                        </a:lnTo>
                        <a:close/>
                        <a:moveTo>
                          <a:pt x="2654651" y="2981790"/>
                        </a:moveTo>
                        <a:lnTo>
                          <a:pt x="2617830" y="3000200"/>
                        </a:lnTo>
                        <a:lnTo>
                          <a:pt x="2634824" y="2946385"/>
                        </a:lnTo>
                        <a:lnTo>
                          <a:pt x="2654651" y="2981790"/>
                        </a:lnTo>
                        <a:close/>
                        <a:moveTo>
                          <a:pt x="2671645" y="2827425"/>
                        </a:moveTo>
                        <a:lnTo>
                          <a:pt x="2668813" y="2974709"/>
                        </a:lnTo>
                        <a:lnTo>
                          <a:pt x="2657483" y="2980374"/>
                        </a:lnTo>
                        <a:lnTo>
                          <a:pt x="2636240" y="2943553"/>
                        </a:lnTo>
                        <a:lnTo>
                          <a:pt x="2671645" y="2827425"/>
                        </a:lnTo>
                        <a:close/>
                        <a:moveTo>
                          <a:pt x="2668813" y="2977541"/>
                        </a:moveTo>
                        <a:lnTo>
                          <a:pt x="2668813" y="3001616"/>
                        </a:lnTo>
                        <a:lnTo>
                          <a:pt x="2658899" y="2983206"/>
                        </a:lnTo>
                        <a:lnTo>
                          <a:pt x="2668813" y="2977541"/>
                        </a:lnTo>
                        <a:close/>
                        <a:moveTo>
                          <a:pt x="2695720" y="3054016"/>
                        </a:moveTo>
                        <a:lnTo>
                          <a:pt x="2661732" y="3381156"/>
                        </a:lnTo>
                        <a:lnTo>
                          <a:pt x="2670229" y="3008697"/>
                        </a:lnTo>
                        <a:lnTo>
                          <a:pt x="2695720" y="3054016"/>
                        </a:lnTo>
                        <a:close/>
                        <a:moveTo>
                          <a:pt x="2861415" y="2746702"/>
                        </a:moveTo>
                        <a:lnTo>
                          <a:pt x="2797686" y="2728292"/>
                        </a:lnTo>
                        <a:lnTo>
                          <a:pt x="2783524" y="2685806"/>
                        </a:lnTo>
                        <a:lnTo>
                          <a:pt x="2861415" y="2746702"/>
                        </a:lnTo>
                        <a:close/>
                        <a:moveTo>
                          <a:pt x="2865663" y="2750951"/>
                        </a:moveTo>
                        <a:lnTo>
                          <a:pt x="2920895" y="2793436"/>
                        </a:lnTo>
                        <a:lnTo>
                          <a:pt x="2847253" y="2874159"/>
                        </a:lnTo>
                        <a:lnTo>
                          <a:pt x="2797686" y="2732540"/>
                        </a:lnTo>
                        <a:lnTo>
                          <a:pt x="2865663" y="2750951"/>
                        </a:lnTo>
                        <a:close/>
                        <a:moveTo>
                          <a:pt x="2871328" y="2752367"/>
                        </a:moveTo>
                        <a:lnTo>
                          <a:pt x="2940721" y="2772194"/>
                        </a:lnTo>
                        <a:lnTo>
                          <a:pt x="2922311" y="2792020"/>
                        </a:lnTo>
                        <a:lnTo>
                          <a:pt x="2871328" y="2752367"/>
                        </a:lnTo>
                        <a:close/>
                        <a:moveTo>
                          <a:pt x="3208382" y="3001616"/>
                        </a:moveTo>
                        <a:lnTo>
                          <a:pt x="3214047" y="3015778"/>
                        </a:lnTo>
                        <a:lnTo>
                          <a:pt x="3198468" y="3007281"/>
                        </a:lnTo>
                        <a:lnTo>
                          <a:pt x="3208382" y="3001616"/>
                        </a:lnTo>
                        <a:close/>
                        <a:moveTo>
                          <a:pt x="4617492" y="955221"/>
                        </a:moveTo>
                        <a:lnTo>
                          <a:pt x="4545267" y="979296"/>
                        </a:lnTo>
                        <a:lnTo>
                          <a:pt x="4582087" y="919816"/>
                        </a:lnTo>
                        <a:lnTo>
                          <a:pt x="4617492" y="955221"/>
                        </a:lnTo>
                        <a:close/>
                        <a:moveTo>
                          <a:pt x="4781770" y="902822"/>
                        </a:moveTo>
                        <a:lnTo>
                          <a:pt x="4618908" y="955221"/>
                        </a:lnTo>
                        <a:lnTo>
                          <a:pt x="4582087" y="918400"/>
                        </a:lnTo>
                        <a:lnTo>
                          <a:pt x="4589168" y="908486"/>
                        </a:lnTo>
                        <a:lnTo>
                          <a:pt x="4781770" y="902822"/>
                        </a:lnTo>
                        <a:close/>
                        <a:moveTo>
                          <a:pt x="5083419" y="871665"/>
                        </a:moveTo>
                        <a:lnTo>
                          <a:pt x="5115992" y="868833"/>
                        </a:lnTo>
                        <a:lnTo>
                          <a:pt x="5098997" y="880163"/>
                        </a:lnTo>
                        <a:lnTo>
                          <a:pt x="5083419" y="871665"/>
                        </a:lnTo>
                        <a:close/>
                        <a:moveTo>
                          <a:pt x="5080587" y="870249"/>
                        </a:moveTo>
                        <a:lnTo>
                          <a:pt x="4951713" y="796607"/>
                        </a:lnTo>
                        <a:lnTo>
                          <a:pt x="5182553" y="822099"/>
                        </a:lnTo>
                        <a:lnTo>
                          <a:pt x="5118824" y="866001"/>
                        </a:lnTo>
                        <a:lnTo>
                          <a:pt x="5080587" y="870249"/>
                        </a:lnTo>
                        <a:close/>
                        <a:moveTo>
                          <a:pt x="5057927" y="874498"/>
                        </a:moveTo>
                        <a:lnTo>
                          <a:pt x="5080587" y="871665"/>
                        </a:lnTo>
                        <a:lnTo>
                          <a:pt x="5097581" y="881579"/>
                        </a:lnTo>
                        <a:lnTo>
                          <a:pt x="5086251" y="890076"/>
                        </a:lnTo>
                        <a:lnTo>
                          <a:pt x="5057927" y="874498"/>
                        </a:lnTo>
                        <a:close/>
                        <a:moveTo>
                          <a:pt x="5053679" y="873082"/>
                        </a:moveTo>
                        <a:lnTo>
                          <a:pt x="4910644" y="792359"/>
                        </a:lnTo>
                        <a:lnTo>
                          <a:pt x="4946049" y="796607"/>
                        </a:lnTo>
                        <a:lnTo>
                          <a:pt x="5076338" y="870249"/>
                        </a:lnTo>
                        <a:lnTo>
                          <a:pt x="5053679" y="873082"/>
                        </a:lnTo>
                        <a:close/>
                        <a:moveTo>
                          <a:pt x="4941800" y="793775"/>
                        </a:moveTo>
                        <a:lnTo>
                          <a:pt x="4902146" y="789526"/>
                        </a:lnTo>
                        <a:lnTo>
                          <a:pt x="4900730" y="789526"/>
                        </a:lnTo>
                        <a:lnTo>
                          <a:pt x="5050846" y="873082"/>
                        </a:lnTo>
                        <a:lnTo>
                          <a:pt x="4801597" y="899989"/>
                        </a:lnTo>
                        <a:lnTo>
                          <a:pt x="4791683" y="899989"/>
                        </a:lnTo>
                        <a:lnTo>
                          <a:pt x="4654313" y="800856"/>
                        </a:lnTo>
                        <a:lnTo>
                          <a:pt x="4732203" y="674815"/>
                        </a:lnTo>
                        <a:lnTo>
                          <a:pt x="4941800" y="793775"/>
                        </a:lnTo>
                        <a:close/>
                        <a:moveTo>
                          <a:pt x="4790268" y="902822"/>
                        </a:moveTo>
                        <a:lnTo>
                          <a:pt x="4803013" y="902822"/>
                        </a:lnTo>
                        <a:lnTo>
                          <a:pt x="5055096" y="875914"/>
                        </a:lnTo>
                        <a:lnTo>
                          <a:pt x="5083419" y="891492"/>
                        </a:lnTo>
                        <a:lnTo>
                          <a:pt x="4773273" y="1106753"/>
                        </a:lnTo>
                        <a:lnTo>
                          <a:pt x="4621740" y="956637"/>
                        </a:lnTo>
                        <a:lnTo>
                          <a:pt x="4790268" y="902822"/>
                        </a:lnTo>
                        <a:close/>
                        <a:moveTo>
                          <a:pt x="5086251" y="891492"/>
                        </a:moveTo>
                        <a:lnTo>
                          <a:pt x="5097581" y="882995"/>
                        </a:lnTo>
                        <a:lnTo>
                          <a:pt x="5268940" y="980712"/>
                        </a:lnTo>
                        <a:lnTo>
                          <a:pt x="5263275" y="989209"/>
                        </a:lnTo>
                        <a:lnTo>
                          <a:pt x="5086251" y="891492"/>
                        </a:lnTo>
                        <a:close/>
                        <a:moveTo>
                          <a:pt x="5365241" y="841925"/>
                        </a:moveTo>
                        <a:lnTo>
                          <a:pt x="5271773" y="979296"/>
                        </a:lnTo>
                        <a:lnTo>
                          <a:pt x="5100413" y="881579"/>
                        </a:lnTo>
                        <a:lnTo>
                          <a:pt x="5120240" y="867417"/>
                        </a:lnTo>
                        <a:lnTo>
                          <a:pt x="5365241" y="841925"/>
                        </a:lnTo>
                        <a:close/>
                        <a:moveTo>
                          <a:pt x="1812017" y="1051522"/>
                        </a:moveTo>
                        <a:lnTo>
                          <a:pt x="1752537" y="1081262"/>
                        </a:lnTo>
                        <a:lnTo>
                          <a:pt x="1766699" y="996290"/>
                        </a:lnTo>
                        <a:lnTo>
                          <a:pt x="1812017" y="1051522"/>
                        </a:lnTo>
                        <a:close/>
                        <a:moveTo>
                          <a:pt x="1108170" y="946724"/>
                        </a:moveTo>
                        <a:lnTo>
                          <a:pt x="1103921" y="959469"/>
                        </a:lnTo>
                        <a:lnTo>
                          <a:pt x="1092592" y="938226"/>
                        </a:lnTo>
                        <a:lnTo>
                          <a:pt x="1108170" y="946724"/>
                        </a:lnTo>
                        <a:close/>
                        <a:moveTo>
                          <a:pt x="1421148" y="1898404"/>
                        </a:moveTo>
                        <a:lnTo>
                          <a:pt x="1559935" y="1857334"/>
                        </a:lnTo>
                        <a:lnTo>
                          <a:pt x="1601004" y="1935225"/>
                        </a:lnTo>
                        <a:lnTo>
                          <a:pt x="1421148" y="1898404"/>
                        </a:lnTo>
                        <a:close/>
                        <a:moveTo>
                          <a:pt x="1742623" y="1800687"/>
                        </a:moveTo>
                        <a:lnTo>
                          <a:pt x="1561351" y="1854502"/>
                        </a:lnTo>
                        <a:lnTo>
                          <a:pt x="1459385" y="1663316"/>
                        </a:lnTo>
                        <a:lnTo>
                          <a:pt x="1742623" y="1800687"/>
                        </a:lnTo>
                        <a:close/>
                        <a:moveTo>
                          <a:pt x="2194388" y="2439389"/>
                        </a:moveTo>
                        <a:lnTo>
                          <a:pt x="2195805" y="2439389"/>
                        </a:lnTo>
                        <a:lnTo>
                          <a:pt x="2395488" y="2579592"/>
                        </a:lnTo>
                        <a:lnTo>
                          <a:pt x="2347337" y="2797685"/>
                        </a:lnTo>
                        <a:lnTo>
                          <a:pt x="2194388" y="2439389"/>
                        </a:lnTo>
                        <a:close/>
                        <a:moveTo>
                          <a:pt x="2192972" y="2437973"/>
                        </a:moveTo>
                        <a:lnTo>
                          <a:pt x="2192972" y="2437973"/>
                        </a:lnTo>
                        <a:lnTo>
                          <a:pt x="2192972" y="2437973"/>
                        </a:lnTo>
                        <a:lnTo>
                          <a:pt x="2192972" y="2437973"/>
                        </a:lnTo>
                        <a:close/>
                        <a:moveTo>
                          <a:pt x="4089253" y="1708634"/>
                        </a:moveTo>
                        <a:lnTo>
                          <a:pt x="3939136" y="1749704"/>
                        </a:lnTo>
                        <a:lnTo>
                          <a:pt x="3971709" y="1647738"/>
                        </a:lnTo>
                        <a:lnTo>
                          <a:pt x="4089253" y="1708634"/>
                        </a:lnTo>
                        <a:close/>
                        <a:moveTo>
                          <a:pt x="5284518" y="1140742"/>
                        </a:moveTo>
                        <a:lnTo>
                          <a:pt x="5356744" y="1031695"/>
                        </a:lnTo>
                        <a:lnTo>
                          <a:pt x="5400646" y="1057186"/>
                        </a:lnTo>
                        <a:lnTo>
                          <a:pt x="5284518" y="1140742"/>
                        </a:lnTo>
                        <a:close/>
                        <a:moveTo>
                          <a:pt x="2801934" y="629497"/>
                        </a:moveTo>
                        <a:lnTo>
                          <a:pt x="2818929" y="653572"/>
                        </a:lnTo>
                        <a:lnTo>
                          <a:pt x="2541355" y="829180"/>
                        </a:lnTo>
                        <a:lnTo>
                          <a:pt x="2801934" y="629497"/>
                        </a:lnTo>
                        <a:close/>
                        <a:moveTo>
                          <a:pt x="2532858" y="908486"/>
                        </a:moveTo>
                        <a:lnTo>
                          <a:pt x="1926728" y="796607"/>
                        </a:lnTo>
                        <a:lnTo>
                          <a:pt x="2129244" y="693225"/>
                        </a:lnTo>
                        <a:lnTo>
                          <a:pt x="2532858" y="908486"/>
                        </a:lnTo>
                        <a:close/>
                        <a:moveTo>
                          <a:pt x="1710051" y="897157"/>
                        </a:moveTo>
                        <a:lnTo>
                          <a:pt x="1753953" y="800856"/>
                        </a:lnTo>
                        <a:lnTo>
                          <a:pt x="1763866" y="973631"/>
                        </a:lnTo>
                        <a:lnTo>
                          <a:pt x="1710051" y="897157"/>
                        </a:lnTo>
                        <a:close/>
                        <a:moveTo>
                          <a:pt x="579930" y="1177563"/>
                        </a:moveTo>
                        <a:lnTo>
                          <a:pt x="570017" y="1207303"/>
                        </a:lnTo>
                        <a:lnTo>
                          <a:pt x="568601" y="1208719"/>
                        </a:lnTo>
                        <a:lnTo>
                          <a:pt x="554439" y="1197389"/>
                        </a:lnTo>
                        <a:lnTo>
                          <a:pt x="579930" y="1177563"/>
                        </a:lnTo>
                        <a:close/>
                        <a:moveTo>
                          <a:pt x="759787" y="871665"/>
                        </a:moveTo>
                        <a:lnTo>
                          <a:pt x="748457" y="882995"/>
                        </a:lnTo>
                        <a:lnTo>
                          <a:pt x="747041" y="861752"/>
                        </a:lnTo>
                        <a:lnTo>
                          <a:pt x="759787" y="871665"/>
                        </a:lnTo>
                        <a:close/>
                        <a:moveTo>
                          <a:pt x="762619" y="871665"/>
                        </a:moveTo>
                        <a:lnTo>
                          <a:pt x="948140" y="687561"/>
                        </a:lnTo>
                        <a:lnTo>
                          <a:pt x="983545" y="749873"/>
                        </a:lnTo>
                        <a:lnTo>
                          <a:pt x="822099" y="919816"/>
                        </a:lnTo>
                        <a:lnTo>
                          <a:pt x="762619" y="871665"/>
                        </a:lnTo>
                        <a:close/>
                        <a:moveTo>
                          <a:pt x="820683" y="921232"/>
                        </a:moveTo>
                        <a:lnTo>
                          <a:pt x="762619" y="982128"/>
                        </a:lnTo>
                        <a:lnTo>
                          <a:pt x="756954" y="986377"/>
                        </a:lnTo>
                        <a:lnTo>
                          <a:pt x="749873" y="884411"/>
                        </a:lnTo>
                        <a:lnTo>
                          <a:pt x="762619" y="871665"/>
                        </a:lnTo>
                        <a:lnTo>
                          <a:pt x="820683" y="921232"/>
                        </a:lnTo>
                        <a:close/>
                        <a:moveTo>
                          <a:pt x="756954" y="989209"/>
                        </a:moveTo>
                        <a:lnTo>
                          <a:pt x="764035" y="984961"/>
                        </a:lnTo>
                        <a:lnTo>
                          <a:pt x="822099" y="924064"/>
                        </a:lnTo>
                        <a:lnTo>
                          <a:pt x="871666" y="965134"/>
                        </a:lnTo>
                        <a:lnTo>
                          <a:pt x="761203" y="1045857"/>
                        </a:lnTo>
                        <a:lnTo>
                          <a:pt x="756954" y="989209"/>
                        </a:lnTo>
                        <a:close/>
                        <a:moveTo>
                          <a:pt x="584179" y="1171898"/>
                        </a:moveTo>
                        <a:lnTo>
                          <a:pt x="602589" y="1120915"/>
                        </a:lnTo>
                        <a:lnTo>
                          <a:pt x="616751" y="1118083"/>
                        </a:lnTo>
                        <a:lnTo>
                          <a:pt x="592676" y="1166233"/>
                        </a:lnTo>
                        <a:lnTo>
                          <a:pt x="584179" y="1171898"/>
                        </a:lnTo>
                        <a:close/>
                        <a:moveTo>
                          <a:pt x="591260" y="1169066"/>
                        </a:moveTo>
                        <a:lnTo>
                          <a:pt x="572849" y="1204470"/>
                        </a:lnTo>
                        <a:lnTo>
                          <a:pt x="571433" y="1204470"/>
                        </a:lnTo>
                        <a:lnTo>
                          <a:pt x="582763" y="1174730"/>
                        </a:lnTo>
                        <a:lnTo>
                          <a:pt x="591260" y="1169066"/>
                        </a:lnTo>
                        <a:close/>
                        <a:moveTo>
                          <a:pt x="490710" y="1139326"/>
                        </a:moveTo>
                        <a:lnTo>
                          <a:pt x="490710" y="1139326"/>
                        </a:lnTo>
                        <a:lnTo>
                          <a:pt x="599757" y="1120915"/>
                        </a:lnTo>
                        <a:lnTo>
                          <a:pt x="579930" y="1174730"/>
                        </a:lnTo>
                        <a:lnTo>
                          <a:pt x="550190" y="1195973"/>
                        </a:lnTo>
                        <a:lnTo>
                          <a:pt x="435479" y="1103921"/>
                        </a:lnTo>
                        <a:lnTo>
                          <a:pt x="608254" y="1021782"/>
                        </a:lnTo>
                        <a:lnTo>
                          <a:pt x="490710" y="1139326"/>
                        </a:lnTo>
                        <a:close/>
                        <a:moveTo>
                          <a:pt x="684728" y="984961"/>
                        </a:moveTo>
                        <a:lnTo>
                          <a:pt x="647908" y="1058603"/>
                        </a:lnTo>
                        <a:lnTo>
                          <a:pt x="615335" y="1079845"/>
                        </a:lnTo>
                        <a:lnTo>
                          <a:pt x="615335" y="1079845"/>
                        </a:lnTo>
                        <a:lnTo>
                          <a:pt x="601173" y="1118083"/>
                        </a:lnTo>
                        <a:lnTo>
                          <a:pt x="496375" y="1136493"/>
                        </a:lnTo>
                        <a:lnTo>
                          <a:pt x="615335" y="1017533"/>
                        </a:lnTo>
                        <a:lnTo>
                          <a:pt x="684728" y="984961"/>
                        </a:lnTo>
                        <a:close/>
                        <a:moveTo>
                          <a:pt x="645075" y="1062851"/>
                        </a:moveTo>
                        <a:lnTo>
                          <a:pt x="618167" y="1115250"/>
                        </a:lnTo>
                        <a:lnTo>
                          <a:pt x="602589" y="1118083"/>
                        </a:lnTo>
                        <a:lnTo>
                          <a:pt x="615335" y="1081262"/>
                        </a:lnTo>
                        <a:lnTo>
                          <a:pt x="645075" y="1062851"/>
                        </a:lnTo>
                        <a:close/>
                        <a:moveTo>
                          <a:pt x="650740" y="1057186"/>
                        </a:moveTo>
                        <a:lnTo>
                          <a:pt x="688977" y="982128"/>
                        </a:lnTo>
                        <a:lnTo>
                          <a:pt x="688977" y="982128"/>
                        </a:lnTo>
                        <a:lnTo>
                          <a:pt x="619584" y="1014701"/>
                        </a:lnTo>
                        <a:lnTo>
                          <a:pt x="747041" y="887244"/>
                        </a:lnTo>
                        <a:lnTo>
                          <a:pt x="754122" y="987793"/>
                        </a:lnTo>
                        <a:lnTo>
                          <a:pt x="650740" y="1057186"/>
                        </a:lnTo>
                        <a:close/>
                        <a:moveTo>
                          <a:pt x="647908" y="1060019"/>
                        </a:moveTo>
                        <a:lnTo>
                          <a:pt x="754122" y="989209"/>
                        </a:lnTo>
                        <a:lnTo>
                          <a:pt x="758370" y="1044441"/>
                        </a:lnTo>
                        <a:lnTo>
                          <a:pt x="676231" y="1103921"/>
                        </a:lnTo>
                        <a:lnTo>
                          <a:pt x="621000" y="1113834"/>
                        </a:lnTo>
                        <a:lnTo>
                          <a:pt x="647908" y="1060019"/>
                        </a:lnTo>
                        <a:close/>
                        <a:moveTo>
                          <a:pt x="551606" y="1197389"/>
                        </a:moveTo>
                        <a:lnTo>
                          <a:pt x="565768" y="1208719"/>
                        </a:lnTo>
                        <a:lnTo>
                          <a:pt x="459554" y="1265367"/>
                        </a:lnTo>
                        <a:lnTo>
                          <a:pt x="551606" y="1197389"/>
                        </a:lnTo>
                        <a:close/>
                        <a:moveTo>
                          <a:pt x="571433" y="1211551"/>
                        </a:moveTo>
                        <a:lnTo>
                          <a:pt x="574265" y="1205887"/>
                        </a:lnTo>
                        <a:lnTo>
                          <a:pt x="670566" y="1154904"/>
                        </a:lnTo>
                        <a:lnTo>
                          <a:pt x="681896" y="1300771"/>
                        </a:lnTo>
                        <a:lnTo>
                          <a:pt x="571433" y="1211551"/>
                        </a:lnTo>
                        <a:close/>
                        <a:moveTo>
                          <a:pt x="671983" y="1108169"/>
                        </a:moveTo>
                        <a:lnTo>
                          <a:pt x="596925" y="1163401"/>
                        </a:lnTo>
                        <a:lnTo>
                          <a:pt x="619584" y="1118083"/>
                        </a:lnTo>
                        <a:lnTo>
                          <a:pt x="671983" y="1108169"/>
                        </a:lnTo>
                        <a:close/>
                        <a:moveTo>
                          <a:pt x="758370" y="1047273"/>
                        </a:moveTo>
                        <a:lnTo>
                          <a:pt x="761203" y="1089759"/>
                        </a:lnTo>
                        <a:lnTo>
                          <a:pt x="680480" y="1103921"/>
                        </a:lnTo>
                        <a:lnTo>
                          <a:pt x="758370" y="1047273"/>
                        </a:lnTo>
                        <a:close/>
                        <a:moveTo>
                          <a:pt x="568601" y="1208719"/>
                        </a:moveTo>
                        <a:lnTo>
                          <a:pt x="568601" y="1208719"/>
                        </a:lnTo>
                        <a:lnTo>
                          <a:pt x="568601" y="1208719"/>
                        </a:lnTo>
                        <a:lnTo>
                          <a:pt x="568601" y="1208719"/>
                        </a:lnTo>
                        <a:close/>
                        <a:moveTo>
                          <a:pt x="568601" y="1211551"/>
                        </a:moveTo>
                        <a:lnTo>
                          <a:pt x="568601" y="1211551"/>
                        </a:lnTo>
                        <a:lnTo>
                          <a:pt x="567185" y="1214384"/>
                        </a:lnTo>
                        <a:lnTo>
                          <a:pt x="568601" y="1211551"/>
                        </a:lnTo>
                        <a:close/>
                        <a:moveTo>
                          <a:pt x="570017" y="1208719"/>
                        </a:moveTo>
                        <a:lnTo>
                          <a:pt x="570017" y="1208719"/>
                        </a:lnTo>
                        <a:lnTo>
                          <a:pt x="570017" y="1211551"/>
                        </a:lnTo>
                        <a:lnTo>
                          <a:pt x="570017" y="1211551"/>
                        </a:lnTo>
                        <a:lnTo>
                          <a:pt x="570017" y="1208719"/>
                        </a:lnTo>
                        <a:close/>
                        <a:moveTo>
                          <a:pt x="752706" y="2127827"/>
                        </a:moveTo>
                        <a:lnTo>
                          <a:pt x="728630" y="2195804"/>
                        </a:lnTo>
                        <a:lnTo>
                          <a:pt x="741376" y="2120746"/>
                        </a:lnTo>
                        <a:lnTo>
                          <a:pt x="752706" y="2127827"/>
                        </a:lnTo>
                        <a:close/>
                        <a:moveTo>
                          <a:pt x="605422" y="1766698"/>
                        </a:moveTo>
                        <a:lnTo>
                          <a:pt x="486461" y="1647738"/>
                        </a:lnTo>
                        <a:lnTo>
                          <a:pt x="649323" y="1517448"/>
                        </a:lnTo>
                        <a:lnTo>
                          <a:pt x="843342" y="1809184"/>
                        </a:lnTo>
                        <a:lnTo>
                          <a:pt x="751289" y="1824762"/>
                        </a:lnTo>
                        <a:lnTo>
                          <a:pt x="625248" y="1752536"/>
                        </a:lnTo>
                        <a:lnTo>
                          <a:pt x="625248" y="1752536"/>
                        </a:lnTo>
                        <a:lnTo>
                          <a:pt x="605422" y="1766698"/>
                        </a:lnTo>
                        <a:close/>
                        <a:moveTo>
                          <a:pt x="605422" y="1769530"/>
                        </a:moveTo>
                        <a:lnTo>
                          <a:pt x="674815" y="1838924"/>
                        </a:lnTo>
                        <a:lnTo>
                          <a:pt x="596925" y="1860167"/>
                        </a:lnTo>
                        <a:lnTo>
                          <a:pt x="595508" y="1851669"/>
                        </a:lnTo>
                        <a:lnTo>
                          <a:pt x="595508" y="1851669"/>
                        </a:lnTo>
                        <a:lnTo>
                          <a:pt x="456722" y="1885658"/>
                        </a:lnTo>
                        <a:lnTo>
                          <a:pt x="605422" y="1769530"/>
                        </a:lnTo>
                        <a:close/>
                        <a:moveTo>
                          <a:pt x="739960" y="2117913"/>
                        </a:moveTo>
                        <a:lnTo>
                          <a:pt x="690393" y="2086757"/>
                        </a:lnTo>
                        <a:lnTo>
                          <a:pt x="619584" y="1991873"/>
                        </a:lnTo>
                        <a:lnTo>
                          <a:pt x="592676" y="1862999"/>
                        </a:lnTo>
                        <a:lnTo>
                          <a:pt x="596925" y="1861583"/>
                        </a:lnTo>
                        <a:lnTo>
                          <a:pt x="626665" y="1990456"/>
                        </a:lnTo>
                        <a:lnTo>
                          <a:pt x="626665" y="1990456"/>
                        </a:lnTo>
                        <a:lnTo>
                          <a:pt x="748457" y="2074011"/>
                        </a:lnTo>
                        <a:lnTo>
                          <a:pt x="739960" y="2117913"/>
                        </a:lnTo>
                        <a:close/>
                        <a:moveTo>
                          <a:pt x="187645" y="2093838"/>
                        </a:moveTo>
                        <a:lnTo>
                          <a:pt x="230131" y="1996121"/>
                        </a:lnTo>
                        <a:lnTo>
                          <a:pt x="317935" y="1984792"/>
                        </a:lnTo>
                        <a:lnTo>
                          <a:pt x="302357" y="2004618"/>
                        </a:lnTo>
                        <a:lnTo>
                          <a:pt x="187645" y="2093838"/>
                        </a:lnTo>
                        <a:close/>
                        <a:moveTo>
                          <a:pt x="152241" y="2123578"/>
                        </a:moveTo>
                        <a:lnTo>
                          <a:pt x="180564" y="2102335"/>
                        </a:lnTo>
                        <a:lnTo>
                          <a:pt x="181980" y="2102335"/>
                        </a:lnTo>
                        <a:lnTo>
                          <a:pt x="172067" y="2126411"/>
                        </a:lnTo>
                        <a:lnTo>
                          <a:pt x="152241" y="2123578"/>
                        </a:lnTo>
                        <a:close/>
                        <a:moveTo>
                          <a:pt x="48858" y="2106584"/>
                        </a:moveTo>
                        <a:lnTo>
                          <a:pt x="77182" y="2085341"/>
                        </a:lnTo>
                        <a:lnTo>
                          <a:pt x="98425" y="2115081"/>
                        </a:lnTo>
                        <a:lnTo>
                          <a:pt x="48858" y="2106584"/>
                        </a:lnTo>
                        <a:close/>
                        <a:moveTo>
                          <a:pt x="157905" y="2083925"/>
                        </a:moveTo>
                        <a:lnTo>
                          <a:pt x="223050" y="1997537"/>
                        </a:lnTo>
                        <a:lnTo>
                          <a:pt x="228715" y="1997537"/>
                        </a:lnTo>
                        <a:lnTo>
                          <a:pt x="184813" y="2098087"/>
                        </a:lnTo>
                        <a:lnTo>
                          <a:pt x="180564" y="2100919"/>
                        </a:lnTo>
                        <a:lnTo>
                          <a:pt x="157905" y="2083925"/>
                        </a:lnTo>
                        <a:close/>
                        <a:moveTo>
                          <a:pt x="123917" y="2146237"/>
                        </a:moveTo>
                        <a:lnTo>
                          <a:pt x="150824" y="2124994"/>
                        </a:lnTo>
                        <a:lnTo>
                          <a:pt x="170651" y="2127827"/>
                        </a:lnTo>
                        <a:lnTo>
                          <a:pt x="147992" y="2178810"/>
                        </a:lnTo>
                        <a:lnTo>
                          <a:pt x="123917" y="2146237"/>
                        </a:lnTo>
                        <a:close/>
                        <a:moveTo>
                          <a:pt x="115420" y="2139156"/>
                        </a:moveTo>
                        <a:lnTo>
                          <a:pt x="119668" y="2146237"/>
                        </a:lnTo>
                        <a:lnTo>
                          <a:pt x="95593" y="2164648"/>
                        </a:lnTo>
                        <a:lnTo>
                          <a:pt x="115420" y="2139156"/>
                        </a:lnTo>
                        <a:close/>
                        <a:moveTo>
                          <a:pt x="128165" y="2122162"/>
                        </a:moveTo>
                        <a:lnTo>
                          <a:pt x="146575" y="2124994"/>
                        </a:lnTo>
                        <a:lnTo>
                          <a:pt x="122500" y="2144821"/>
                        </a:lnTo>
                        <a:lnTo>
                          <a:pt x="116836" y="2137740"/>
                        </a:lnTo>
                        <a:lnTo>
                          <a:pt x="128165" y="2122162"/>
                        </a:lnTo>
                        <a:close/>
                        <a:moveTo>
                          <a:pt x="116836" y="2057017"/>
                        </a:moveTo>
                        <a:lnTo>
                          <a:pt x="155073" y="2083925"/>
                        </a:lnTo>
                        <a:lnTo>
                          <a:pt x="128165" y="2119330"/>
                        </a:lnTo>
                        <a:lnTo>
                          <a:pt x="102674" y="2115081"/>
                        </a:lnTo>
                        <a:lnTo>
                          <a:pt x="80015" y="2083925"/>
                        </a:lnTo>
                        <a:lnTo>
                          <a:pt x="116836" y="2057017"/>
                        </a:lnTo>
                        <a:close/>
                        <a:moveTo>
                          <a:pt x="129581" y="2120746"/>
                        </a:moveTo>
                        <a:lnTo>
                          <a:pt x="155073" y="2085341"/>
                        </a:lnTo>
                        <a:lnTo>
                          <a:pt x="177732" y="2100919"/>
                        </a:lnTo>
                        <a:lnTo>
                          <a:pt x="149408" y="2123578"/>
                        </a:lnTo>
                        <a:lnTo>
                          <a:pt x="129581" y="2120746"/>
                        </a:lnTo>
                        <a:close/>
                        <a:moveTo>
                          <a:pt x="118252" y="2055601"/>
                        </a:moveTo>
                        <a:lnTo>
                          <a:pt x="193310" y="2000370"/>
                        </a:lnTo>
                        <a:lnTo>
                          <a:pt x="220218" y="1997537"/>
                        </a:lnTo>
                        <a:lnTo>
                          <a:pt x="156489" y="2082509"/>
                        </a:lnTo>
                        <a:lnTo>
                          <a:pt x="118252" y="2055601"/>
                        </a:lnTo>
                        <a:close/>
                        <a:moveTo>
                          <a:pt x="63020" y="2015948"/>
                        </a:moveTo>
                        <a:lnTo>
                          <a:pt x="189061" y="2000370"/>
                        </a:lnTo>
                        <a:lnTo>
                          <a:pt x="116836" y="2054185"/>
                        </a:lnTo>
                        <a:lnTo>
                          <a:pt x="63020" y="2015948"/>
                        </a:lnTo>
                        <a:close/>
                        <a:moveTo>
                          <a:pt x="126749" y="2122162"/>
                        </a:moveTo>
                        <a:lnTo>
                          <a:pt x="116836" y="2136324"/>
                        </a:lnTo>
                        <a:lnTo>
                          <a:pt x="104090" y="2119330"/>
                        </a:lnTo>
                        <a:lnTo>
                          <a:pt x="126749" y="2122162"/>
                        </a:lnTo>
                        <a:close/>
                        <a:moveTo>
                          <a:pt x="223050" y="1994705"/>
                        </a:moveTo>
                        <a:lnTo>
                          <a:pt x="232963" y="1980543"/>
                        </a:lnTo>
                        <a:lnTo>
                          <a:pt x="227299" y="1993289"/>
                        </a:lnTo>
                        <a:lnTo>
                          <a:pt x="223050" y="1994705"/>
                        </a:lnTo>
                        <a:close/>
                        <a:moveTo>
                          <a:pt x="238628" y="1973462"/>
                        </a:moveTo>
                        <a:lnTo>
                          <a:pt x="238628" y="1973462"/>
                        </a:lnTo>
                        <a:lnTo>
                          <a:pt x="237212" y="1972046"/>
                        </a:lnTo>
                        <a:lnTo>
                          <a:pt x="220218" y="1994705"/>
                        </a:lnTo>
                        <a:lnTo>
                          <a:pt x="194726" y="1997537"/>
                        </a:lnTo>
                        <a:lnTo>
                          <a:pt x="234380" y="1967797"/>
                        </a:lnTo>
                        <a:lnTo>
                          <a:pt x="234380" y="1967797"/>
                        </a:lnTo>
                        <a:lnTo>
                          <a:pt x="74350" y="1981959"/>
                        </a:lnTo>
                        <a:lnTo>
                          <a:pt x="370334" y="1909733"/>
                        </a:lnTo>
                        <a:lnTo>
                          <a:pt x="375999" y="1912566"/>
                        </a:lnTo>
                        <a:lnTo>
                          <a:pt x="317935" y="1984792"/>
                        </a:lnTo>
                        <a:lnTo>
                          <a:pt x="228715" y="1996121"/>
                        </a:lnTo>
                        <a:lnTo>
                          <a:pt x="238628" y="1973462"/>
                        </a:lnTo>
                        <a:close/>
                        <a:moveTo>
                          <a:pt x="230131" y="1970630"/>
                        </a:moveTo>
                        <a:lnTo>
                          <a:pt x="191894" y="1998953"/>
                        </a:lnTo>
                        <a:lnTo>
                          <a:pt x="57356" y="2015948"/>
                        </a:lnTo>
                        <a:lnTo>
                          <a:pt x="57356" y="2015948"/>
                        </a:lnTo>
                        <a:lnTo>
                          <a:pt x="115420" y="2057017"/>
                        </a:lnTo>
                        <a:lnTo>
                          <a:pt x="80015" y="2083925"/>
                        </a:lnTo>
                        <a:lnTo>
                          <a:pt x="19118" y="1997537"/>
                        </a:lnTo>
                        <a:lnTo>
                          <a:pt x="65853" y="1986208"/>
                        </a:lnTo>
                        <a:lnTo>
                          <a:pt x="230131" y="1970630"/>
                        </a:lnTo>
                        <a:close/>
                        <a:moveTo>
                          <a:pt x="13454" y="1994705"/>
                        </a:moveTo>
                        <a:lnTo>
                          <a:pt x="13454" y="1994705"/>
                        </a:lnTo>
                        <a:lnTo>
                          <a:pt x="75766" y="2083925"/>
                        </a:lnTo>
                        <a:lnTo>
                          <a:pt x="43194" y="2108000"/>
                        </a:lnTo>
                        <a:lnTo>
                          <a:pt x="99841" y="2117913"/>
                        </a:lnTo>
                        <a:lnTo>
                          <a:pt x="114003" y="2137740"/>
                        </a:lnTo>
                        <a:lnTo>
                          <a:pt x="89928" y="2170312"/>
                        </a:lnTo>
                        <a:lnTo>
                          <a:pt x="47442" y="2204301"/>
                        </a:lnTo>
                        <a:lnTo>
                          <a:pt x="10621" y="1990456"/>
                        </a:lnTo>
                        <a:lnTo>
                          <a:pt x="50275" y="1987624"/>
                        </a:lnTo>
                        <a:lnTo>
                          <a:pt x="13454" y="1994705"/>
                        </a:lnTo>
                        <a:close/>
                        <a:moveTo>
                          <a:pt x="58772" y="2215631"/>
                        </a:moveTo>
                        <a:lnTo>
                          <a:pt x="92760" y="2170312"/>
                        </a:lnTo>
                        <a:lnTo>
                          <a:pt x="122500" y="2147654"/>
                        </a:lnTo>
                        <a:lnTo>
                          <a:pt x="147992" y="2184474"/>
                        </a:lnTo>
                        <a:lnTo>
                          <a:pt x="147992" y="2184474"/>
                        </a:lnTo>
                        <a:lnTo>
                          <a:pt x="172067" y="2129243"/>
                        </a:lnTo>
                        <a:lnTo>
                          <a:pt x="196142" y="2133492"/>
                        </a:lnTo>
                        <a:lnTo>
                          <a:pt x="130998" y="2214214"/>
                        </a:lnTo>
                        <a:lnTo>
                          <a:pt x="58772" y="2215631"/>
                        </a:lnTo>
                        <a:close/>
                        <a:moveTo>
                          <a:pt x="181980" y="2100919"/>
                        </a:moveTo>
                        <a:lnTo>
                          <a:pt x="181980" y="2100919"/>
                        </a:lnTo>
                        <a:lnTo>
                          <a:pt x="181980" y="2100919"/>
                        </a:lnTo>
                        <a:lnTo>
                          <a:pt x="181980" y="2100919"/>
                        </a:lnTo>
                        <a:close/>
                        <a:moveTo>
                          <a:pt x="183397" y="2102335"/>
                        </a:moveTo>
                        <a:lnTo>
                          <a:pt x="184813" y="2098087"/>
                        </a:lnTo>
                        <a:lnTo>
                          <a:pt x="293860" y="2011699"/>
                        </a:lnTo>
                        <a:lnTo>
                          <a:pt x="206056" y="2119330"/>
                        </a:lnTo>
                        <a:lnTo>
                          <a:pt x="183397" y="2102335"/>
                        </a:lnTo>
                        <a:close/>
                        <a:moveTo>
                          <a:pt x="380247" y="1911149"/>
                        </a:moveTo>
                        <a:lnTo>
                          <a:pt x="384496" y="1905485"/>
                        </a:lnTo>
                        <a:lnTo>
                          <a:pt x="448224" y="1889907"/>
                        </a:lnTo>
                        <a:lnTo>
                          <a:pt x="405739" y="1923895"/>
                        </a:lnTo>
                        <a:lnTo>
                          <a:pt x="380247" y="1911149"/>
                        </a:lnTo>
                        <a:close/>
                        <a:moveTo>
                          <a:pt x="320767" y="1780860"/>
                        </a:moveTo>
                        <a:lnTo>
                          <a:pt x="485046" y="1776611"/>
                        </a:lnTo>
                        <a:lnTo>
                          <a:pt x="381663" y="1902652"/>
                        </a:lnTo>
                        <a:lnTo>
                          <a:pt x="370334" y="1905485"/>
                        </a:lnTo>
                        <a:lnTo>
                          <a:pt x="133830" y="1783692"/>
                        </a:lnTo>
                        <a:lnTo>
                          <a:pt x="254206" y="1780860"/>
                        </a:lnTo>
                        <a:lnTo>
                          <a:pt x="269784" y="1817681"/>
                        </a:lnTo>
                        <a:lnTo>
                          <a:pt x="269784" y="1817681"/>
                        </a:lnTo>
                        <a:lnTo>
                          <a:pt x="320767" y="1780860"/>
                        </a:lnTo>
                        <a:close/>
                        <a:moveTo>
                          <a:pt x="317935" y="1780860"/>
                        </a:moveTo>
                        <a:lnTo>
                          <a:pt x="274033" y="1816265"/>
                        </a:lnTo>
                        <a:lnTo>
                          <a:pt x="258455" y="1782276"/>
                        </a:lnTo>
                        <a:lnTo>
                          <a:pt x="317935" y="1780860"/>
                        </a:lnTo>
                        <a:close/>
                        <a:moveTo>
                          <a:pt x="320767" y="1779444"/>
                        </a:moveTo>
                        <a:lnTo>
                          <a:pt x="258455" y="1780860"/>
                        </a:lnTo>
                        <a:lnTo>
                          <a:pt x="235796" y="1729877"/>
                        </a:lnTo>
                        <a:lnTo>
                          <a:pt x="459554" y="1547188"/>
                        </a:lnTo>
                        <a:lnTo>
                          <a:pt x="459554" y="1625079"/>
                        </a:lnTo>
                        <a:lnTo>
                          <a:pt x="483629" y="1649154"/>
                        </a:lnTo>
                        <a:lnTo>
                          <a:pt x="320767" y="1779444"/>
                        </a:lnTo>
                        <a:close/>
                        <a:moveTo>
                          <a:pt x="387328" y="1902652"/>
                        </a:moveTo>
                        <a:lnTo>
                          <a:pt x="490710" y="1775195"/>
                        </a:lnTo>
                        <a:lnTo>
                          <a:pt x="490710" y="1775195"/>
                        </a:lnTo>
                        <a:lnTo>
                          <a:pt x="323599" y="1779444"/>
                        </a:lnTo>
                        <a:lnTo>
                          <a:pt x="485046" y="1650570"/>
                        </a:lnTo>
                        <a:lnTo>
                          <a:pt x="604006" y="1769530"/>
                        </a:lnTo>
                        <a:lnTo>
                          <a:pt x="452473" y="1888491"/>
                        </a:lnTo>
                        <a:lnTo>
                          <a:pt x="387328" y="1902652"/>
                        </a:lnTo>
                        <a:close/>
                        <a:moveTo>
                          <a:pt x="206056" y="2120746"/>
                        </a:moveTo>
                        <a:lnTo>
                          <a:pt x="197558" y="2132075"/>
                        </a:lnTo>
                        <a:lnTo>
                          <a:pt x="172067" y="2127827"/>
                        </a:lnTo>
                        <a:lnTo>
                          <a:pt x="181980" y="2105168"/>
                        </a:lnTo>
                        <a:lnTo>
                          <a:pt x="206056" y="2120746"/>
                        </a:lnTo>
                        <a:close/>
                        <a:moveTo>
                          <a:pt x="228715" y="2136324"/>
                        </a:moveTo>
                        <a:lnTo>
                          <a:pt x="200391" y="2132075"/>
                        </a:lnTo>
                        <a:lnTo>
                          <a:pt x="208888" y="2122162"/>
                        </a:lnTo>
                        <a:lnTo>
                          <a:pt x="228715" y="2136324"/>
                        </a:lnTo>
                        <a:close/>
                        <a:moveTo>
                          <a:pt x="327848" y="1983375"/>
                        </a:moveTo>
                        <a:lnTo>
                          <a:pt x="308022" y="1998953"/>
                        </a:lnTo>
                        <a:lnTo>
                          <a:pt x="319351" y="1984792"/>
                        </a:lnTo>
                        <a:lnTo>
                          <a:pt x="327848" y="1983375"/>
                        </a:lnTo>
                        <a:close/>
                        <a:moveTo>
                          <a:pt x="402906" y="1925311"/>
                        </a:moveTo>
                        <a:lnTo>
                          <a:pt x="330680" y="1981959"/>
                        </a:lnTo>
                        <a:lnTo>
                          <a:pt x="320767" y="1983375"/>
                        </a:lnTo>
                        <a:lnTo>
                          <a:pt x="377415" y="1912566"/>
                        </a:lnTo>
                        <a:lnTo>
                          <a:pt x="402906" y="1925311"/>
                        </a:lnTo>
                        <a:close/>
                        <a:moveTo>
                          <a:pt x="477965" y="1963549"/>
                        </a:moveTo>
                        <a:lnTo>
                          <a:pt x="334929" y="1980543"/>
                        </a:lnTo>
                        <a:lnTo>
                          <a:pt x="405739" y="1925311"/>
                        </a:lnTo>
                        <a:lnTo>
                          <a:pt x="477965" y="1963549"/>
                        </a:lnTo>
                        <a:close/>
                        <a:moveTo>
                          <a:pt x="687561" y="1836092"/>
                        </a:moveTo>
                        <a:lnTo>
                          <a:pt x="751289" y="1826178"/>
                        </a:lnTo>
                        <a:lnTo>
                          <a:pt x="977880" y="1956468"/>
                        </a:lnTo>
                        <a:lnTo>
                          <a:pt x="687561" y="1836092"/>
                        </a:lnTo>
                        <a:close/>
                        <a:moveTo>
                          <a:pt x="3391071" y="3753614"/>
                        </a:moveTo>
                        <a:lnTo>
                          <a:pt x="3575175" y="3889568"/>
                        </a:lnTo>
                        <a:lnTo>
                          <a:pt x="3572343" y="3899481"/>
                        </a:lnTo>
                        <a:lnTo>
                          <a:pt x="3393902" y="3808845"/>
                        </a:lnTo>
                        <a:lnTo>
                          <a:pt x="3391071" y="3753614"/>
                        </a:lnTo>
                        <a:close/>
                        <a:moveTo>
                          <a:pt x="3395319" y="3832921"/>
                        </a:moveTo>
                        <a:lnTo>
                          <a:pt x="3393902" y="3810261"/>
                        </a:lnTo>
                        <a:lnTo>
                          <a:pt x="3572343" y="3900898"/>
                        </a:lnTo>
                        <a:lnTo>
                          <a:pt x="3556764" y="3957545"/>
                        </a:lnTo>
                        <a:lnTo>
                          <a:pt x="3395319" y="3832921"/>
                        </a:lnTo>
                        <a:close/>
                        <a:moveTo>
                          <a:pt x="3357082" y="3803181"/>
                        </a:moveTo>
                        <a:lnTo>
                          <a:pt x="3347168" y="3786186"/>
                        </a:lnTo>
                        <a:lnTo>
                          <a:pt x="3392486" y="3810261"/>
                        </a:lnTo>
                        <a:lnTo>
                          <a:pt x="3393902" y="3831504"/>
                        </a:lnTo>
                        <a:lnTo>
                          <a:pt x="3357082" y="3803181"/>
                        </a:lnTo>
                        <a:close/>
                        <a:moveTo>
                          <a:pt x="3359914" y="3807429"/>
                        </a:moveTo>
                        <a:lnTo>
                          <a:pt x="3393902" y="3834337"/>
                        </a:lnTo>
                        <a:lnTo>
                          <a:pt x="3395319" y="3866909"/>
                        </a:lnTo>
                        <a:lnTo>
                          <a:pt x="3359914" y="3807429"/>
                        </a:lnTo>
                        <a:close/>
                        <a:moveTo>
                          <a:pt x="3342920" y="3784770"/>
                        </a:moveTo>
                        <a:lnTo>
                          <a:pt x="3351416" y="3800348"/>
                        </a:lnTo>
                        <a:lnTo>
                          <a:pt x="3311763" y="3770608"/>
                        </a:lnTo>
                        <a:lnTo>
                          <a:pt x="3342920" y="3784770"/>
                        </a:lnTo>
                        <a:close/>
                        <a:moveTo>
                          <a:pt x="3344336" y="3783354"/>
                        </a:moveTo>
                        <a:lnTo>
                          <a:pt x="3274943" y="3667226"/>
                        </a:lnTo>
                        <a:lnTo>
                          <a:pt x="3389654" y="3752198"/>
                        </a:lnTo>
                        <a:lnTo>
                          <a:pt x="3392486" y="3807429"/>
                        </a:lnTo>
                        <a:lnTo>
                          <a:pt x="3344336" y="3783354"/>
                        </a:lnTo>
                        <a:close/>
                        <a:moveTo>
                          <a:pt x="3575175" y="3900898"/>
                        </a:moveTo>
                        <a:lnTo>
                          <a:pt x="3578007" y="3890985"/>
                        </a:lnTo>
                        <a:lnTo>
                          <a:pt x="3630406" y="3929221"/>
                        </a:lnTo>
                        <a:lnTo>
                          <a:pt x="3575175" y="3900898"/>
                        </a:lnTo>
                        <a:close/>
                        <a:moveTo>
                          <a:pt x="3266445" y="3525607"/>
                        </a:moveTo>
                        <a:lnTo>
                          <a:pt x="3317428" y="3504364"/>
                        </a:lnTo>
                        <a:lnTo>
                          <a:pt x="3350001" y="3573757"/>
                        </a:lnTo>
                        <a:lnTo>
                          <a:pt x="3266445" y="3525607"/>
                        </a:lnTo>
                        <a:close/>
                        <a:moveTo>
                          <a:pt x="3265029" y="3524191"/>
                        </a:moveTo>
                        <a:lnTo>
                          <a:pt x="3170144" y="3468959"/>
                        </a:lnTo>
                        <a:lnTo>
                          <a:pt x="3317428" y="3501532"/>
                        </a:lnTo>
                        <a:lnTo>
                          <a:pt x="3265029" y="3524191"/>
                        </a:lnTo>
                        <a:close/>
                        <a:moveTo>
                          <a:pt x="3361330" y="3511445"/>
                        </a:moveTo>
                        <a:lnTo>
                          <a:pt x="3359914" y="3711128"/>
                        </a:lnTo>
                        <a:lnTo>
                          <a:pt x="3233873" y="3538353"/>
                        </a:lnTo>
                        <a:lnTo>
                          <a:pt x="3265029" y="3525607"/>
                        </a:lnTo>
                        <a:lnTo>
                          <a:pt x="3355666" y="3578006"/>
                        </a:lnTo>
                        <a:lnTo>
                          <a:pt x="3355666" y="3578006"/>
                        </a:lnTo>
                        <a:lnTo>
                          <a:pt x="3320261" y="3501532"/>
                        </a:lnTo>
                        <a:lnTo>
                          <a:pt x="3320261" y="3501532"/>
                        </a:lnTo>
                        <a:lnTo>
                          <a:pt x="3361330" y="3511445"/>
                        </a:lnTo>
                        <a:close/>
                        <a:moveTo>
                          <a:pt x="3668644" y="3749365"/>
                        </a:moveTo>
                        <a:lnTo>
                          <a:pt x="3780523" y="3692718"/>
                        </a:lnTo>
                        <a:lnTo>
                          <a:pt x="3756448" y="3757862"/>
                        </a:lnTo>
                        <a:lnTo>
                          <a:pt x="3668644" y="3749365"/>
                        </a:lnTo>
                        <a:close/>
                        <a:moveTo>
                          <a:pt x="4385236" y="3800348"/>
                        </a:moveTo>
                        <a:lnTo>
                          <a:pt x="4422058" y="3784770"/>
                        </a:lnTo>
                        <a:lnTo>
                          <a:pt x="4451797" y="3818759"/>
                        </a:lnTo>
                        <a:lnTo>
                          <a:pt x="4426306" y="3815926"/>
                        </a:lnTo>
                        <a:lnTo>
                          <a:pt x="4385236" y="3800348"/>
                        </a:lnTo>
                        <a:close/>
                        <a:moveTo>
                          <a:pt x="4431971" y="3820175"/>
                        </a:moveTo>
                        <a:lnTo>
                          <a:pt x="4453214" y="3821591"/>
                        </a:lnTo>
                        <a:lnTo>
                          <a:pt x="4461711" y="3831504"/>
                        </a:lnTo>
                        <a:lnTo>
                          <a:pt x="4431971" y="3820175"/>
                        </a:lnTo>
                        <a:close/>
                        <a:moveTo>
                          <a:pt x="4361162" y="3811678"/>
                        </a:moveTo>
                        <a:lnTo>
                          <a:pt x="4382405" y="3803181"/>
                        </a:lnTo>
                        <a:lnTo>
                          <a:pt x="4417809" y="3817342"/>
                        </a:lnTo>
                        <a:lnTo>
                          <a:pt x="4361162" y="3811678"/>
                        </a:lnTo>
                        <a:close/>
                        <a:moveTo>
                          <a:pt x="4514110" y="3895233"/>
                        </a:moveTo>
                        <a:lnTo>
                          <a:pt x="4361162" y="3837169"/>
                        </a:lnTo>
                        <a:lnTo>
                          <a:pt x="4473040" y="3845666"/>
                        </a:lnTo>
                        <a:lnTo>
                          <a:pt x="4514110" y="3895233"/>
                        </a:lnTo>
                        <a:close/>
                        <a:moveTo>
                          <a:pt x="4474457" y="3844250"/>
                        </a:moveTo>
                        <a:lnTo>
                          <a:pt x="4468792" y="3837169"/>
                        </a:lnTo>
                        <a:lnTo>
                          <a:pt x="4487202" y="3844250"/>
                        </a:lnTo>
                        <a:lnTo>
                          <a:pt x="4474457" y="3844250"/>
                        </a:lnTo>
                        <a:close/>
                        <a:moveTo>
                          <a:pt x="4521191" y="3899481"/>
                        </a:moveTo>
                        <a:lnTo>
                          <a:pt x="4702464" y="3967459"/>
                        </a:lnTo>
                        <a:lnTo>
                          <a:pt x="4586336" y="3990118"/>
                        </a:lnTo>
                        <a:lnTo>
                          <a:pt x="4446133" y="3963210"/>
                        </a:lnTo>
                        <a:lnTo>
                          <a:pt x="4539602" y="3922140"/>
                        </a:lnTo>
                        <a:lnTo>
                          <a:pt x="4539602" y="3922140"/>
                        </a:lnTo>
                        <a:lnTo>
                          <a:pt x="4521191" y="3899481"/>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49" name="Freeform: Shape 948">
                    <a:extLst>
                      <a:ext uri="{FF2B5EF4-FFF2-40B4-BE49-F238E27FC236}">
                        <a16:creationId xmlns:a16="http://schemas.microsoft.com/office/drawing/2014/main" id="{637AEF78-A656-41E8-96FE-0D379B4076CE}"/>
                      </a:ext>
                    </a:extLst>
                  </p:cNvPr>
                  <p:cNvSpPr/>
                  <p:nvPr/>
                </p:nvSpPr>
                <p:spPr>
                  <a:xfrm>
                    <a:off x="5261155" y="2789590"/>
                    <a:ext cx="2081801" cy="2563305"/>
                  </a:xfrm>
                  <a:custGeom>
                    <a:avLst/>
                    <a:gdLst>
                      <a:gd name="connsiteX0" fmla="*/ 1861584 w 2081801"/>
                      <a:gd name="connsiteY0" fmla="*/ 1065684 h 2563305"/>
                      <a:gd name="connsiteX1" fmla="*/ 1996122 w 2081801"/>
                      <a:gd name="connsiteY1" fmla="*/ 1212967 h 2563305"/>
                      <a:gd name="connsiteX2" fmla="*/ 1976295 w 2081801"/>
                      <a:gd name="connsiteY2" fmla="*/ 1265367 h 2563305"/>
                      <a:gd name="connsiteX3" fmla="*/ 1908318 w 2081801"/>
                      <a:gd name="connsiteY3" fmla="*/ 1344673 h 2563305"/>
                      <a:gd name="connsiteX4" fmla="*/ 1654820 w 2081801"/>
                      <a:gd name="connsiteY4" fmla="*/ 1440974 h 2563305"/>
                      <a:gd name="connsiteX5" fmla="*/ 1663317 w 2081801"/>
                      <a:gd name="connsiteY5" fmla="*/ 1357419 h 2563305"/>
                      <a:gd name="connsiteX6" fmla="*/ 1779445 w 2081801"/>
                      <a:gd name="connsiteY6" fmla="*/ 1259702 h 2563305"/>
                      <a:gd name="connsiteX7" fmla="*/ 1779445 w 2081801"/>
                      <a:gd name="connsiteY7" fmla="*/ 1259702 h 2563305"/>
                      <a:gd name="connsiteX8" fmla="*/ 1778029 w 2081801"/>
                      <a:gd name="connsiteY8" fmla="*/ 1258286 h 2563305"/>
                      <a:gd name="connsiteX9" fmla="*/ 1664733 w 2081801"/>
                      <a:gd name="connsiteY9" fmla="*/ 1339008 h 2563305"/>
                      <a:gd name="connsiteX10" fmla="*/ 1681727 w 2081801"/>
                      <a:gd name="connsiteY10" fmla="*/ 1174730 h 2563305"/>
                      <a:gd name="connsiteX11" fmla="*/ 1691641 w 2081801"/>
                      <a:gd name="connsiteY11" fmla="*/ 1113834 h 2563305"/>
                      <a:gd name="connsiteX12" fmla="*/ 1734127 w 2081801"/>
                      <a:gd name="connsiteY12" fmla="*/ 1109585 h 2563305"/>
                      <a:gd name="connsiteX13" fmla="*/ 1734127 w 2081801"/>
                      <a:gd name="connsiteY13" fmla="*/ 1109585 h 2563305"/>
                      <a:gd name="connsiteX14" fmla="*/ 1735543 w 2081801"/>
                      <a:gd name="connsiteY14" fmla="*/ 857503 h 2563305"/>
                      <a:gd name="connsiteX15" fmla="*/ 1735543 w 2081801"/>
                      <a:gd name="connsiteY15" fmla="*/ 857503 h 2563305"/>
                      <a:gd name="connsiteX16" fmla="*/ 1734127 w 2081801"/>
                      <a:gd name="connsiteY16" fmla="*/ 857503 h 2563305"/>
                      <a:gd name="connsiteX17" fmla="*/ 1690225 w 2081801"/>
                      <a:gd name="connsiteY17" fmla="*/ 1112418 h 2563305"/>
                      <a:gd name="connsiteX18" fmla="*/ 1616583 w 2081801"/>
                      <a:gd name="connsiteY18" fmla="*/ 1119499 h 2563305"/>
                      <a:gd name="connsiteX19" fmla="*/ 1667565 w 2081801"/>
                      <a:gd name="connsiteY19" fmla="*/ 1101088 h 2563305"/>
                      <a:gd name="connsiteX20" fmla="*/ 1667565 w 2081801"/>
                      <a:gd name="connsiteY20" fmla="*/ 1101088 h 2563305"/>
                      <a:gd name="connsiteX21" fmla="*/ 1567016 w 2081801"/>
                      <a:gd name="connsiteY21" fmla="*/ 1052938 h 2563305"/>
                      <a:gd name="connsiteX22" fmla="*/ 1610918 w 2081801"/>
                      <a:gd name="connsiteY22" fmla="*/ 1003371 h 2563305"/>
                      <a:gd name="connsiteX23" fmla="*/ 1610918 w 2081801"/>
                      <a:gd name="connsiteY23" fmla="*/ 1003371 h 2563305"/>
                      <a:gd name="connsiteX24" fmla="*/ 1564184 w 2081801"/>
                      <a:gd name="connsiteY24" fmla="*/ 837677 h 2563305"/>
                      <a:gd name="connsiteX25" fmla="*/ 1690225 w 2081801"/>
                      <a:gd name="connsiteY25" fmla="*/ 707387 h 2563305"/>
                      <a:gd name="connsiteX26" fmla="*/ 1690225 w 2081801"/>
                      <a:gd name="connsiteY26" fmla="*/ 707387 h 2563305"/>
                      <a:gd name="connsiteX27" fmla="*/ 1582594 w 2081801"/>
                      <a:gd name="connsiteY27" fmla="*/ 720133 h 2563305"/>
                      <a:gd name="connsiteX28" fmla="*/ 1650571 w 2081801"/>
                      <a:gd name="connsiteY28" fmla="*/ 643659 h 2563305"/>
                      <a:gd name="connsiteX29" fmla="*/ 1650571 w 2081801"/>
                      <a:gd name="connsiteY29" fmla="*/ 643659 h 2563305"/>
                      <a:gd name="connsiteX30" fmla="*/ 1406986 w 2081801"/>
                      <a:gd name="connsiteY30" fmla="*/ 670566 h 2563305"/>
                      <a:gd name="connsiteX31" fmla="*/ 1436726 w 2081801"/>
                      <a:gd name="connsiteY31" fmla="*/ 625248 h 2563305"/>
                      <a:gd name="connsiteX32" fmla="*/ 1450888 w 2081801"/>
                      <a:gd name="connsiteY32" fmla="*/ 477964 h 2563305"/>
                      <a:gd name="connsiteX33" fmla="*/ 1593924 w 2081801"/>
                      <a:gd name="connsiteY33" fmla="*/ 509121 h 2563305"/>
                      <a:gd name="connsiteX34" fmla="*/ 1620831 w 2081801"/>
                      <a:gd name="connsiteY34" fmla="*/ 585595 h 2563305"/>
                      <a:gd name="connsiteX35" fmla="*/ 1620831 w 2081801"/>
                      <a:gd name="connsiteY35" fmla="*/ 585595 h 2563305"/>
                      <a:gd name="connsiteX36" fmla="*/ 1622248 w 2081801"/>
                      <a:gd name="connsiteY36" fmla="*/ 585595 h 2563305"/>
                      <a:gd name="connsiteX37" fmla="*/ 1593924 w 2081801"/>
                      <a:gd name="connsiteY37" fmla="*/ 507704 h 2563305"/>
                      <a:gd name="connsiteX38" fmla="*/ 1593924 w 2081801"/>
                      <a:gd name="connsiteY38" fmla="*/ 507704 h 2563305"/>
                      <a:gd name="connsiteX39" fmla="*/ 1449472 w 2081801"/>
                      <a:gd name="connsiteY39" fmla="*/ 476548 h 2563305"/>
                      <a:gd name="connsiteX40" fmla="*/ 1473547 w 2081801"/>
                      <a:gd name="connsiteY40" fmla="*/ 215969 h 2563305"/>
                      <a:gd name="connsiteX41" fmla="*/ 1473547 w 2081801"/>
                      <a:gd name="connsiteY41" fmla="*/ 215969 h 2563305"/>
                      <a:gd name="connsiteX42" fmla="*/ 1472131 w 2081801"/>
                      <a:gd name="connsiteY42" fmla="*/ 215969 h 2563305"/>
                      <a:gd name="connsiteX43" fmla="*/ 1472131 w 2081801"/>
                      <a:gd name="connsiteY43" fmla="*/ 215969 h 2563305"/>
                      <a:gd name="connsiteX44" fmla="*/ 1392824 w 2081801"/>
                      <a:gd name="connsiteY44" fmla="*/ 465219 h 2563305"/>
                      <a:gd name="connsiteX45" fmla="*/ 1339009 w 2081801"/>
                      <a:gd name="connsiteY45" fmla="*/ 453889 h 2563305"/>
                      <a:gd name="connsiteX46" fmla="*/ 1310685 w 2081801"/>
                      <a:gd name="connsiteY46" fmla="*/ 208888 h 2563305"/>
                      <a:gd name="connsiteX47" fmla="*/ 1310685 w 2081801"/>
                      <a:gd name="connsiteY47" fmla="*/ 208888 h 2563305"/>
                      <a:gd name="connsiteX48" fmla="*/ 1309269 w 2081801"/>
                      <a:gd name="connsiteY48" fmla="*/ 208888 h 2563305"/>
                      <a:gd name="connsiteX49" fmla="*/ 1302188 w 2081801"/>
                      <a:gd name="connsiteY49" fmla="*/ 446808 h 2563305"/>
                      <a:gd name="connsiteX50" fmla="*/ 1184644 w 2081801"/>
                      <a:gd name="connsiteY50" fmla="*/ 421317 h 2563305"/>
                      <a:gd name="connsiteX51" fmla="*/ 1203055 w 2081801"/>
                      <a:gd name="connsiteY51" fmla="*/ 343426 h 2563305"/>
                      <a:gd name="connsiteX52" fmla="*/ 1203055 w 2081801"/>
                      <a:gd name="connsiteY52" fmla="*/ 343426 h 2563305"/>
                      <a:gd name="connsiteX53" fmla="*/ 1021782 w 2081801"/>
                      <a:gd name="connsiteY53" fmla="*/ 285362 h 2563305"/>
                      <a:gd name="connsiteX54" fmla="*/ 1043025 w 2081801"/>
                      <a:gd name="connsiteY54" fmla="*/ 274033 h 2563305"/>
                      <a:gd name="connsiteX55" fmla="*/ 958054 w 2081801"/>
                      <a:gd name="connsiteY55" fmla="*/ 264120 h 2563305"/>
                      <a:gd name="connsiteX56" fmla="*/ 783862 w 2081801"/>
                      <a:gd name="connsiteY56" fmla="*/ 207472 h 2563305"/>
                      <a:gd name="connsiteX57" fmla="*/ 921233 w 2081801"/>
                      <a:gd name="connsiteY57" fmla="*/ 206056 h 2563305"/>
                      <a:gd name="connsiteX58" fmla="*/ 921233 w 2081801"/>
                      <a:gd name="connsiteY58" fmla="*/ 206056 h 2563305"/>
                      <a:gd name="connsiteX59" fmla="*/ 921233 w 2081801"/>
                      <a:gd name="connsiteY59" fmla="*/ 204640 h 2563305"/>
                      <a:gd name="connsiteX60" fmla="*/ 657821 w 2081801"/>
                      <a:gd name="connsiteY60" fmla="*/ 146576 h 2563305"/>
                      <a:gd name="connsiteX61" fmla="*/ 837678 w 2081801"/>
                      <a:gd name="connsiteY61" fmla="*/ 12037 h 2563305"/>
                      <a:gd name="connsiteX62" fmla="*/ 839093 w 2081801"/>
                      <a:gd name="connsiteY62" fmla="*/ 12037 h 2563305"/>
                      <a:gd name="connsiteX63" fmla="*/ 405739 w 2081801"/>
                      <a:gd name="connsiteY63" fmla="*/ 92760 h 2563305"/>
                      <a:gd name="connsiteX64" fmla="*/ 404323 w 2081801"/>
                      <a:gd name="connsiteY64" fmla="*/ 92760 h 2563305"/>
                      <a:gd name="connsiteX65" fmla="*/ 653573 w 2081801"/>
                      <a:gd name="connsiteY65" fmla="*/ 147992 h 2563305"/>
                      <a:gd name="connsiteX66" fmla="*/ 636578 w 2081801"/>
                      <a:gd name="connsiteY66" fmla="*/ 160738 h 2563305"/>
                      <a:gd name="connsiteX67" fmla="*/ 537445 w 2081801"/>
                      <a:gd name="connsiteY67" fmla="*/ 128165 h 2563305"/>
                      <a:gd name="connsiteX68" fmla="*/ 536029 w 2081801"/>
                      <a:gd name="connsiteY68" fmla="*/ 128165 h 2563305"/>
                      <a:gd name="connsiteX69" fmla="*/ 598341 w 2081801"/>
                      <a:gd name="connsiteY69" fmla="*/ 189061 h 2563305"/>
                      <a:gd name="connsiteX70" fmla="*/ 571433 w 2081801"/>
                      <a:gd name="connsiteY70" fmla="*/ 208888 h 2563305"/>
                      <a:gd name="connsiteX71" fmla="*/ 493543 w 2081801"/>
                      <a:gd name="connsiteY71" fmla="*/ 210304 h 2563305"/>
                      <a:gd name="connsiteX72" fmla="*/ 281114 w 2081801"/>
                      <a:gd name="connsiteY72" fmla="*/ 184813 h 2563305"/>
                      <a:gd name="connsiteX73" fmla="*/ 279698 w 2081801"/>
                      <a:gd name="connsiteY73" fmla="*/ 184813 h 2563305"/>
                      <a:gd name="connsiteX74" fmla="*/ 315103 w 2081801"/>
                      <a:gd name="connsiteY74" fmla="*/ 211720 h 2563305"/>
                      <a:gd name="connsiteX75" fmla="*/ 227299 w 2081801"/>
                      <a:gd name="connsiteY75" fmla="*/ 213137 h 2563305"/>
                      <a:gd name="connsiteX76" fmla="*/ 227299 w 2081801"/>
                      <a:gd name="connsiteY76" fmla="*/ 213137 h 2563305"/>
                      <a:gd name="connsiteX77" fmla="*/ 227299 w 2081801"/>
                      <a:gd name="connsiteY77" fmla="*/ 214553 h 2563305"/>
                      <a:gd name="connsiteX78" fmla="*/ 227299 w 2081801"/>
                      <a:gd name="connsiteY78" fmla="*/ 214553 h 2563305"/>
                      <a:gd name="connsiteX79" fmla="*/ 357588 w 2081801"/>
                      <a:gd name="connsiteY79" fmla="*/ 242877 h 2563305"/>
                      <a:gd name="connsiteX80" fmla="*/ 441144 w 2081801"/>
                      <a:gd name="connsiteY80" fmla="*/ 306605 h 2563305"/>
                      <a:gd name="connsiteX81" fmla="*/ 367502 w 2081801"/>
                      <a:gd name="connsiteY81" fmla="*/ 361837 h 2563305"/>
                      <a:gd name="connsiteX82" fmla="*/ 367502 w 2081801"/>
                      <a:gd name="connsiteY82" fmla="*/ 361837 h 2563305"/>
                      <a:gd name="connsiteX83" fmla="*/ 446809 w 2081801"/>
                      <a:gd name="connsiteY83" fmla="*/ 534612 h 2563305"/>
                      <a:gd name="connsiteX84" fmla="*/ 381664 w 2081801"/>
                      <a:gd name="connsiteY84" fmla="*/ 509121 h 2563305"/>
                      <a:gd name="connsiteX85" fmla="*/ 381664 w 2081801"/>
                      <a:gd name="connsiteY85" fmla="*/ 509121 h 2563305"/>
                      <a:gd name="connsiteX86" fmla="*/ 310854 w 2081801"/>
                      <a:gd name="connsiteY86" fmla="*/ 656404 h 2563305"/>
                      <a:gd name="connsiteX87" fmla="*/ 298109 w 2081801"/>
                      <a:gd name="connsiteY87" fmla="*/ 653572 h 2563305"/>
                      <a:gd name="connsiteX88" fmla="*/ 262704 w 2081801"/>
                      <a:gd name="connsiteY88" fmla="*/ 596924 h 2563305"/>
                      <a:gd name="connsiteX89" fmla="*/ 296692 w 2081801"/>
                      <a:gd name="connsiteY89" fmla="*/ 557271 h 2563305"/>
                      <a:gd name="connsiteX90" fmla="*/ 298109 w 2081801"/>
                      <a:gd name="connsiteY90" fmla="*/ 555855 h 2563305"/>
                      <a:gd name="connsiteX91" fmla="*/ 254207 w 2081801"/>
                      <a:gd name="connsiteY91" fmla="*/ 582762 h 2563305"/>
                      <a:gd name="connsiteX92" fmla="*/ 191894 w 2081801"/>
                      <a:gd name="connsiteY92" fmla="*/ 485045 h 2563305"/>
                      <a:gd name="connsiteX93" fmla="*/ 223050 w 2081801"/>
                      <a:gd name="connsiteY93" fmla="*/ 308022 h 2563305"/>
                      <a:gd name="connsiteX94" fmla="*/ 223050 w 2081801"/>
                      <a:gd name="connsiteY94" fmla="*/ 308022 h 2563305"/>
                      <a:gd name="connsiteX95" fmla="*/ 221634 w 2081801"/>
                      <a:gd name="connsiteY95" fmla="*/ 308022 h 2563305"/>
                      <a:gd name="connsiteX96" fmla="*/ 156489 w 2081801"/>
                      <a:gd name="connsiteY96" fmla="*/ 520450 h 2563305"/>
                      <a:gd name="connsiteX97" fmla="*/ 115420 w 2081801"/>
                      <a:gd name="connsiteY97" fmla="*/ 594092 h 2563305"/>
                      <a:gd name="connsiteX98" fmla="*/ 54523 w 2081801"/>
                      <a:gd name="connsiteY98" fmla="*/ 487878 h 2563305"/>
                      <a:gd name="connsiteX99" fmla="*/ 53107 w 2081801"/>
                      <a:gd name="connsiteY99" fmla="*/ 486461 h 2563305"/>
                      <a:gd name="connsiteX100" fmla="*/ 99842 w 2081801"/>
                      <a:gd name="connsiteY100" fmla="*/ 676231 h 2563305"/>
                      <a:gd name="connsiteX101" fmla="*/ 99842 w 2081801"/>
                      <a:gd name="connsiteY101" fmla="*/ 676231 h 2563305"/>
                      <a:gd name="connsiteX102" fmla="*/ 109755 w 2081801"/>
                      <a:gd name="connsiteY102" fmla="*/ 670566 h 2563305"/>
                      <a:gd name="connsiteX103" fmla="*/ 10621 w 2081801"/>
                      <a:gd name="connsiteY103" fmla="*/ 993458 h 2563305"/>
                      <a:gd name="connsiteX104" fmla="*/ 10621 w 2081801"/>
                      <a:gd name="connsiteY104" fmla="*/ 993458 h 2563305"/>
                      <a:gd name="connsiteX105" fmla="*/ 84264 w 2081801"/>
                      <a:gd name="connsiteY105" fmla="*/ 1081262 h 2563305"/>
                      <a:gd name="connsiteX106" fmla="*/ 82847 w 2081801"/>
                      <a:gd name="connsiteY106" fmla="*/ 1091175 h 2563305"/>
                      <a:gd name="connsiteX107" fmla="*/ 82847 w 2081801"/>
                      <a:gd name="connsiteY107" fmla="*/ 1091175 h 2563305"/>
                      <a:gd name="connsiteX108" fmla="*/ 97009 w 2081801"/>
                      <a:gd name="connsiteY108" fmla="*/ 1095424 h 2563305"/>
                      <a:gd name="connsiteX109" fmla="*/ 268368 w 2081801"/>
                      <a:gd name="connsiteY109" fmla="*/ 1299355 h 2563305"/>
                      <a:gd name="connsiteX110" fmla="*/ 268368 w 2081801"/>
                      <a:gd name="connsiteY110" fmla="*/ 1299355 h 2563305"/>
                      <a:gd name="connsiteX111" fmla="*/ 305190 w 2081801"/>
                      <a:gd name="connsiteY111" fmla="*/ 1157736 h 2563305"/>
                      <a:gd name="connsiteX112" fmla="*/ 390161 w 2081801"/>
                      <a:gd name="connsiteY112" fmla="*/ 1183227 h 2563305"/>
                      <a:gd name="connsiteX113" fmla="*/ 354756 w 2081801"/>
                      <a:gd name="connsiteY113" fmla="*/ 1278112 h 2563305"/>
                      <a:gd name="connsiteX114" fmla="*/ 354756 w 2081801"/>
                      <a:gd name="connsiteY114" fmla="*/ 1278112 h 2563305"/>
                      <a:gd name="connsiteX115" fmla="*/ 536029 w 2081801"/>
                      <a:gd name="connsiteY115" fmla="*/ 1225713 h 2563305"/>
                      <a:gd name="connsiteX116" fmla="*/ 536029 w 2081801"/>
                      <a:gd name="connsiteY116" fmla="*/ 1225713 h 2563305"/>
                      <a:gd name="connsiteX117" fmla="*/ 392993 w 2081801"/>
                      <a:gd name="connsiteY117" fmla="*/ 1181811 h 2563305"/>
                      <a:gd name="connsiteX118" fmla="*/ 421317 w 2081801"/>
                      <a:gd name="connsiteY118" fmla="*/ 1106753 h 2563305"/>
                      <a:gd name="connsiteX119" fmla="*/ 565769 w 2081801"/>
                      <a:gd name="connsiteY119" fmla="*/ 1140742 h 2563305"/>
                      <a:gd name="connsiteX120" fmla="*/ 671983 w 2081801"/>
                      <a:gd name="connsiteY120" fmla="*/ 1256869 h 2563305"/>
                      <a:gd name="connsiteX121" fmla="*/ 943892 w 2081801"/>
                      <a:gd name="connsiteY121" fmla="*/ 1336176 h 2563305"/>
                      <a:gd name="connsiteX122" fmla="*/ 943892 w 2081801"/>
                      <a:gd name="connsiteY122" fmla="*/ 1367332 h 2563305"/>
                      <a:gd name="connsiteX123" fmla="*/ 943892 w 2081801"/>
                      <a:gd name="connsiteY123" fmla="*/ 1367332 h 2563305"/>
                      <a:gd name="connsiteX124" fmla="*/ 959470 w 2081801"/>
                      <a:gd name="connsiteY124" fmla="*/ 1344673 h 2563305"/>
                      <a:gd name="connsiteX125" fmla="*/ 982129 w 2081801"/>
                      <a:gd name="connsiteY125" fmla="*/ 1371581 h 2563305"/>
                      <a:gd name="connsiteX126" fmla="*/ 958054 w 2081801"/>
                      <a:gd name="connsiteY126" fmla="*/ 1439558 h 2563305"/>
                      <a:gd name="connsiteX127" fmla="*/ 847591 w 2081801"/>
                      <a:gd name="connsiteY127" fmla="*/ 1525946 h 2563305"/>
                      <a:gd name="connsiteX128" fmla="*/ 847591 w 2081801"/>
                      <a:gd name="connsiteY128" fmla="*/ 1525946 h 2563305"/>
                      <a:gd name="connsiteX129" fmla="*/ 914152 w 2081801"/>
                      <a:gd name="connsiteY129" fmla="*/ 1528778 h 2563305"/>
                      <a:gd name="connsiteX130" fmla="*/ 925481 w 2081801"/>
                      <a:gd name="connsiteY130" fmla="*/ 1530194 h 2563305"/>
                      <a:gd name="connsiteX131" fmla="*/ 853255 w 2081801"/>
                      <a:gd name="connsiteY131" fmla="*/ 1735542 h 2563305"/>
                      <a:gd name="connsiteX132" fmla="*/ 853255 w 2081801"/>
                      <a:gd name="connsiteY132" fmla="*/ 1735542 h 2563305"/>
                      <a:gd name="connsiteX133" fmla="*/ 977880 w 2081801"/>
                      <a:gd name="connsiteY133" fmla="*/ 1756785 h 2563305"/>
                      <a:gd name="connsiteX134" fmla="*/ 982129 w 2081801"/>
                      <a:gd name="connsiteY134" fmla="*/ 1797854 h 2563305"/>
                      <a:gd name="connsiteX135" fmla="*/ 929730 w 2081801"/>
                      <a:gd name="connsiteY135" fmla="*/ 1891323 h 2563305"/>
                      <a:gd name="connsiteX136" fmla="*/ 929730 w 2081801"/>
                      <a:gd name="connsiteY136" fmla="*/ 1891323 h 2563305"/>
                      <a:gd name="connsiteX137" fmla="*/ 935395 w 2081801"/>
                      <a:gd name="connsiteY137" fmla="*/ 1904068 h 2563305"/>
                      <a:gd name="connsiteX138" fmla="*/ 935395 w 2081801"/>
                      <a:gd name="connsiteY138" fmla="*/ 1905485 h 2563305"/>
                      <a:gd name="connsiteX139" fmla="*/ 953805 w 2081801"/>
                      <a:gd name="connsiteY139" fmla="*/ 1939473 h 2563305"/>
                      <a:gd name="connsiteX140" fmla="*/ 1010453 w 2081801"/>
                      <a:gd name="connsiteY140" fmla="*/ 2041439 h 2563305"/>
                      <a:gd name="connsiteX141" fmla="*/ 1040193 w 2081801"/>
                      <a:gd name="connsiteY141" fmla="*/ 2303434 h 2563305"/>
                      <a:gd name="connsiteX142" fmla="*/ 1040193 w 2081801"/>
                      <a:gd name="connsiteY142" fmla="*/ 2303434 h 2563305"/>
                      <a:gd name="connsiteX143" fmla="*/ 1113835 w 2081801"/>
                      <a:gd name="connsiteY143" fmla="*/ 2185891 h 2563305"/>
                      <a:gd name="connsiteX144" fmla="*/ 1174731 w 2081801"/>
                      <a:gd name="connsiteY144" fmla="*/ 2174561 h 2563305"/>
                      <a:gd name="connsiteX145" fmla="*/ 1136494 w 2081801"/>
                      <a:gd name="connsiteY145" fmla="*/ 2316180 h 2563305"/>
                      <a:gd name="connsiteX146" fmla="*/ 1048690 w 2081801"/>
                      <a:gd name="connsiteY146" fmla="*/ 2302018 h 2563305"/>
                      <a:gd name="connsiteX147" fmla="*/ 1047274 w 2081801"/>
                      <a:gd name="connsiteY147" fmla="*/ 2302018 h 2563305"/>
                      <a:gd name="connsiteX148" fmla="*/ 1129413 w 2081801"/>
                      <a:gd name="connsiteY148" fmla="*/ 2344504 h 2563305"/>
                      <a:gd name="connsiteX149" fmla="*/ 1102505 w 2081801"/>
                      <a:gd name="connsiteY149" fmla="*/ 2446470 h 2563305"/>
                      <a:gd name="connsiteX150" fmla="*/ 1102505 w 2081801"/>
                      <a:gd name="connsiteY150" fmla="*/ 2446470 h 2563305"/>
                      <a:gd name="connsiteX151" fmla="*/ 1224298 w 2081801"/>
                      <a:gd name="connsiteY151" fmla="*/ 2391238 h 2563305"/>
                      <a:gd name="connsiteX152" fmla="*/ 1307853 w 2081801"/>
                      <a:gd name="connsiteY152" fmla="*/ 2433724 h 2563305"/>
                      <a:gd name="connsiteX153" fmla="*/ 1163402 w 2081801"/>
                      <a:gd name="connsiteY153" fmla="*/ 2564013 h 2563305"/>
                      <a:gd name="connsiteX154" fmla="*/ 1163402 w 2081801"/>
                      <a:gd name="connsiteY154" fmla="*/ 2564013 h 2563305"/>
                      <a:gd name="connsiteX155" fmla="*/ 1164817 w 2081801"/>
                      <a:gd name="connsiteY155" fmla="*/ 2565430 h 2563305"/>
                      <a:gd name="connsiteX156" fmla="*/ 1310685 w 2081801"/>
                      <a:gd name="connsiteY156" fmla="*/ 2433724 h 2563305"/>
                      <a:gd name="connsiteX157" fmla="*/ 1310685 w 2081801"/>
                      <a:gd name="connsiteY157" fmla="*/ 2433724 h 2563305"/>
                      <a:gd name="connsiteX158" fmla="*/ 1225714 w 2081801"/>
                      <a:gd name="connsiteY158" fmla="*/ 2389822 h 2563305"/>
                      <a:gd name="connsiteX159" fmla="*/ 1319183 w 2081801"/>
                      <a:gd name="connsiteY159" fmla="*/ 2347336 h 2563305"/>
                      <a:gd name="connsiteX160" fmla="*/ 1387160 w 2081801"/>
                      <a:gd name="connsiteY160" fmla="*/ 2358666 h 2563305"/>
                      <a:gd name="connsiteX161" fmla="*/ 1387160 w 2081801"/>
                      <a:gd name="connsiteY161" fmla="*/ 2358666 h 2563305"/>
                      <a:gd name="connsiteX162" fmla="*/ 1414067 w 2081801"/>
                      <a:gd name="connsiteY162" fmla="*/ 2304851 h 2563305"/>
                      <a:gd name="connsiteX163" fmla="*/ 1525946 w 2081801"/>
                      <a:gd name="connsiteY163" fmla="*/ 2253868 h 2563305"/>
                      <a:gd name="connsiteX164" fmla="*/ 1525946 w 2081801"/>
                      <a:gd name="connsiteY164" fmla="*/ 2253868 h 2563305"/>
                      <a:gd name="connsiteX165" fmla="*/ 1525946 w 2081801"/>
                      <a:gd name="connsiteY165" fmla="*/ 2252451 h 2563305"/>
                      <a:gd name="connsiteX166" fmla="*/ 1525946 w 2081801"/>
                      <a:gd name="connsiteY166" fmla="*/ 2252451 h 2563305"/>
                      <a:gd name="connsiteX167" fmla="*/ 1432478 w 2081801"/>
                      <a:gd name="connsiteY167" fmla="*/ 2269446 h 2563305"/>
                      <a:gd name="connsiteX168" fmla="*/ 1490541 w 2081801"/>
                      <a:gd name="connsiteY168" fmla="*/ 2154734 h 2563305"/>
                      <a:gd name="connsiteX169" fmla="*/ 1595340 w 2081801"/>
                      <a:gd name="connsiteY169" fmla="*/ 2079676 h 2563305"/>
                      <a:gd name="connsiteX170" fmla="*/ 1595340 w 2081801"/>
                      <a:gd name="connsiteY170" fmla="*/ 2079676 h 2563305"/>
                      <a:gd name="connsiteX171" fmla="*/ 1540108 w 2081801"/>
                      <a:gd name="connsiteY171" fmla="*/ 2055601 h 2563305"/>
                      <a:gd name="connsiteX172" fmla="*/ 1660484 w 2081801"/>
                      <a:gd name="connsiteY172" fmla="*/ 1816265 h 2563305"/>
                      <a:gd name="connsiteX173" fmla="*/ 1670398 w 2081801"/>
                      <a:gd name="connsiteY173" fmla="*/ 1823346 h 2563305"/>
                      <a:gd name="connsiteX174" fmla="*/ 1853087 w 2081801"/>
                      <a:gd name="connsiteY174" fmla="*/ 2194388 h 2563305"/>
                      <a:gd name="connsiteX175" fmla="*/ 1853087 w 2081801"/>
                      <a:gd name="connsiteY175" fmla="*/ 2194388 h 2563305"/>
                      <a:gd name="connsiteX176" fmla="*/ 1906902 w 2081801"/>
                      <a:gd name="connsiteY176" fmla="*/ 2007451 h 2563305"/>
                      <a:gd name="connsiteX177" fmla="*/ 1915399 w 2081801"/>
                      <a:gd name="connsiteY177" fmla="*/ 2137740 h 2563305"/>
                      <a:gd name="connsiteX178" fmla="*/ 1894156 w 2081801"/>
                      <a:gd name="connsiteY178" fmla="*/ 2194388 h 2563305"/>
                      <a:gd name="connsiteX179" fmla="*/ 1894156 w 2081801"/>
                      <a:gd name="connsiteY179" fmla="*/ 2195804 h 2563305"/>
                      <a:gd name="connsiteX180" fmla="*/ 1918231 w 2081801"/>
                      <a:gd name="connsiteY180" fmla="*/ 2167480 h 2563305"/>
                      <a:gd name="connsiteX181" fmla="*/ 1923896 w 2081801"/>
                      <a:gd name="connsiteY181" fmla="*/ 2260949 h 2563305"/>
                      <a:gd name="connsiteX182" fmla="*/ 1923896 w 2081801"/>
                      <a:gd name="connsiteY182" fmla="*/ 2262365 h 2563305"/>
                      <a:gd name="connsiteX183" fmla="*/ 1987625 w 2081801"/>
                      <a:gd name="connsiteY183" fmla="*/ 2081092 h 2563305"/>
                      <a:gd name="connsiteX184" fmla="*/ 1987625 w 2081801"/>
                      <a:gd name="connsiteY184" fmla="*/ 2079676 h 2563305"/>
                      <a:gd name="connsiteX185" fmla="*/ 1919648 w 2081801"/>
                      <a:gd name="connsiteY185" fmla="*/ 2161815 h 2563305"/>
                      <a:gd name="connsiteX186" fmla="*/ 1918231 w 2081801"/>
                      <a:gd name="connsiteY186" fmla="*/ 2139156 h 2563305"/>
                      <a:gd name="connsiteX187" fmla="*/ 2021613 w 2081801"/>
                      <a:gd name="connsiteY187" fmla="*/ 1872912 h 2563305"/>
                      <a:gd name="connsiteX188" fmla="*/ 2021613 w 2081801"/>
                      <a:gd name="connsiteY188" fmla="*/ 1871496 h 2563305"/>
                      <a:gd name="connsiteX189" fmla="*/ 1908318 w 2081801"/>
                      <a:gd name="connsiteY189" fmla="*/ 1991872 h 2563305"/>
                      <a:gd name="connsiteX190" fmla="*/ 1673231 w 2081801"/>
                      <a:gd name="connsiteY190" fmla="*/ 1821929 h 2563305"/>
                      <a:gd name="connsiteX191" fmla="*/ 1664733 w 2081801"/>
                      <a:gd name="connsiteY191" fmla="*/ 1803519 h 2563305"/>
                      <a:gd name="connsiteX192" fmla="*/ 1684560 w 2081801"/>
                      <a:gd name="connsiteY192" fmla="*/ 1678894 h 2563305"/>
                      <a:gd name="connsiteX193" fmla="*/ 1684560 w 2081801"/>
                      <a:gd name="connsiteY193" fmla="*/ 1678894 h 2563305"/>
                      <a:gd name="connsiteX194" fmla="*/ 1472131 w 2081801"/>
                      <a:gd name="connsiteY194" fmla="*/ 1804935 h 2563305"/>
                      <a:gd name="connsiteX195" fmla="*/ 1443807 w 2081801"/>
                      <a:gd name="connsiteY195" fmla="*/ 1702970 h 2563305"/>
                      <a:gd name="connsiteX196" fmla="*/ 1637826 w 2081801"/>
                      <a:gd name="connsiteY196" fmla="*/ 1592506 h 2563305"/>
                      <a:gd name="connsiteX197" fmla="*/ 1637826 w 2081801"/>
                      <a:gd name="connsiteY197" fmla="*/ 1592506 h 2563305"/>
                      <a:gd name="connsiteX198" fmla="*/ 1643490 w 2081801"/>
                      <a:gd name="connsiteY198" fmla="*/ 1537275 h 2563305"/>
                      <a:gd name="connsiteX199" fmla="*/ 1724213 w 2081801"/>
                      <a:gd name="connsiteY199" fmla="*/ 1561350 h 2563305"/>
                      <a:gd name="connsiteX200" fmla="*/ 1724213 w 2081801"/>
                      <a:gd name="connsiteY200" fmla="*/ 1561350 h 2563305"/>
                      <a:gd name="connsiteX201" fmla="*/ 1908318 w 2081801"/>
                      <a:gd name="connsiteY201" fmla="*/ 1348922 h 2563305"/>
                      <a:gd name="connsiteX202" fmla="*/ 1953636 w 2081801"/>
                      <a:gd name="connsiteY202" fmla="*/ 1331927 h 2563305"/>
                      <a:gd name="connsiteX203" fmla="*/ 1953636 w 2081801"/>
                      <a:gd name="connsiteY203" fmla="*/ 1331927 h 2563305"/>
                      <a:gd name="connsiteX204" fmla="*/ 1977712 w 2081801"/>
                      <a:gd name="connsiteY204" fmla="*/ 1269615 h 2563305"/>
                      <a:gd name="connsiteX205" fmla="*/ 2011700 w 2081801"/>
                      <a:gd name="connsiteY205" fmla="*/ 1231378 h 2563305"/>
                      <a:gd name="connsiteX206" fmla="*/ 2011700 w 2081801"/>
                      <a:gd name="connsiteY206" fmla="*/ 1231378 h 2563305"/>
                      <a:gd name="connsiteX207" fmla="*/ 1998955 w 2081801"/>
                      <a:gd name="connsiteY207" fmla="*/ 1217216 h 2563305"/>
                      <a:gd name="connsiteX208" fmla="*/ 2072596 w 2081801"/>
                      <a:gd name="connsiteY208" fmla="*/ 1026030 h 2563305"/>
                      <a:gd name="connsiteX209" fmla="*/ 2072596 w 2081801"/>
                      <a:gd name="connsiteY209" fmla="*/ 1026030 h 2563305"/>
                      <a:gd name="connsiteX210" fmla="*/ 1861584 w 2081801"/>
                      <a:gd name="connsiteY210" fmla="*/ 1065684 h 2563305"/>
                      <a:gd name="connsiteX211" fmla="*/ 1861584 w 2081801"/>
                      <a:gd name="connsiteY211" fmla="*/ 1065684 h 2563305"/>
                      <a:gd name="connsiteX212" fmla="*/ 2008868 w 2081801"/>
                      <a:gd name="connsiteY212" fmla="*/ 1227129 h 2563305"/>
                      <a:gd name="connsiteX213" fmla="*/ 1980544 w 2081801"/>
                      <a:gd name="connsiteY213" fmla="*/ 1261118 h 2563305"/>
                      <a:gd name="connsiteX214" fmla="*/ 1997538 w 2081801"/>
                      <a:gd name="connsiteY214" fmla="*/ 1215800 h 2563305"/>
                      <a:gd name="connsiteX215" fmla="*/ 2008868 w 2081801"/>
                      <a:gd name="connsiteY215" fmla="*/ 1227129 h 2563305"/>
                      <a:gd name="connsiteX216" fmla="*/ 2068348 w 2081801"/>
                      <a:gd name="connsiteY216" fmla="*/ 1024614 h 2563305"/>
                      <a:gd name="connsiteX217" fmla="*/ 1996122 w 2081801"/>
                      <a:gd name="connsiteY217" fmla="*/ 1211551 h 2563305"/>
                      <a:gd name="connsiteX218" fmla="*/ 1864416 w 2081801"/>
                      <a:gd name="connsiteY218" fmla="*/ 1067100 h 2563305"/>
                      <a:gd name="connsiteX219" fmla="*/ 2068348 w 2081801"/>
                      <a:gd name="connsiteY219" fmla="*/ 1024614 h 2563305"/>
                      <a:gd name="connsiteX220" fmla="*/ 1973463 w 2081801"/>
                      <a:gd name="connsiteY220" fmla="*/ 1271031 h 2563305"/>
                      <a:gd name="connsiteX221" fmla="*/ 1952220 w 2081801"/>
                      <a:gd name="connsiteY221" fmla="*/ 1327679 h 2563305"/>
                      <a:gd name="connsiteX222" fmla="*/ 1911150 w 2081801"/>
                      <a:gd name="connsiteY222" fmla="*/ 1343257 h 2563305"/>
                      <a:gd name="connsiteX223" fmla="*/ 1973463 w 2081801"/>
                      <a:gd name="connsiteY223" fmla="*/ 1271031 h 2563305"/>
                      <a:gd name="connsiteX224" fmla="*/ 1324847 w 2081801"/>
                      <a:gd name="connsiteY224" fmla="*/ 2343088 h 2563305"/>
                      <a:gd name="connsiteX225" fmla="*/ 1414067 w 2081801"/>
                      <a:gd name="connsiteY225" fmla="*/ 2303434 h 2563305"/>
                      <a:gd name="connsiteX226" fmla="*/ 1388576 w 2081801"/>
                      <a:gd name="connsiteY226" fmla="*/ 2354417 h 2563305"/>
                      <a:gd name="connsiteX227" fmla="*/ 1324847 w 2081801"/>
                      <a:gd name="connsiteY227" fmla="*/ 2343088 h 2563305"/>
                      <a:gd name="connsiteX228" fmla="*/ 99842 w 2081801"/>
                      <a:gd name="connsiteY228" fmla="*/ 1091175 h 2563305"/>
                      <a:gd name="connsiteX229" fmla="*/ 302357 w 2081801"/>
                      <a:gd name="connsiteY229" fmla="*/ 1152071 h 2563305"/>
                      <a:gd name="connsiteX230" fmla="*/ 266952 w 2081801"/>
                      <a:gd name="connsiteY230" fmla="*/ 1289442 h 2563305"/>
                      <a:gd name="connsiteX231" fmla="*/ 99842 w 2081801"/>
                      <a:gd name="connsiteY231" fmla="*/ 1091175 h 2563305"/>
                      <a:gd name="connsiteX232" fmla="*/ 1395657 w 2081801"/>
                      <a:gd name="connsiteY232" fmla="*/ 462386 h 2563305"/>
                      <a:gd name="connsiteX233" fmla="*/ 1472131 w 2081801"/>
                      <a:gd name="connsiteY233" fmla="*/ 224466 h 2563305"/>
                      <a:gd name="connsiteX234" fmla="*/ 1448056 w 2081801"/>
                      <a:gd name="connsiteY234" fmla="*/ 475132 h 2563305"/>
                      <a:gd name="connsiteX235" fmla="*/ 1395657 w 2081801"/>
                      <a:gd name="connsiteY235" fmla="*/ 462386 h 2563305"/>
                      <a:gd name="connsiteX236" fmla="*/ 1317766 w 2081801"/>
                      <a:gd name="connsiteY236" fmla="*/ 2343088 h 2563305"/>
                      <a:gd name="connsiteX237" fmla="*/ 1225714 w 2081801"/>
                      <a:gd name="connsiteY237" fmla="*/ 2384157 h 2563305"/>
                      <a:gd name="connsiteX238" fmla="*/ 1133662 w 2081801"/>
                      <a:gd name="connsiteY238" fmla="*/ 2337423 h 2563305"/>
                      <a:gd name="connsiteX239" fmla="*/ 1139326 w 2081801"/>
                      <a:gd name="connsiteY239" fmla="*/ 2313348 h 2563305"/>
                      <a:gd name="connsiteX240" fmla="*/ 1317766 w 2081801"/>
                      <a:gd name="connsiteY240" fmla="*/ 2343088 h 2563305"/>
                      <a:gd name="connsiteX241" fmla="*/ 1095424 w 2081801"/>
                      <a:gd name="connsiteY241" fmla="*/ 2184474 h 2563305"/>
                      <a:gd name="connsiteX242" fmla="*/ 1095424 w 2081801"/>
                      <a:gd name="connsiteY242" fmla="*/ 2184474 h 2563305"/>
                      <a:gd name="connsiteX243" fmla="*/ 1112419 w 2081801"/>
                      <a:gd name="connsiteY243" fmla="*/ 2181642 h 2563305"/>
                      <a:gd name="connsiteX244" fmla="*/ 1043025 w 2081801"/>
                      <a:gd name="connsiteY244" fmla="*/ 2292105 h 2563305"/>
                      <a:gd name="connsiteX245" fmla="*/ 1014701 w 2081801"/>
                      <a:gd name="connsiteY245" fmla="*/ 2040023 h 2563305"/>
                      <a:gd name="connsiteX246" fmla="*/ 1095424 w 2081801"/>
                      <a:gd name="connsiteY246" fmla="*/ 2184474 h 2563305"/>
                      <a:gd name="connsiteX247" fmla="*/ 418485 w 2081801"/>
                      <a:gd name="connsiteY247" fmla="*/ 1102504 h 2563305"/>
                      <a:gd name="connsiteX248" fmla="*/ 390161 w 2081801"/>
                      <a:gd name="connsiteY248" fmla="*/ 1177563 h 2563305"/>
                      <a:gd name="connsiteX249" fmla="*/ 305190 w 2081801"/>
                      <a:gd name="connsiteY249" fmla="*/ 1152071 h 2563305"/>
                      <a:gd name="connsiteX250" fmla="*/ 323600 w 2081801"/>
                      <a:gd name="connsiteY250" fmla="*/ 1079846 h 2563305"/>
                      <a:gd name="connsiteX251" fmla="*/ 418485 w 2081801"/>
                      <a:gd name="connsiteY251" fmla="*/ 1102504 h 2563305"/>
                      <a:gd name="connsiteX252" fmla="*/ 357588 w 2081801"/>
                      <a:gd name="connsiteY252" fmla="*/ 1269615 h 2563305"/>
                      <a:gd name="connsiteX253" fmla="*/ 391577 w 2081801"/>
                      <a:gd name="connsiteY253" fmla="*/ 1178979 h 2563305"/>
                      <a:gd name="connsiteX254" fmla="*/ 528948 w 2081801"/>
                      <a:gd name="connsiteY254" fmla="*/ 1220048 h 2563305"/>
                      <a:gd name="connsiteX255" fmla="*/ 357588 w 2081801"/>
                      <a:gd name="connsiteY255" fmla="*/ 1269615 h 2563305"/>
                      <a:gd name="connsiteX256" fmla="*/ 94177 w 2081801"/>
                      <a:gd name="connsiteY256" fmla="*/ 1086927 h 2563305"/>
                      <a:gd name="connsiteX257" fmla="*/ 85680 w 2081801"/>
                      <a:gd name="connsiteY257" fmla="*/ 1084094 h 2563305"/>
                      <a:gd name="connsiteX258" fmla="*/ 87096 w 2081801"/>
                      <a:gd name="connsiteY258" fmla="*/ 1077013 h 2563305"/>
                      <a:gd name="connsiteX259" fmla="*/ 94177 w 2081801"/>
                      <a:gd name="connsiteY259" fmla="*/ 1086927 h 2563305"/>
                      <a:gd name="connsiteX260" fmla="*/ 108339 w 2081801"/>
                      <a:gd name="connsiteY260" fmla="*/ 605422 h 2563305"/>
                      <a:gd name="connsiteX261" fmla="*/ 115420 w 2081801"/>
                      <a:gd name="connsiteY261" fmla="*/ 592676 h 2563305"/>
                      <a:gd name="connsiteX262" fmla="*/ 125333 w 2081801"/>
                      <a:gd name="connsiteY262" fmla="*/ 609670 h 2563305"/>
                      <a:gd name="connsiteX263" fmla="*/ 108339 w 2081801"/>
                      <a:gd name="connsiteY263" fmla="*/ 605422 h 2563305"/>
                      <a:gd name="connsiteX264" fmla="*/ 1303604 w 2081801"/>
                      <a:gd name="connsiteY264" fmla="*/ 530363 h 2563305"/>
                      <a:gd name="connsiteX265" fmla="*/ 1306437 w 2081801"/>
                      <a:gd name="connsiteY265" fmla="*/ 445392 h 2563305"/>
                      <a:gd name="connsiteX266" fmla="*/ 1339009 w 2081801"/>
                      <a:gd name="connsiteY266" fmla="*/ 452473 h 2563305"/>
                      <a:gd name="connsiteX267" fmla="*/ 1346090 w 2081801"/>
                      <a:gd name="connsiteY267" fmla="*/ 511953 h 2563305"/>
                      <a:gd name="connsiteX268" fmla="*/ 1303604 w 2081801"/>
                      <a:gd name="connsiteY268" fmla="*/ 530363 h 2563305"/>
                      <a:gd name="connsiteX269" fmla="*/ 1664733 w 2081801"/>
                      <a:gd name="connsiteY269" fmla="*/ 1800687 h 2563305"/>
                      <a:gd name="connsiteX270" fmla="*/ 1664733 w 2081801"/>
                      <a:gd name="connsiteY270" fmla="*/ 1800687 h 2563305"/>
                      <a:gd name="connsiteX271" fmla="*/ 1671814 w 2081801"/>
                      <a:gd name="connsiteY271" fmla="*/ 1816265 h 2563305"/>
                      <a:gd name="connsiteX272" fmla="*/ 1663317 w 2081801"/>
                      <a:gd name="connsiteY272" fmla="*/ 1809184 h 2563305"/>
                      <a:gd name="connsiteX273" fmla="*/ 1663317 w 2081801"/>
                      <a:gd name="connsiteY273" fmla="*/ 1809184 h 2563305"/>
                      <a:gd name="connsiteX274" fmla="*/ 1541524 w 2081801"/>
                      <a:gd name="connsiteY274" fmla="*/ 2051353 h 2563305"/>
                      <a:gd name="connsiteX275" fmla="*/ 1446640 w 2081801"/>
                      <a:gd name="connsiteY275" fmla="*/ 2010283 h 2563305"/>
                      <a:gd name="connsiteX276" fmla="*/ 1496207 w 2081801"/>
                      <a:gd name="connsiteY276" fmla="*/ 1898404 h 2563305"/>
                      <a:gd name="connsiteX277" fmla="*/ 1496207 w 2081801"/>
                      <a:gd name="connsiteY277" fmla="*/ 1898404 h 2563305"/>
                      <a:gd name="connsiteX278" fmla="*/ 1487709 w 2081801"/>
                      <a:gd name="connsiteY278" fmla="*/ 1898404 h 2563305"/>
                      <a:gd name="connsiteX279" fmla="*/ 1499039 w 2081801"/>
                      <a:gd name="connsiteY279" fmla="*/ 1889906 h 2563305"/>
                      <a:gd name="connsiteX280" fmla="*/ 1499039 w 2081801"/>
                      <a:gd name="connsiteY280" fmla="*/ 1889906 h 2563305"/>
                      <a:gd name="connsiteX281" fmla="*/ 1474964 w 2081801"/>
                      <a:gd name="connsiteY281" fmla="*/ 1804935 h 2563305"/>
                      <a:gd name="connsiteX282" fmla="*/ 1684560 w 2081801"/>
                      <a:gd name="connsiteY282" fmla="*/ 1680310 h 2563305"/>
                      <a:gd name="connsiteX283" fmla="*/ 1664733 w 2081801"/>
                      <a:gd name="connsiteY283" fmla="*/ 1800687 h 2563305"/>
                      <a:gd name="connsiteX284" fmla="*/ 1292275 w 2081801"/>
                      <a:gd name="connsiteY284" fmla="*/ 2292105 h 2563305"/>
                      <a:gd name="connsiteX285" fmla="*/ 1292275 w 2081801"/>
                      <a:gd name="connsiteY285" fmla="*/ 2292105 h 2563305"/>
                      <a:gd name="connsiteX286" fmla="*/ 1431062 w 2081801"/>
                      <a:gd name="connsiteY286" fmla="*/ 2268030 h 2563305"/>
                      <a:gd name="connsiteX287" fmla="*/ 1415484 w 2081801"/>
                      <a:gd name="connsiteY287" fmla="*/ 2299186 h 2563305"/>
                      <a:gd name="connsiteX288" fmla="*/ 1320599 w 2081801"/>
                      <a:gd name="connsiteY288" fmla="*/ 2341672 h 2563305"/>
                      <a:gd name="connsiteX289" fmla="*/ 1139326 w 2081801"/>
                      <a:gd name="connsiteY289" fmla="*/ 2311932 h 2563305"/>
                      <a:gd name="connsiteX290" fmla="*/ 1177564 w 2081801"/>
                      <a:gd name="connsiteY290" fmla="*/ 2167480 h 2563305"/>
                      <a:gd name="connsiteX291" fmla="*/ 1177564 w 2081801"/>
                      <a:gd name="connsiteY291" fmla="*/ 2167480 h 2563305"/>
                      <a:gd name="connsiteX292" fmla="*/ 1115251 w 2081801"/>
                      <a:gd name="connsiteY292" fmla="*/ 2178810 h 2563305"/>
                      <a:gd name="connsiteX293" fmla="*/ 1163402 w 2081801"/>
                      <a:gd name="connsiteY293" fmla="*/ 2102335 h 2563305"/>
                      <a:gd name="connsiteX294" fmla="*/ 1170483 w 2081801"/>
                      <a:gd name="connsiteY294" fmla="*/ 2124994 h 2563305"/>
                      <a:gd name="connsiteX295" fmla="*/ 1166234 w 2081801"/>
                      <a:gd name="connsiteY295" fmla="*/ 2160399 h 2563305"/>
                      <a:gd name="connsiteX296" fmla="*/ 1166234 w 2081801"/>
                      <a:gd name="connsiteY296" fmla="*/ 2160399 h 2563305"/>
                      <a:gd name="connsiteX297" fmla="*/ 1178979 w 2081801"/>
                      <a:gd name="connsiteY297" fmla="*/ 2150486 h 2563305"/>
                      <a:gd name="connsiteX298" fmla="*/ 1181812 w 2081801"/>
                      <a:gd name="connsiteY298" fmla="*/ 2158983 h 2563305"/>
                      <a:gd name="connsiteX299" fmla="*/ 1181812 w 2081801"/>
                      <a:gd name="connsiteY299" fmla="*/ 2158983 h 2563305"/>
                      <a:gd name="connsiteX300" fmla="*/ 1323431 w 2081801"/>
                      <a:gd name="connsiteY300" fmla="*/ 2130659 h 2563305"/>
                      <a:gd name="connsiteX301" fmla="*/ 1323431 w 2081801"/>
                      <a:gd name="connsiteY301" fmla="*/ 2130659 h 2563305"/>
                      <a:gd name="connsiteX302" fmla="*/ 1255454 w 2081801"/>
                      <a:gd name="connsiteY302" fmla="*/ 2086757 h 2563305"/>
                      <a:gd name="connsiteX303" fmla="*/ 1483461 w 2081801"/>
                      <a:gd name="connsiteY303" fmla="*/ 1898404 h 2563305"/>
                      <a:gd name="connsiteX304" fmla="*/ 1490541 w 2081801"/>
                      <a:gd name="connsiteY304" fmla="*/ 1898404 h 2563305"/>
                      <a:gd name="connsiteX305" fmla="*/ 1442391 w 2081801"/>
                      <a:gd name="connsiteY305" fmla="*/ 2010283 h 2563305"/>
                      <a:gd name="connsiteX306" fmla="*/ 1442391 w 2081801"/>
                      <a:gd name="connsiteY306" fmla="*/ 2010283 h 2563305"/>
                      <a:gd name="connsiteX307" fmla="*/ 1540108 w 2081801"/>
                      <a:gd name="connsiteY307" fmla="*/ 2051353 h 2563305"/>
                      <a:gd name="connsiteX308" fmla="*/ 1490541 w 2081801"/>
                      <a:gd name="connsiteY308" fmla="*/ 2149070 h 2563305"/>
                      <a:gd name="connsiteX309" fmla="*/ 1292275 w 2081801"/>
                      <a:gd name="connsiteY309" fmla="*/ 2292105 h 2563305"/>
                      <a:gd name="connsiteX310" fmla="*/ 1096840 w 2081801"/>
                      <a:gd name="connsiteY310" fmla="*/ 2183058 h 2563305"/>
                      <a:gd name="connsiteX311" fmla="*/ 1013285 w 2081801"/>
                      <a:gd name="connsiteY311" fmla="*/ 2035774 h 2563305"/>
                      <a:gd name="connsiteX312" fmla="*/ 1013285 w 2081801"/>
                      <a:gd name="connsiteY312" fmla="*/ 2035774 h 2563305"/>
                      <a:gd name="connsiteX313" fmla="*/ 984961 w 2081801"/>
                      <a:gd name="connsiteY313" fmla="*/ 1793606 h 2563305"/>
                      <a:gd name="connsiteX314" fmla="*/ 1004788 w 2081801"/>
                      <a:gd name="connsiteY314" fmla="*/ 1755368 h 2563305"/>
                      <a:gd name="connsiteX315" fmla="*/ 1004788 w 2081801"/>
                      <a:gd name="connsiteY315" fmla="*/ 1753952 h 2563305"/>
                      <a:gd name="connsiteX316" fmla="*/ 979297 w 2081801"/>
                      <a:gd name="connsiteY316" fmla="*/ 1749704 h 2563305"/>
                      <a:gd name="connsiteX317" fmla="*/ 973632 w 2081801"/>
                      <a:gd name="connsiteY317" fmla="*/ 1701553 h 2563305"/>
                      <a:gd name="connsiteX318" fmla="*/ 1044441 w 2081801"/>
                      <a:gd name="connsiteY318" fmla="*/ 1674646 h 2563305"/>
                      <a:gd name="connsiteX319" fmla="*/ 1218633 w 2081801"/>
                      <a:gd name="connsiteY319" fmla="*/ 1663316 h 2563305"/>
                      <a:gd name="connsiteX320" fmla="*/ 1210136 w 2081801"/>
                      <a:gd name="connsiteY320" fmla="*/ 1751120 h 2563305"/>
                      <a:gd name="connsiteX321" fmla="*/ 1055771 w 2081801"/>
                      <a:gd name="connsiteY321" fmla="*/ 1770946 h 2563305"/>
                      <a:gd name="connsiteX322" fmla="*/ 1055771 w 2081801"/>
                      <a:gd name="connsiteY322" fmla="*/ 1770946 h 2563305"/>
                      <a:gd name="connsiteX323" fmla="*/ 1106754 w 2081801"/>
                      <a:gd name="connsiteY323" fmla="*/ 1925311 h 2563305"/>
                      <a:gd name="connsiteX324" fmla="*/ 1010453 w 2081801"/>
                      <a:gd name="connsiteY324" fmla="*/ 1932392 h 2563305"/>
                      <a:gd name="connsiteX325" fmla="*/ 1010453 w 2081801"/>
                      <a:gd name="connsiteY325" fmla="*/ 1932392 h 2563305"/>
                      <a:gd name="connsiteX326" fmla="*/ 1136494 w 2081801"/>
                      <a:gd name="connsiteY326" fmla="*/ 2013115 h 2563305"/>
                      <a:gd name="connsiteX327" fmla="*/ 1164817 w 2081801"/>
                      <a:gd name="connsiteY327" fmla="*/ 2100919 h 2563305"/>
                      <a:gd name="connsiteX328" fmla="*/ 1115251 w 2081801"/>
                      <a:gd name="connsiteY328" fmla="*/ 2180226 h 2563305"/>
                      <a:gd name="connsiteX329" fmla="*/ 1096840 w 2081801"/>
                      <a:gd name="connsiteY329" fmla="*/ 2183058 h 2563305"/>
                      <a:gd name="connsiteX330" fmla="*/ 114004 w 2081801"/>
                      <a:gd name="connsiteY330" fmla="*/ 589843 h 2563305"/>
                      <a:gd name="connsiteX331" fmla="*/ 104090 w 2081801"/>
                      <a:gd name="connsiteY331" fmla="*/ 606838 h 2563305"/>
                      <a:gd name="connsiteX332" fmla="*/ 125333 w 2081801"/>
                      <a:gd name="connsiteY332" fmla="*/ 611086 h 2563305"/>
                      <a:gd name="connsiteX333" fmla="*/ 109755 w 2081801"/>
                      <a:gd name="connsiteY333" fmla="*/ 662069 h 2563305"/>
                      <a:gd name="connsiteX334" fmla="*/ 101258 w 2081801"/>
                      <a:gd name="connsiteY334" fmla="*/ 667734 h 2563305"/>
                      <a:gd name="connsiteX335" fmla="*/ 58772 w 2081801"/>
                      <a:gd name="connsiteY335" fmla="*/ 493542 h 2563305"/>
                      <a:gd name="connsiteX336" fmla="*/ 114004 w 2081801"/>
                      <a:gd name="connsiteY336" fmla="*/ 589843 h 2563305"/>
                      <a:gd name="connsiteX337" fmla="*/ 225883 w 2081801"/>
                      <a:gd name="connsiteY337" fmla="*/ 632329 h 2563305"/>
                      <a:gd name="connsiteX338" fmla="*/ 181981 w 2081801"/>
                      <a:gd name="connsiteY338" fmla="*/ 622416 h 2563305"/>
                      <a:gd name="connsiteX339" fmla="*/ 252790 w 2081801"/>
                      <a:gd name="connsiteY339" fmla="*/ 579930 h 2563305"/>
                      <a:gd name="connsiteX340" fmla="*/ 259871 w 2081801"/>
                      <a:gd name="connsiteY340" fmla="*/ 591260 h 2563305"/>
                      <a:gd name="connsiteX341" fmla="*/ 225883 w 2081801"/>
                      <a:gd name="connsiteY341" fmla="*/ 632329 h 2563305"/>
                      <a:gd name="connsiteX342" fmla="*/ 640827 w 2081801"/>
                      <a:gd name="connsiteY342" fmla="*/ 156489 h 2563305"/>
                      <a:gd name="connsiteX343" fmla="*/ 657821 w 2081801"/>
                      <a:gd name="connsiteY343" fmla="*/ 143743 h 2563305"/>
                      <a:gd name="connsiteX344" fmla="*/ 914152 w 2081801"/>
                      <a:gd name="connsiteY344" fmla="*/ 200391 h 2563305"/>
                      <a:gd name="connsiteX345" fmla="*/ 781030 w 2081801"/>
                      <a:gd name="connsiteY345" fmla="*/ 201807 h 2563305"/>
                      <a:gd name="connsiteX346" fmla="*/ 640827 w 2081801"/>
                      <a:gd name="connsiteY346" fmla="*/ 156489 h 2563305"/>
                      <a:gd name="connsiteX347" fmla="*/ 884412 w 2081801"/>
                      <a:gd name="connsiteY347" fmla="*/ 351923 h 2563305"/>
                      <a:gd name="connsiteX348" fmla="*/ 1020366 w 2081801"/>
                      <a:gd name="connsiteY348" fmla="*/ 282530 h 2563305"/>
                      <a:gd name="connsiteX349" fmla="*/ 1201639 w 2081801"/>
                      <a:gd name="connsiteY349" fmla="*/ 340594 h 2563305"/>
                      <a:gd name="connsiteX350" fmla="*/ 1184644 w 2081801"/>
                      <a:gd name="connsiteY350" fmla="*/ 417068 h 2563305"/>
                      <a:gd name="connsiteX351" fmla="*/ 884412 w 2081801"/>
                      <a:gd name="connsiteY351" fmla="*/ 351923 h 2563305"/>
                      <a:gd name="connsiteX352" fmla="*/ 1493374 w 2081801"/>
                      <a:gd name="connsiteY352" fmla="*/ 1130828 h 2563305"/>
                      <a:gd name="connsiteX353" fmla="*/ 1562767 w 2081801"/>
                      <a:gd name="connsiteY353" fmla="*/ 1054354 h 2563305"/>
                      <a:gd name="connsiteX354" fmla="*/ 1659069 w 2081801"/>
                      <a:gd name="connsiteY354" fmla="*/ 1101088 h 2563305"/>
                      <a:gd name="connsiteX355" fmla="*/ 1605253 w 2081801"/>
                      <a:gd name="connsiteY355" fmla="*/ 1120915 h 2563305"/>
                      <a:gd name="connsiteX356" fmla="*/ 1493374 w 2081801"/>
                      <a:gd name="connsiteY356" fmla="*/ 1130828 h 2563305"/>
                      <a:gd name="connsiteX357" fmla="*/ 1513201 w 2081801"/>
                      <a:gd name="connsiteY357" fmla="*/ 1494789 h 2563305"/>
                      <a:gd name="connsiteX358" fmla="*/ 1501871 w 2081801"/>
                      <a:gd name="connsiteY358" fmla="*/ 1491957 h 2563305"/>
                      <a:gd name="connsiteX359" fmla="*/ 1659069 w 2081801"/>
                      <a:gd name="connsiteY359" fmla="*/ 1360251 h 2563305"/>
                      <a:gd name="connsiteX360" fmla="*/ 1650571 w 2081801"/>
                      <a:gd name="connsiteY360" fmla="*/ 1442390 h 2563305"/>
                      <a:gd name="connsiteX361" fmla="*/ 1513201 w 2081801"/>
                      <a:gd name="connsiteY361" fmla="*/ 1494789 h 2563305"/>
                      <a:gd name="connsiteX362" fmla="*/ 960886 w 2081801"/>
                      <a:gd name="connsiteY362" fmla="*/ 1336176 h 2563305"/>
                      <a:gd name="connsiteX363" fmla="*/ 989210 w 2081801"/>
                      <a:gd name="connsiteY363" fmla="*/ 1344673 h 2563305"/>
                      <a:gd name="connsiteX364" fmla="*/ 982129 w 2081801"/>
                      <a:gd name="connsiteY364" fmla="*/ 1364500 h 2563305"/>
                      <a:gd name="connsiteX365" fmla="*/ 959470 w 2081801"/>
                      <a:gd name="connsiteY365" fmla="*/ 1337592 h 2563305"/>
                      <a:gd name="connsiteX366" fmla="*/ 960886 w 2081801"/>
                      <a:gd name="connsiteY366" fmla="*/ 1336176 h 2563305"/>
                      <a:gd name="connsiteX367" fmla="*/ 945308 w 2081801"/>
                      <a:gd name="connsiteY367" fmla="*/ 1329095 h 2563305"/>
                      <a:gd name="connsiteX368" fmla="*/ 945308 w 2081801"/>
                      <a:gd name="connsiteY368" fmla="*/ 1323430 h 2563305"/>
                      <a:gd name="connsiteX369" fmla="*/ 950973 w 2081801"/>
                      <a:gd name="connsiteY369" fmla="*/ 1330511 h 2563305"/>
                      <a:gd name="connsiteX370" fmla="*/ 945308 w 2081801"/>
                      <a:gd name="connsiteY370" fmla="*/ 1329095 h 2563305"/>
                      <a:gd name="connsiteX371" fmla="*/ 114004 w 2081801"/>
                      <a:gd name="connsiteY371" fmla="*/ 660653 h 2563305"/>
                      <a:gd name="connsiteX372" fmla="*/ 128166 w 2081801"/>
                      <a:gd name="connsiteY372" fmla="*/ 613919 h 2563305"/>
                      <a:gd name="connsiteX373" fmla="*/ 145160 w 2081801"/>
                      <a:gd name="connsiteY373" fmla="*/ 642242 h 2563305"/>
                      <a:gd name="connsiteX374" fmla="*/ 114004 w 2081801"/>
                      <a:gd name="connsiteY374" fmla="*/ 660653 h 2563305"/>
                      <a:gd name="connsiteX375" fmla="*/ 180564 w 2081801"/>
                      <a:gd name="connsiteY375" fmla="*/ 621000 h 2563305"/>
                      <a:gd name="connsiteX376" fmla="*/ 167819 w 2081801"/>
                      <a:gd name="connsiteY376" fmla="*/ 618167 h 2563305"/>
                      <a:gd name="connsiteX377" fmla="*/ 191894 w 2081801"/>
                      <a:gd name="connsiteY377" fmla="*/ 482213 h 2563305"/>
                      <a:gd name="connsiteX378" fmla="*/ 252790 w 2081801"/>
                      <a:gd name="connsiteY378" fmla="*/ 578514 h 2563305"/>
                      <a:gd name="connsiteX379" fmla="*/ 180564 w 2081801"/>
                      <a:gd name="connsiteY379" fmla="*/ 621000 h 2563305"/>
                      <a:gd name="connsiteX380" fmla="*/ 507705 w 2081801"/>
                      <a:gd name="connsiteY380" fmla="*/ 660653 h 2563305"/>
                      <a:gd name="connsiteX381" fmla="*/ 524699 w 2081801"/>
                      <a:gd name="connsiteY381" fmla="*/ 698890 h 2563305"/>
                      <a:gd name="connsiteX382" fmla="*/ 516202 w 2081801"/>
                      <a:gd name="connsiteY382" fmla="*/ 697474 h 2563305"/>
                      <a:gd name="connsiteX383" fmla="*/ 492127 w 2081801"/>
                      <a:gd name="connsiteY383" fmla="*/ 664902 h 2563305"/>
                      <a:gd name="connsiteX384" fmla="*/ 507705 w 2081801"/>
                      <a:gd name="connsiteY384" fmla="*/ 660653 h 2563305"/>
                      <a:gd name="connsiteX385" fmla="*/ 489294 w 2081801"/>
                      <a:gd name="connsiteY385" fmla="*/ 266952 h 2563305"/>
                      <a:gd name="connsiteX386" fmla="*/ 443976 w 2081801"/>
                      <a:gd name="connsiteY386" fmla="*/ 300941 h 2563305"/>
                      <a:gd name="connsiteX387" fmla="*/ 363253 w 2081801"/>
                      <a:gd name="connsiteY387" fmla="*/ 240044 h 2563305"/>
                      <a:gd name="connsiteX388" fmla="*/ 489294 w 2081801"/>
                      <a:gd name="connsiteY388" fmla="*/ 266952 h 2563305"/>
                      <a:gd name="connsiteX389" fmla="*/ 643659 w 2081801"/>
                      <a:gd name="connsiteY389" fmla="*/ 223050 h 2563305"/>
                      <a:gd name="connsiteX390" fmla="*/ 626665 w 2081801"/>
                      <a:gd name="connsiteY390" fmla="*/ 206056 h 2563305"/>
                      <a:gd name="connsiteX391" fmla="*/ 781030 w 2081801"/>
                      <a:gd name="connsiteY391" fmla="*/ 204640 h 2563305"/>
                      <a:gd name="connsiteX392" fmla="*/ 950973 w 2081801"/>
                      <a:gd name="connsiteY392" fmla="*/ 259871 h 2563305"/>
                      <a:gd name="connsiteX393" fmla="*/ 643659 w 2081801"/>
                      <a:gd name="connsiteY393" fmla="*/ 223050 h 2563305"/>
                      <a:gd name="connsiteX394" fmla="*/ 642243 w 2081801"/>
                      <a:gd name="connsiteY394" fmla="*/ 224466 h 2563305"/>
                      <a:gd name="connsiteX395" fmla="*/ 739960 w 2081801"/>
                      <a:gd name="connsiteY395" fmla="*/ 319351 h 2563305"/>
                      <a:gd name="connsiteX396" fmla="*/ 493543 w 2081801"/>
                      <a:gd name="connsiteY396" fmla="*/ 265536 h 2563305"/>
                      <a:gd name="connsiteX397" fmla="*/ 561520 w 2081801"/>
                      <a:gd name="connsiteY397" fmla="*/ 214553 h 2563305"/>
                      <a:gd name="connsiteX398" fmla="*/ 642243 w 2081801"/>
                      <a:gd name="connsiteY398" fmla="*/ 224466 h 2563305"/>
                      <a:gd name="connsiteX399" fmla="*/ 1453721 w 2081801"/>
                      <a:gd name="connsiteY399" fmla="*/ 1174730 h 2563305"/>
                      <a:gd name="connsiteX400" fmla="*/ 1491958 w 2081801"/>
                      <a:gd name="connsiteY400" fmla="*/ 1132245 h 2563305"/>
                      <a:gd name="connsiteX401" fmla="*/ 1598172 w 2081801"/>
                      <a:gd name="connsiteY401" fmla="*/ 1122331 h 2563305"/>
                      <a:gd name="connsiteX402" fmla="*/ 1453721 w 2081801"/>
                      <a:gd name="connsiteY402" fmla="*/ 1174730 h 2563305"/>
                      <a:gd name="connsiteX403" fmla="*/ 1484877 w 2081801"/>
                      <a:gd name="connsiteY403" fmla="*/ 1504703 h 2563305"/>
                      <a:gd name="connsiteX404" fmla="*/ 1499039 w 2081801"/>
                      <a:gd name="connsiteY404" fmla="*/ 1491957 h 2563305"/>
                      <a:gd name="connsiteX405" fmla="*/ 1508952 w 2081801"/>
                      <a:gd name="connsiteY405" fmla="*/ 1494789 h 2563305"/>
                      <a:gd name="connsiteX406" fmla="*/ 1484877 w 2081801"/>
                      <a:gd name="connsiteY406" fmla="*/ 1504703 h 2563305"/>
                      <a:gd name="connsiteX407" fmla="*/ 1397073 w 2081801"/>
                      <a:gd name="connsiteY407" fmla="*/ 1727044 h 2563305"/>
                      <a:gd name="connsiteX408" fmla="*/ 1320599 w 2081801"/>
                      <a:gd name="connsiteY408" fmla="*/ 1848837 h 2563305"/>
                      <a:gd name="connsiteX409" fmla="*/ 1282362 w 2081801"/>
                      <a:gd name="connsiteY409" fmla="*/ 1744039 h 2563305"/>
                      <a:gd name="connsiteX410" fmla="*/ 1391408 w 2081801"/>
                      <a:gd name="connsiteY410" fmla="*/ 1729877 h 2563305"/>
                      <a:gd name="connsiteX411" fmla="*/ 1397073 w 2081801"/>
                      <a:gd name="connsiteY411" fmla="*/ 1727044 h 2563305"/>
                      <a:gd name="connsiteX412" fmla="*/ 1191725 w 2081801"/>
                      <a:gd name="connsiteY412" fmla="*/ 1921063 h 2563305"/>
                      <a:gd name="connsiteX413" fmla="*/ 1178979 w 2081801"/>
                      <a:gd name="connsiteY413" fmla="*/ 2038606 h 2563305"/>
                      <a:gd name="connsiteX414" fmla="*/ 1135078 w 2081801"/>
                      <a:gd name="connsiteY414" fmla="*/ 2010283 h 2563305"/>
                      <a:gd name="connsiteX415" fmla="*/ 1108170 w 2081801"/>
                      <a:gd name="connsiteY415" fmla="*/ 1926727 h 2563305"/>
                      <a:gd name="connsiteX416" fmla="*/ 1191725 w 2081801"/>
                      <a:gd name="connsiteY416" fmla="*/ 1921063 h 2563305"/>
                      <a:gd name="connsiteX417" fmla="*/ 1224298 w 2081801"/>
                      <a:gd name="connsiteY417" fmla="*/ 1606668 h 2563305"/>
                      <a:gd name="connsiteX418" fmla="*/ 1218633 w 2081801"/>
                      <a:gd name="connsiteY418" fmla="*/ 1661900 h 2563305"/>
                      <a:gd name="connsiteX419" fmla="*/ 1051522 w 2081801"/>
                      <a:gd name="connsiteY419" fmla="*/ 1673229 h 2563305"/>
                      <a:gd name="connsiteX420" fmla="*/ 1224298 w 2081801"/>
                      <a:gd name="connsiteY420" fmla="*/ 1606668 h 2563305"/>
                      <a:gd name="connsiteX421" fmla="*/ 1215800 w 2081801"/>
                      <a:gd name="connsiteY421" fmla="*/ 1565599 h 2563305"/>
                      <a:gd name="connsiteX422" fmla="*/ 1225714 w 2081801"/>
                      <a:gd name="connsiteY422" fmla="*/ 1593923 h 2563305"/>
                      <a:gd name="connsiteX423" fmla="*/ 1224298 w 2081801"/>
                      <a:gd name="connsiteY423" fmla="*/ 1603836 h 2563305"/>
                      <a:gd name="connsiteX424" fmla="*/ 1044441 w 2081801"/>
                      <a:gd name="connsiteY424" fmla="*/ 1671813 h 2563305"/>
                      <a:gd name="connsiteX425" fmla="*/ 999123 w 2081801"/>
                      <a:gd name="connsiteY425" fmla="*/ 1674646 h 2563305"/>
                      <a:gd name="connsiteX426" fmla="*/ 1112419 w 2081801"/>
                      <a:gd name="connsiteY426" fmla="*/ 1550021 h 2563305"/>
                      <a:gd name="connsiteX427" fmla="*/ 1215800 w 2081801"/>
                      <a:gd name="connsiteY427" fmla="*/ 1565599 h 2563305"/>
                      <a:gd name="connsiteX428" fmla="*/ 166402 w 2081801"/>
                      <a:gd name="connsiteY428" fmla="*/ 956637 h 2563305"/>
                      <a:gd name="connsiteX429" fmla="*/ 220218 w 2081801"/>
                      <a:gd name="connsiteY429" fmla="*/ 844758 h 2563305"/>
                      <a:gd name="connsiteX430" fmla="*/ 434063 w 2081801"/>
                      <a:gd name="connsiteY430" fmla="*/ 915567 h 2563305"/>
                      <a:gd name="connsiteX431" fmla="*/ 456722 w 2081801"/>
                      <a:gd name="connsiteY431" fmla="*/ 931145 h 2563305"/>
                      <a:gd name="connsiteX432" fmla="*/ 166402 w 2081801"/>
                      <a:gd name="connsiteY432" fmla="*/ 956637 h 2563305"/>
                      <a:gd name="connsiteX433" fmla="*/ 659237 w 2081801"/>
                      <a:gd name="connsiteY433" fmla="*/ 463803 h 2563305"/>
                      <a:gd name="connsiteX434" fmla="*/ 445392 w 2081801"/>
                      <a:gd name="connsiteY434" fmla="*/ 302357 h 2563305"/>
                      <a:gd name="connsiteX435" fmla="*/ 490711 w 2081801"/>
                      <a:gd name="connsiteY435" fmla="*/ 268368 h 2563305"/>
                      <a:gd name="connsiteX436" fmla="*/ 741376 w 2081801"/>
                      <a:gd name="connsiteY436" fmla="*/ 323599 h 2563305"/>
                      <a:gd name="connsiteX437" fmla="*/ 807937 w 2081801"/>
                      <a:gd name="connsiteY437" fmla="*/ 388744 h 2563305"/>
                      <a:gd name="connsiteX438" fmla="*/ 659237 w 2081801"/>
                      <a:gd name="connsiteY438" fmla="*/ 463803 h 2563305"/>
                      <a:gd name="connsiteX439" fmla="*/ 878747 w 2081801"/>
                      <a:gd name="connsiteY439" fmla="*/ 351923 h 2563305"/>
                      <a:gd name="connsiteX440" fmla="*/ 812186 w 2081801"/>
                      <a:gd name="connsiteY440" fmla="*/ 385912 h 2563305"/>
                      <a:gd name="connsiteX441" fmla="*/ 747041 w 2081801"/>
                      <a:gd name="connsiteY441" fmla="*/ 322183 h 2563305"/>
                      <a:gd name="connsiteX442" fmla="*/ 878747 w 2081801"/>
                      <a:gd name="connsiteY442" fmla="*/ 351923 h 2563305"/>
                      <a:gd name="connsiteX443" fmla="*/ 1197390 w 2081801"/>
                      <a:gd name="connsiteY443" fmla="*/ 2049936 h 2563305"/>
                      <a:gd name="connsiteX444" fmla="*/ 1282362 w 2081801"/>
                      <a:gd name="connsiteY444" fmla="*/ 1913982 h 2563305"/>
                      <a:gd name="connsiteX445" fmla="*/ 1480628 w 2081801"/>
                      <a:gd name="connsiteY445" fmla="*/ 1899820 h 2563305"/>
                      <a:gd name="connsiteX446" fmla="*/ 1254038 w 2081801"/>
                      <a:gd name="connsiteY446" fmla="*/ 2086757 h 2563305"/>
                      <a:gd name="connsiteX447" fmla="*/ 1197390 w 2081801"/>
                      <a:gd name="connsiteY447" fmla="*/ 2049936 h 2563305"/>
                      <a:gd name="connsiteX448" fmla="*/ 1183228 w 2081801"/>
                      <a:gd name="connsiteY448" fmla="*/ 2156151 h 2563305"/>
                      <a:gd name="connsiteX449" fmla="*/ 1180396 w 2081801"/>
                      <a:gd name="connsiteY449" fmla="*/ 2149070 h 2563305"/>
                      <a:gd name="connsiteX450" fmla="*/ 1254038 w 2081801"/>
                      <a:gd name="connsiteY450" fmla="*/ 2088173 h 2563305"/>
                      <a:gd name="connsiteX451" fmla="*/ 1317766 w 2081801"/>
                      <a:gd name="connsiteY451" fmla="*/ 2129243 h 2563305"/>
                      <a:gd name="connsiteX452" fmla="*/ 1183228 w 2081801"/>
                      <a:gd name="connsiteY452" fmla="*/ 2156151 h 2563305"/>
                      <a:gd name="connsiteX453" fmla="*/ 1178979 w 2081801"/>
                      <a:gd name="connsiteY453" fmla="*/ 2149070 h 2563305"/>
                      <a:gd name="connsiteX454" fmla="*/ 1170483 w 2081801"/>
                      <a:gd name="connsiteY454" fmla="*/ 2156151 h 2563305"/>
                      <a:gd name="connsiteX455" fmla="*/ 1173315 w 2081801"/>
                      <a:gd name="connsiteY455" fmla="*/ 2130659 h 2563305"/>
                      <a:gd name="connsiteX456" fmla="*/ 1178979 w 2081801"/>
                      <a:gd name="connsiteY456" fmla="*/ 2149070 h 2563305"/>
                      <a:gd name="connsiteX457" fmla="*/ 1194558 w 2081801"/>
                      <a:gd name="connsiteY457" fmla="*/ 1918230 h 2563305"/>
                      <a:gd name="connsiteX458" fmla="*/ 1211552 w 2081801"/>
                      <a:gd name="connsiteY458" fmla="*/ 1751120 h 2563305"/>
                      <a:gd name="connsiteX459" fmla="*/ 1279529 w 2081801"/>
                      <a:gd name="connsiteY459" fmla="*/ 1742623 h 2563305"/>
                      <a:gd name="connsiteX460" fmla="*/ 1317766 w 2081801"/>
                      <a:gd name="connsiteY460" fmla="*/ 1848837 h 2563305"/>
                      <a:gd name="connsiteX461" fmla="*/ 1279529 w 2081801"/>
                      <a:gd name="connsiteY461" fmla="*/ 1911149 h 2563305"/>
                      <a:gd name="connsiteX462" fmla="*/ 1194558 w 2081801"/>
                      <a:gd name="connsiteY462" fmla="*/ 1918230 h 2563305"/>
                      <a:gd name="connsiteX463" fmla="*/ 1252622 w 2081801"/>
                      <a:gd name="connsiteY463" fmla="*/ 2088173 h 2563305"/>
                      <a:gd name="connsiteX464" fmla="*/ 1180396 w 2081801"/>
                      <a:gd name="connsiteY464" fmla="*/ 2147653 h 2563305"/>
                      <a:gd name="connsiteX465" fmla="*/ 1173315 w 2081801"/>
                      <a:gd name="connsiteY465" fmla="*/ 2124994 h 2563305"/>
                      <a:gd name="connsiteX466" fmla="*/ 1177564 w 2081801"/>
                      <a:gd name="connsiteY466" fmla="*/ 2081092 h 2563305"/>
                      <a:gd name="connsiteX467" fmla="*/ 1195974 w 2081801"/>
                      <a:gd name="connsiteY467" fmla="*/ 2052768 h 2563305"/>
                      <a:gd name="connsiteX468" fmla="*/ 1252622 w 2081801"/>
                      <a:gd name="connsiteY468" fmla="*/ 2088173 h 2563305"/>
                      <a:gd name="connsiteX469" fmla="*/ 1279529 w 2081801"/>
                      <a:gd name="connsiteY469" fmla="*/ 1915398 h 2563305"/>
                      <a:gd name="connsiteX470" fmla="*/ 1195974 w 2081801"/>
                      <a:gd name="connsiteY470" fmla="*/ 2049936 h 2563305"/>
                      <a:gd name="connsiteX471" fmla="*/ 1183228 w 2081801"/>
                      <a:gd name="connsiteY471" fmla="*/ 2041439 h 2563305"/>
                      <a:gd name="connsiteX472" fmla="*/ 1195974 w 2081801"/>
                      <a:gd name="connsiteY472" fmla="*/ 1922479 h 2563305"/>
                      <a:gd name="connsiteX473" fmla="*/ 1279529 w 2081801"/>
                      <a:gd name="connsiteY473" fmla="*/ 1915398 h 2563305"/>
                      <a:gd name="connsiteX474" fmla="*/ 1194558 w 2081801"/>
                      <a:gd name="connsiteY474" fmla="*/ 2049936 h 2563305"/>
                      <a:gd name="connsiteX475" fmla="*/ 1178979 w 2081801"/>
                      <a:gd name="connsiteY475" fmla="*/ 2075428 h 2563305"/>
                      <a:gd name="connsiteX476" fmla="*/ 1181812 w 2081801"/>
                      <a:gd name="connsiteY476" fmla="*/ 2042855 h 2563305"/>
                      <a:gd name="connsiteX477" fmla="*/ 1194558 w 2081801"/>
                      <a:gd name="connsiteY477" fmla="*/ 2049936 h 2563305"/>
                      <a:gd name="connsiteX478" fmla="*/ 1174731 w 2081801"/>
                      <a:gd name="connsiteY478" fmla="*/ 2083925 h 2563305"/>
                      <a:gd name="connsiteX479" fmla="*/ 1170483 w 2081801"/>
                      <a:gd name="connsiteY479" fmla="*/ 2119330 h 2563305"/>
                      <a:gd name="connsiteX480" fmla="*/ 1163402 w 2081801"/>
                      <a:gd name="connsiteY480" fmla="*/ 2099503 h 2563305"/>
                      <a:gd name="connsiteX481" fmla="*/ 1174731 w 2081801"/>
                      <a:gd name="connsiteY481" fmla="*/ 2083925 h 2563305"/>
                      <a:gd name="connsiteX482" fmla="*/ 1229962 w 2081801"/>
                      <a:gd name="connsiteY482" fmla="*/ 1603836 h 2563305"/>
                      <a:gd name="connsiteX483" fmla="*/ 1249789 w 2081801"/>
                      <a:gd name="connsiteY483" fmla="*/ 1659068 h 2563305"/>
                      <a:gd name="connsiteX484" fmla="*/ 1221465 w 2081801"/>
                      <a:gd name="connsiteY484" fmla="*/ 1660484 h 2563305"/>
                      <a:gd name="connsiteX485" fmla="*/ 1227130 w 2081801"/>
                      <a:gd name="connsiteY485" fmla="*/ 1605252 h 2563305"/>
                      <a:gd name="connsiteX486" fmla="*/ 1229962 w 2081801"/>
                      <a:gd name="connsiteY486" fmla="*/ 1603836 h 2563305"/>
                      <a:gd name="connsiteX487" fmla="*/ 945308 w 2081801"/>
                      <a:gd name="connsiteY487" fmla="*/ 888660 h 2563305"/>
                      <a:gd name="connsiteX488" fmla="*/ 945308 w 2081801"/>
                      <a:gd name="connsiteY488" fmla="*/ 925481 h 2563305"/>
                      <a:gd name="connsiteX489" fmla="*/ 789527 w 2081801"/>
                      <a:gd name="connsiteY489" fmla="*/ 902822 h 2563305"/>
                      <a:gd name="connsiteX490" fmla="*/ 945308 w 2081801"/>
                      <a:gd name="connsiteY490" fmla="*/ 888660 h 2563305"/>
                      <a:gd name="connsiteX491" fmla="*/ 633746 w 2081801"/>
                      <a:gd name="connsiteY491" fmla="*/ 936810 h 2563305"/>
                      <a:gd name="connsiteX492" fmla="*/ 704555 w 2081801"/>
                      <a:gd name="connsiteY492" fmla="*/ 1092591 h 2563305"/>
                      <a:gd name="connsiteX493" fmla="*/ 690393 w 2081801"/>
                      <a:gd name="connsiteY493" fmla="*/ 1091175 h 2563305"/>
                      <a:gd name="connsiteX494" fmla="*/ 460971 w 2081801"/>
                      <a:gd name="connsiteY494" fmla="*/ 931145 h 2563305"/>
                      <a:gd name="connsiteX495" fmla="*/ 479381 w 2081801"/>
                      <a:gd name="connsiteY495" fmla="*/ 929729 h 2563305"/>
                      <a:gd name="connsiteX496" fmla="*/ 528948 w 2081801"/>
                      <a:gd name="connsiteY496" fmla="*/ 946723 h 2563305"/>
                      <a:gd name="connsiteX497" fmla="*/ 528948 w 2081801"/>
                      <a:gd name="connsiteY497" fmla="*/ 946723 h 2563305"/>
                      <a:gd name="connsiteX498" fmla="*/ 633746 w 2081801"/>
                      <a:gd name="connsiteY498" fmla="*/ 936810 h 2563305"/>
                      <a:gd name="connsiteX499" fmla="*/ 633746 w 2081801"/>
                      <a:gd name="connsiteY499" fmla="*/ 856087 h 2563305"/>
                      <a:gd name="connsiteX500" fmla="*/ 602590 w 2081801"/>
                      <a:gd name="connsiteY500" fmla="*/ 861752 h 2563305"/>
                      <a:gd name="connsiteX501" fmla="*/ 547358 w 2081801"/>
                      <a:gd name="connsiteY501" fmla="*/ 739960 h 2563305"/>
                      <a:gd name="connsiteX502" fmla="*/ 633746 w 2081801"/>
                      <a:gd name="connsiteY502" fmla="*/ 856087 h 2563305"/>
                      <a:gd name="connsiteX503" fmla="*/ 637995 w 2081801"/>
                      <a:gd name="connsiteY503" fmla="*/ 622416 h 2563305"/>
                      <a:gd name="connsiteX504" fmla="*/ 656405 w 2081801"/>
                      <a:gd name="connsiteY504" fmla="*/ 728630 h 2563305"/>
                      <a:gd name="connsiteX505" fmla="*/ 527531 w 2081801"/>
                      <a:gd name="connsiteY505" fmla="*/ 698890 h 2563305"/>
                      <a:gd name="connsiteX506" fmla="*/ 509121 w 2081801"/>
                      <a:gd name="connsiteY506" fmla="*/ 659237 h 2563305"/>
                      <a:gd name="connsiteX507" fmla="*/ 637995 w 2081801"/>
                      <a:gd name="connsiteY507" fmla="*/ 622416 h 2563305"/>
                      <a:gd name="connsiteX508" fmla="*/ 1173315 w 2081801"/>
                      <a:gd name="connsiteY508" fmla="*/ 591260 h 2563305"/>
                      <a:gd name="connsiteX509" fmla="*/ 1204471 w 2081801"/>
                      <a:gd name="connsiteY509" fmla="*/ 577098 h 2563305"/>
                      <a:gd name="connsiteX510" fmla="*/ 1224298 w 2081801"/>
                      <a:gd name="connsiteY510" fmla="*/ 594092 h 2563305"/>
                      <a:gd name="connsiteX511" fmla="*/ 1173315 w 2081801"/>
                      <a:gd name="connsiteY511" fmla="*/ 591260 h 2563305"/>
                      <a:gd name="connsiteX512" fmla="*/ 1227130 w 2081801"/>
                      <a:gd name="connsiteY512" fmla="*/ 594092 h 2563305"/>
                      <a:gd name="connsiteX513" fmla="*/ 1205887 w 2081801"/>
                      <a:gd name="connsiteY513" fmla="*/ 575682 h 2563305"/>
                      <a:gd name="connsiteX514" fmla="*/ 1300772 w 2081801"/>
                      <a:gd name="connsiteY514" fmla="*/ 533196 h 2563305"/>
                      <a:gd name="connsiteX515" fmla="*/ 1299356 w 2081801"/>
                      <a:gd name="connsiteY515" fmla="*/ 598341 h 2563305"/>
                      <a:gd name="connsiteX516" fmla="*/ 1227130 w 2081801"/>
                      <a:gd name="connsiteY516" fmla="*/ 594092 h 2563305"/>
                      <a:gd name="connsiteX517" fmla="*/ 1229962 w 2081801"/>
                      <a:gd name="connsiteY517" fmla="*/ 596924 h 2563305"/>
                      <a:gd name="connsiteX518" fmla="*/ 1299356 w 2081801"/>
                      <a:gd name="connsiteY518" fmla="*/ 601173 h 2563305"/>
                      <a:gd name="connsiteX519" fmla="*/ 1297940 w 2081801"/>
                      <a:gd name="connsiteY519" fmla="*/ 653572 h 2563305"/>
                      <a:gd name="connsiteX520" fmla="*/ 1229962 w 2081801"/>
                      <a:gd name="connsiteY520" fmla="*/ 596924 h 2563305"/>
                      <a:gd name="connsiteX521" fmla="*/ 1299356 w 2081801"/>
                      <a:gd name="connsiteY521" fmla="*/ 680480 h 2563305"/>
                      <a:gd name="connsiteX522" fmla="*/ 1299356 w 2081801"/>
                      <a:gd name="connsiteY522" fmla="*/ 657821 h 2563305"/>
                      <a:gd name="connsiteX523" fmla="*/ 1323431 w 2081801"/>
                      <a:gd name="connsiteY523" fmla="*/ 677647 h 2563305"/>
                      <a:gd name="connsiteX524" fmla="*/ 1299356 w 2081801"/>
                      <a:gd name="connsiteY524" fmla="*/ 680480 h 2563305"/>
                      <a:gd name="connsiteX525" fmla="*/ 1350339 w 2081801"/>
                      <a:gd name="connsiteY525" fmla="*/ 748457 h 2563305"/>
                      <a:gd name="connsiteX526" fmla="*/ 1348922 w 2081801"/>
                      <a:gd name="connsiteY526" fmla="*/ 749873 h 2563305"/>
                      <a:gd name="connsiteX527" fmla="*/ 1350339 w 2081801"/>
                      <a:gd name="connsiteY527" fmla="*/ 748457 h 2563305"/>
                      <a:gd name="connsiteX528" fmla="*/ 1350339 w 2081801"/>
                      <a:gd name="connsiteY528" fmla="*/ 748457 h 2563305"/>
                      <a:gd name="connsiteX529" fmla="*/ 1350339 w 2081801"/>
                      <a:gd name="connsiteY529" fmla="*/ 745624 h 2563305"/>
                      <a:gd name="connsiteX530" fmla="*/ 1357420 w 2081801"/>
                      <a:gd name="connsiteY530" fmla="*/ 703139 h 2563305"/>
                      <a:gd name="connsiteX531" fmla="*/ 1357420 w 2081801"/>
                      <a:gd name="connsiteY531" fmla="*/ 703139 h 2563305"/>
                      <a:gd name="connsiteX532" fmla="*/ 1327679 w 2081801"/>
                      <a:gd name="connsiteY532" fmla="*/ 679063 h 2563305"/>
                      <a:gd name="connsiteX533" fmla="*/ 1401322 w 2081801"/>
                      <a:gd name="connsiteY533" fmla="*/ 670566 h 2563305"/>
                      <a:gd name="connsiteX534" fmla="*/ 1350339 w 2081801"/>
                      <a:gd name="connsiteY534" fmla="*/ 745624 h 2563305"/>
                      <a:gd name="connsiteX535" fmla="*/ 1350339 w 2081801"/>
                      <a:gd name="connsiteY535" fmla="*/ 745624 h 2563305"/>
                      <a:gd name="connsiteX536" fmla="*/ 1561351 w 2081801"/>
                      <a:gd name="connsiteY536" fmla="*/ 837677 h 2563305"/>
                      <a:gd name="connsiteX537" fmla="*/ 1496207 w 2081801"/>
                      <a:gd name="connsiteY537" fmla="*/ 905654 h 2563305"/>
                      <a:gd name="connsiteX538" fmla="*/ 1339009 w 2081801"/>
                      <a:gd name="connsiteY538" fmla="*/ 941059 h 2563305"/>
                      <a:gd name="connsiteX539" fmla="*/ 1319183 w 2081801"/>
                      <a:gd name="connsiteY539" fmla="*/ 931145 h 2563305"/>
                      <a:gd name="connsiteX540" fmla="*/ 1350339 w 2081801"/>
                      <a:gd name="connsiteY540" fmla="*/ 752705 h 2563305"/>
                      <a:gd name="connsiteX541" fmla="*/ 1354587 w 2081801"/>
                      <a:gd name="connsiteY541" fmla="*/ 747041 h 2563305"/>
                      <a:gd name="connsiteX542" fmla="*/ 1578346 w 2081801"/>
                      <a:gd name="connsiteY542" fmla="*/ 721549 h 2563305"/>
                      <a:gd name="connsiteX543" fmla="*/ 1541524 w 2081801"/>
                      <a:gd name="connsiteY543" fmla="*/ 762619 h 2563305"/>
                      <a:gd name="connsiteX544" fmla="*/ 1541524 w 2081801"/>
                      <a:gd name="connsiteY544" fmla="*/ 762619 h 2563305"/>
                      <a:gd name="connsiteX545" fmla="*/ 1561351 w 2081801"/>
                      <a:gd name="connsiteY545" fmla="*/ 837677 h 2563305"/>
                      <a:gd name="connsiteX546" fmla="*/ 1392824 w 2081801"/>
                      <a:gd name="connsiteY546" fmla="*/ 1306436 h 2563305"/>
                      <a:gd name="connsiteX547" fmla="*/ 1421148 w 2081801"/>
                      <a:gd name="connsiteY547" fmla="*/ 1341841 h 2563305"/>
                      <a:gd name="connsiteX548" fmla="*/ 1322015 w 2081801"/>
                      <a:gd name="connsiteY548" fmla="*/ 1423980 h 2563305"/>
                      <a:gd name="connsiteX549" fmla="*/ 1367333 w 2081801"/>
                      <a:gd name="connsiteY549" fmla="*/ 1293690 h 2563305"/>
                      <a:gd name="connsiteX550" fmla="*/ 1392824 w 2081801"/>
                      <a:gd name="connsiteY550" fmla="*/ 1306436 h 2563305"/>
                      <a:gd name="connsiteX551" fmla="*/ 1378662 w 2081801"/>
                      <a:gd name="connsiteY551" fmla="*/ 1256869 h 2563305"/>
                      <a:gd name="connsiteX552" fmla="*/ 1367333 w 2081801"/>
                      <a:gd name="connsiteY552" fmla="*/ 1290858 h 2563305"/>
                      <a:gd name="connsiteX553" fmla="*/ 1354587 w 2081801"/>
                      <a:gd name="connsiteY553" fmla="*/ 1283777 h 2563305"/>
                      <a:gd name="connsiteX554" fmla="*/ 1378662 w 2081801"/>
                      <a:gd name="connsiteY554" fmla="*/ 1256869 h 2563305"/>
                      <a:gd name="connsiteX555" fmla="*/ 1391408 w 2081801"/>
                      <a:gd name="connsiteY555" fmla="*/ 1541524 h 2563305"/>
                      <a:gd name="connsiteX556" fmla="*/ 1450888 w 2081801"/>
                      <a:gd name="connsiteY556" fmla="*/ 1479211 h 2563305"/>
                      <a:gd name="connsiteX557" fmla="*/ 1497622 w 2081801"/>
                      <a:gd name="connsiteY557" fmla="*/ 1493373 h 2563305"/>
                      <a:gd name="connsiteX558" fmla="*/ 1479212 w 2081801"/>
                      <a:gd name="connsiteY558" fmla="*/ 1508951 h 2563305"/>
                      <a:gd name="connsiteX559" fmla="*/ 1391408 w 2081801"/>
                      <a:gd name="connsiteY559" fmla="*/ 1541524 h 2563305"/>
                      <a:gd name="connsiteX560" fmla="*/ 1382911 w 2081801"/>
                      <a:gd name="connsiteY560" fmla="*/ 1545772 h 2563305"/>
                      <a:gd name="connsiteX561" fmla="*/ 1348922 w 2081801"/>
                      <a:gd name="connsiteY561" fmla="*/ 1581177 h 2563305"/>
                      <a:gd name="connsiteX562" fmla="*/ 1306437 w 2081801"/>
                      <a:gd name="connsiteY562" fmla="*/ 1575512 h 2563305"/>
                      <a:gd name="connsiteX563" fmla="*/ 1382911 w 2081801"/>
                      <a:gd name="connsiteY563" fmla="*/ 1545772 h 2563305"/>
                      <a:gd name="connsiteX564" fmla="*/ 1224298 w 2081801"/>
                      <a:gd name="connsiteY564" fmla="*/ 1423980 h 2563305"/>
                      <a:gd name="connsiteX565" fmla="*/ 1183228 w 2081801"/>
                      <a:gd name="connsiteY565" fmla="*/ 1469298 h 2563305"/>
                      <a:gd name="connsiteX566" fmla="*/ 1163402 w 2081801"/>
                      <a:gd name="connsiteY566" fmla="*/ 1416899 h 2563305"/>
                      <a:gd name="connsiteX567" fmla="*/ 1224298 w 2081801"/>
                      <a:gd name="connsiteY567" fmla="*/ 1423980 h 2563305"/>
                      <a:gd name="connsiteX568" fmla="*/ 1237043 w 2081801"/>
                      <a:gd name="connsiteY568" fmla="*/ 1414067 h 2563305"/>
                      <a:gd name="connsiteX569" fmla="*/ 1246957 w 2081801"/>
                      <a:gd name="connsiteY569" fmla="*/ 1404153 h 2563305"/>
                      <a:gd name="connsiteX570" fmla="*/ 1245541 w 2081801"/>
                      <a:gd name="connsiteY570" fmla="*/ 1416899 h 2563305"/>
                      <a:gd name="connsiteX571" fmla="*/ 1237043 w 2081801"/>
                      <a:gd name="connsiteY571" fmla="*/ 1414067 h 2563305"/>
                      <a:gd name="connsiteX572" fmla="*/ 1245541 w 2081801"/>
                      <a:gd name="connsiteY572" fmla="*/ 1425396 h 2563305"/>
                      <a:gd name="connsiteX573" fmla="*/ 1245541 w 2081801"/>
                      <a:gd name="connsiteY573" fmla="*/ 1419731 h 2563305"/>
                      <a:gd name="connsiteX574" fmla="*/ 1285194 w 2081801"/>
                      <a:gd name="connsiteY574" fmla="*/ 1431061 h 2563305"/>
                      <a:gd name="connsiteX575" fmla="*/ 1245541 w 2081801"/>
                      <a:gd name="connsiteY575" fmla="*/ 1425396 h 2563305"/>
                      <a:gd name="connsiteX576" fmla="*/ 1347507 w 2081801"/>
                      <a:gd name="connsiteY576" fmla="*/ 1582593 h 2563305"/>
                      <a:gd name="connsiteX577" fmla="*/ 1275281 w 2081801"/>
                      <a:gd name="connsiteY577" fmla="*/ 1657651 h 2563305"/>
                      <a:gd name="connsiteX578" fmla="*/ 1251205 w 2081801"/>
                      <a:gd name="connsiteY578" fmla="*/ 1659068 h 2563305"/>
                      <a:gd name="connsiteX579" fmla="*/ 1231379 w 2081801"/>
                      <a:gd name="connsiteY579" fmla="*/ 1603836 h 2563305"/>
                      <a:gd name="connsiteX580" fmla="*/ 1302188 w 2081801"/>
                      <a:gd name="connsiteY580" fmla="*/ 1576929 h 2563305"/>
                      <a:gd name="connsiteX581" fmla="*/ 1347507 w 2081801"/>
                      <a:gd name="connsiteY581" fmla="*/ 1582593 h 2563305"/>
                      <a:gd name="connsiteX582" fmla="*/ 1231379 w 2081801"/>
                      <a:gd name="connsiteY582" fmla="*/ 1567015 h 2563305"/>
                      <a:gd name="connsiteX583" fmla="*/ 1299356 w 2081801"/>
                      <a:gd name="connsiteY583" fmla="*/ 1575512 h 2563305"/>
                      <a:gd name="connsiteX584" fmla="*/ 1232795 w 2081801"/>
                      <a:gd name="connsiteY584" fmla="*/ 1601004 h 2563305"/>
                      <a:gd name="connsiteX585" fmla="*/ 1229962 w 2081801"/>
                      <a:gd name="connsiteY585" fmla="*/ 1592506 h 2563305"/>
                      <a:gd name="connsiteX586" fmla="*/ 1231379 w 2081801"/>
                      <a:gd name="connsiteY586" fmla="*/ 1567015 h 2563305"/>
                      <a:gd name="connsiteX587" fmla="*/ 1231379 w 2081801"/>
                      <a:gd name="connsiteY587" fmla="*/ 1565599 h 2563305"/>
                      <a:gd name="connsiteX588" fmla="*/ 1245541 w 2081801"/>
                      <a:gd name="connsiteY588" fmla="*/ 1428229 h 2563305"/>
                      <a:gd name="connsiteX589" fmla="*/ 1299356 w 2081801"/>
                      <a:gd name="connsiteY589" fmla="*/ 1435310 h 2563305"/>
                      <a:gd name="connsiteX590" fmla="*/ 1449472 w 2081801"/>
                      <a:gd name="connsiteY590" fmla="*/ 1479211 h 2563305"/>
                      <a:gd name="connsiteX591" fmla="*/ 1387160 w 2081801"/>
                      <a:gd name="connsiteY591" fmla="*/ 1544356 h 2563305"/>
                      <a:gd name="connsiteX592" fmla="*/ 1303604 w 2081801"/>
                      <a:gd name="connsiteY592" fmla="*/ 1576929 h 2563305"/>
                      <a:gd name="connsiteX593" fmla="*/ 1231379 w 2081801"/>
                      <a:gd name="connsiteY593" fmla="*/ 1565599 h 2563305"/>
                      <a:gd name="connsiteX594" fmla="*/ 1228546 w 2081801"/>
                      <a:gd name="connsiteY594" fmla="*/ 1422563 h 2563305"/>
                      <a:gd name="connsiteX595" fmla="*/ 1235627 w 2081801"/>
                      <a:gd name="connsiteY595" fmla="*/ 1415483 h 2563305"/>
                      <a:gd name="connsiteX596" fmla="*/ 1245541 w 2081801"/>
                      <a:gd name="connsiteY596" fmla="*/ 1418315 h 2563305"/>
                      <a:gd name="connsiteX597" fmla="*/ 1245541 w 2081801"/>
                      <a:gd name="connsiteY597" fmla="*/ 1425396 h 2563305"/>
                      <a:gd name="connsiteX598" fmla="*/ 1228546 w 2081801"/>
                      <a:gd name="connsiteY598" fmla="*/ 1422563 h 2563305"/>
                      <a:gd name="connsiteX599" fmla="*/ 1227130 w 2081801"/>
                      <a:gd name="connsiteY599" fmla="*/ 1425396 h 2563305"/>
                      <a:gd name="connsiteX600" fmla="*/ 1244124 w 2081801"/>
                      <a:gd name="connsiteY600" fmla="*/ 1428229 h 2563305"/>
                      <a:gd name="connsiteX601" fmla="*/ 1229962 w 2081801"/>
                      <a:gd name="connsiteY601" fmla="*/ 1565599 h 2563305"/>
                      <a:gd name="connsiteX602" fmla="*/ 1218633 w 2081801"/>
                      <a:gd name="connsiteY602" fmla="*/ 1564183 h 2563305"/>
                      <a:gd name="connsiteX603" fmla="*/ 1186060 w 2081801"/>
                      <a:gd name="connsiteY603" fmla="*/ 1473546 h 2563305"/>
                      <a:gd name="connsiteX604" fmla="*/ 1227130 w 2081801"/>
                      <a:gd name="connsiteY604" fmla="*/ 1425396 h 2563305"/>
                      <a:gd name="connsiteX605" fmla="*/ 1232795 w 2081801"/>
                      <a:gd name="connsiteY605" fmla="*/ 1415483 h 2563305"/>
                      <a:gd name="connsiteX606" fmla="*/ 1225714 w 2081801"/>
                      <a:gd name="connsiteY606" fmla="*/ 1422563 h 2563305"/>
                      <a:gd name="connsiteX607" fmla="*/ 1163402 w 2081801"/>
                      <a:gd name="connsiteY607" fmla="*/ 1414067 h 2563305"/>
                      <a:gd name="connsiteX608" fmla="*/ 1154904 w 2081801"/>
                      <a:gd name="connsiteY608" fmla="*/ 1392824 h 2563305"/>
                      <a:gd name="connsiteX609" fmla="*/ 1232795 w 2081801"/>
                      <a:gd name="connsiteY609" fmla="*/ 1415483 h 2563305"/>
                      <a:gd name="connsiteX610" fmla="*/ 1474964 w 2081801"/>
                      <a:gd name="connsiteY610" fmla="*/ 1511784 h 2563305"/>
                      <a:gd name="connsiteX611" fmla="*/ 1385743 w 2081801"/>
                      <a:gd name="connsiteY611" fmla="*/ 1586842 h 2563305"/>
                      <a:gd name="connsiteX612" fmla="*/ 1353171 w 2081801"/>
                      <a:gd name="connsiteY612" fmla="*/ 1582593 h 2563305"/>
                      <a:gd name="connsiteX613" fmla="*/ 1388576 w 2081801"/>
                      <a:gd name="connsiteY613" fmla="*/ 1545772 h 2563305"/>
                      <a:gd name="connsiteX614" fmla="*/ 1474964 w 2081801"/>
                      <a:gd name="connsiteY614" fmla="*/ 1511784 h 2563305"/>
                      <a:gd name="connsiteX615" fmla="*/ 1312102 w 2081801"/>
                      <a:gd name="connsiteY615" fmla="*/ 1436725 h 2563305"/>
                      <a:gd name="connsiteX616" fmla="*/ 1469299 w 2081801"/>
                      <a:gd name="connsiteY616" fmla="*/ 1457968 h 2563305"/>
                      <a:gd name="connsiteX617" fmla="*/ 1450888 w 2081801"/>
                      <a:gd name="connsiteY617" fmla="*/ 1477795 h 2563305"/>
                      <a:gd name="connsiteX618" fmla="*/ 1312102 w 2081801"/>
                      <a:gd name="connsiteY618" fmla="*/ 1436725 h 2563305"/>
                      <a:gd name="connsiteX619" fmla="*/ 676231 w 2081801"/>
                      <a:gd name="connsiteY619" fmla="*/ 912735 h 2563305"/>
                      <a:gd name="connsiteX620" fmla="*/ 688977 w 2081801"/>
                      <a:gd name="connsiteY620" fmla="*/ 929729 h 2563305"/>
                      <a:gd name="connsiteX621" fmla="*/ 636578 w 2081801"/>
                      <a:gd name="connsiteY621" fmla="*/ 935394 h 2563305"/>
                      <a:gd name="connsiteX622" fmla="*/ 628081 w 2081801"/>
                      <a:gd name="connsiteY622" fmla="*/ 918400 h 2563305"/>
                      <a:gd name="connsiteX623" fmla="*/ 676231 w 2081801"/>
                      <a:gd name="connsiteY623" fmla="*/ 912735 h 2563305"/>
                      <a:gd name="connsiteX624" fmla="*/ 531780 w 2081801"/>
                      <a:gd name="connsiteY624" fmla="*/ 945307 h 2563305"/>
                      <a:gd name="connsiteX625" fmla="*/ 486462 w 2081801"/>
                      <a:gd name="connsiteY625" fmla="*/ 929729 h 2563305"/>
                      <a:gd name="connsiteX626" fmla="*/ 625249 w 2081801"/>
                      <a:gd name="connsiteY626" fmla="*/ 916984 h 2563305"/>
                      <a:gd name="connsiteX627" fmla="*/ 633746 w 2081801"/>
                      <a:gd name="connsiteY627" fmla="*/ 933978 h 2563305"/>
                      <a:gd name="connsiteX628" fmla="*/ 531780 w 2081801"/>
                      <a:gd name="connsiteY628" fmla="*/ 945307 h 2563305"/>
                      <a:gd name="connsiteX629" fmla="*/ 626665 w 2081801"/>
                      <a:gd name="connsiteY629" fmla="*/ 915567 h 2563305"/>
                      <a:gd name="connsiteX630" fmla="*/ 602590 w 2081801"/>
                      <a:gd name="connsiteY630" fmla="*/ 863168 h 2563305"/>
                      <a:gd name="connsiteX631" fmla="*/ 633746 w 2081801"/>
                      <a:gd name="connsiteY631" fmla="*/ 857503 h 2563305"/>
                      <a:gd name="connsiteX632" fmla="*/ 673399 w 2081801"/>
                      <a:gd name="connsiteY632" fmla="*/ 911319 h 2563305"/>
                      <a:gd name="connsiteX633" fmla="*/ 626665 w 2081801"/>
                      <a:gd name="connsiteY633" fmla="*/ 915567 h 2563305"/>
                      <a:gd name="connsiteX634" fmla="*/ 504873 w 2081801"/>
                      <a:gd name="connsiteY634" fmla="*/ 553022 h 2563305"/>
                      <a:gd name="connsiteX635" fmla="*/ 496375 w 2081801"/>
                      <a:gd name="connsiteY635" fmla="*/ 550190 h 2563305"/>
                      <a:gd name="connsiteX636" fmla="*/ 659237 w 2081801"/>
                      <a:gd name="connsiteY636" fmla="*/ 466635 h 2563305"/>
                      <a:gd name="connsiteX637" fmla="*/ 795192 w 2081801"/>
                      <a:gd name="connsiteY637" fmla="*/ 570017 h 2563305"/>
                      <a:gd name="connsiteX638" fmla="*/ 504873 w 2081801"/>
                      <a:gd name="connsiteY638" fmla="*/ 553022 h 2563305"/>
                      <a:gd name="connsiteX639" fmla="*/ 1094008 w 2081801"/>
                      <a:gd name="connsiteY639" fmla="*/ 485045 h 2563305"/>
                      <a:gd name="connsiteX640" fmla="*/ 1157737 w 2081801"/>
                      <a:gd name="connsiteY640" fmla="*/ 538860 h 2563305"/>
                      <a:gd name="connsiteX641" fmla="*/ 1146407 w 2081801"/>
                      <a:gd name="connsiteY641" fmla="*/ 591260 h 2563305"/>
                      <a:gd name="connsiteX642" fmla="*/ 1035944 w 2081801"/>
                      <a:gd name="connsiteY642" fmla="*/ 585595 h 2563305"/>
                      <a:gd name="connsiteX643" fmla="*/ 996291 w 2081801"/>
                      <a:gd name="connsiteY643" fmla="*/ 414236 h 2563305"/>
                      <a:gd name="connsiteX644" fmla="*/ 1094008 w 2081801"/>
                      <a:gd name="connsiteY644" fmla="*/ 485045 h 2563305"/>
                      <a:gd name="connsiteX645" fmla="*/ 1033112 w 2081801"/>
                      <a:gd name="connsiteY645" fmla="*/ 585595 h 2563305"/>
                      <a:gd name="connsiteX646" fmla="*/ 1037360 w 2081801"/>
                      <a:gd name="connsiteY646" fmla="*/ 605422 h 2563305"/>
                      <a:gd name="connsiteX647" fmla="*/ 1016117 w 2081801"/>
                      <a:gd name="connsiteY647" fmla="*/ 584179 h 2563305"/>
                      <a:gd name="connsiteX648" fmla="*/ 1033112 w 2081801"/>
                      <a:gd name="connsiteY648" fmla="*/ 585595 h 2563305"/>
                      <a:gd name="connsiteX649" fmla="*/ 1297940 w 2081801"/>
                      <a:gd name="connsiteY649" fmla="*/ 752705 h 2563305"/>
                      <a:gd name="connsiteX650" fmla="*/ 1299356 w 2081801"/>
                      <a:gd name="connsiteY650" fmla="*/ 681896 h 2563305"/>
                      <a:gd name="connsiteX651" fmla="*/ 1326264 w 2081801"/>
                      <a:gd name="connsiteY651" fmla="*/ 679063 h 2563305"/>
                      <a:gd name="connsiteX652" fmla="*/ 1356003 w 2081801"/>
                      <a:gd name="connsiteY652" fmla="*/ 704555 h 2563305"/>
                      <a:gd name="connsiteX653" fmla="*/ 1348922 w 2081801"/>
                      <a:gd name="connsiteY653" fmla="*/ 747041 h 2563305"/>
                      <a:gd name="connsiteX654" fmla="*/ 1297940 w 2081801"/>
                      <a:gd name="connsiteY654" fmla="*/ 752705 h 2563305"/>
                      <a:gd name="connsiteX655" fmla="*/ 1314934 w 2081801"/>
                      <a:gd name="connsiteY655" fmla="*/ 946723 h 2563305"/>
                      <a:gd name="connsiteX656" fmla="*/ 1317766 w 2081801"/>
                      <a:gd name="connsiteY656" fmla="*/ 933978 h 2563305"/>
                      <a:gd name="connsiteX657" fmla="*/ 1334760 w 2081801"/>
                      <a:gd name="connsiteY657" fmla="*/ 942475 h 2563305"/>
                      <a:gd name="connsiteX658" fmla="*/ 1314934 w 2081801"/>
                      <a:gd name="connsiteY658" fmla="*/ 946723 h 2563305"/>
                      <a:gd name="connsiteX659" fmla="*/ 1327679 w 2081801"/>
                      <a:gd name="connsiteY659" fmla="*/ 1146406 h 2563305"/>
                      <a:gd name="connsiteX660" fmla="*/ 1450888 w 2081801"/>
                      <a:gd name="connsiteY660" fmla="*/ 1048689 h 2563305"/>
                      <a:gd name="connsiteX661" fmla="*/ 1419732 w 2081801"/>
                      <a:gd name="connsiteY661" fmla="*/ 1136493 h 2563305"/>
                      <a:gd name="connsiteX662" fmla="*/ 1327679 w 2081801"/>
                      <a:gd name="connsiteY662" fmla="*/ 1146406 h 2563305"/>
                      <a:gd name="connsiteX663" fmla="*/ 1271032 w 2081801"/>
                      <a:gd name="connsiteY663" fmla="*/ 1190308 h 2563305"/>
                      <a:gd name="connsiteX664" fmla="*/ 1262535 w 2081801"/>
                      <a:gd name="connsiteY664" fmla="*/ 1235627 h 2563305"/>
                      <a:gd name="connsiteX665" fmla="*/ 1245541 w 2081801"/>
                      <a:gd name="connsiteY665" fmla="*/ 1401321 h 2563305"/>
                      <a:gd name="connsiteX666" fmla="*/ 1234211 w 2081801"/>
                      <a:gd name="connsiteY666" fmla="*/ 1414067 h 2563305"/>
                      <a:gd name="connsiteX667" fmla="*/ 1154904 w 2081801"/>
                      <a:gd name="connsiteY667" fmla="*/ 1391408 h 2563305"/>
                      <a:gd name="connsiteX668" fmla="*/ 1123748 w 2081801"/>
                      <a:gd name="connsiteY668" fmla="*/ 1306436 h 2563305"/>
                      <a:gd name="connsiteX669" fmla="*/ 1271032 w 2081801"/>
                      <a:gd name="connsiteY669" fmla="*/ 1190308 h 2563305"/>
                      <a:gd name="connsiteX670" fmla="*/ 781030 w 2081801"/>
                      <a:gd name="connsiteY670" fmla="*/ 901405 h 2563305"/>
                      <a:gd name="connsiteX671" fmla="*/ 687561 w 2081801"/>
                      <a:gd name="connsiteY671" fmla="*/ 887243 h 2563305"/>
                      <a:gd name="connsiteX672" fmla="*/ 680480 w 2081801"/>
                      <a:gd name="connsiteY672" fmla="*/ 850422 h 2563305"/>
                      <a:gd name="connsiteX673" fmla="*/ 1102505 w 2081801"/>
                      <a:gd name="connsiteY673" fmla="*/ 781029 h 2563305"/>
                      <a:gd name="connsiteX674" fmla="*/ 1102505 w 2081801"/>
                      <a:gd name="connsiteY674" fmla="*/ 781029 h 2563305"/>
                      <a:gd name="connsiteX675" fmla="*/ 1120916 w 2081801"/>
                      <a:gd name="connsiteY675" fmla="*/ 701722 h 2563305"/>
                      <a:gd name="connsiteX676" fmla="*/ 1130829 w 2081801"/>
                      <a:gd name="connsiteY676" fmla="*/ 700306 h 2563305"/>
                      <a:gd name="connsiteX677" fmla="*/ 1198806 w 2081801"/>
                      <a:gd name="connsiteY677" fmla="*/ 765451 h 2563305"/>
                      <a:gd name="connsiteX678" fmla="*/ 1198806 w 2081801"/>
                      <a:gd name="connsiteY678" fmla="*/ 765451 h 2563305"/>
                      <a:gd name="connsiteX679" fmla="*/ 1293691 w 2081801"/>
                      <a:gd name="connsiteY679" fmla="*/ 754122 h 2563305"/>
                      <a:gd name="connsiteX680" fmla="*/ 1290859 w 2081801"/>
                      <a:gd name="connsiteY680" fmla="*/ 833428 h 2563305"/>
                      <a:gd name="connsiteX681" fmla="*/ 1242708 w 2081801"/>
                      <a:gd name="connsiteY681" fmla="*/ 907070 h 2563305"/>
                      <a:gd name="connsiteX682" fmla="*/ 1132245 w 2081801"/>
                      <a:gd name="connsiteY682" fmla="*/ 911319 h 2563305"/>
                      <a:gd name="connsiteX683" fmla="*/ 1132245 w 2081801"/>
                      <a:gd name="connsiteY683" fmla="*/ 911319 h 2563305"/>
                      <a:gd name="connsiteX684" fmla="*/ 1112419 w 2081801"/>
                      <a:gd name="connsiteY684" fmla="*/ 950972 h 2563305"/>
                      <a:gd name="connsiteX685" fmla="*/ 946724 w 2081801"/>
                      <a:gd name="connsiteY685" fmla="*/ 925481 h 2563305"/>
                      <a:gd name="connsiteX686" fmla="*/ 946724 w 2081801"/>
                      <a:gd name="connsiteY686" fmla="*/ 885827 h 2563305"/>
                      <a:gd name="connsiteX687" fmla="*/ 946724 w 2081801"/>
                      <a:gd name="connsiteY687" fmla="*/ 885827 h 2563305"/>
                      <a:gd name="connsiteX688" fmla="*/ 781030 w 2081801"/>
                      <a:gd name="connsiteY688" fmla="*/ 901405 h 2563305"/>
                      <a:gd name="connsiteX689" fmla="*/ 1292275 w 2081801"/>
                      <a:gd name="connsiteY689" fmla="*/ 919816 h 2563305"/>
                      <a:gd name="connsiteX690" fmla="*/ 1295107 w 2081801"/>
                      <a:gd name="connsiteY690" fmla="*/ 834844 h 2563305"/>
                      <a:gd name="connsiteX691" fmla="*/ 1346090 w 2081801"/>
                      <a:gd name="connsiteY691" fmla="*/ 758370 h 2563305"/>
                      <a:gd name="connsiteX692" fmla="*/ 1316350 w 2081801"/>
                      <a:gd name="connsiteY692" fmla="*/ 931145 h 2563305"/>
                      <a:gd name="connsiteX693" fmla="*/ 1292275 w 2081801"/>
                      <a:gd name="connsiteY693" fmla="*/ 919816 h 2563305"/>
                      <a:gd name="connsiteX694" fmla="*/ 1320599 w 2081801"/>
                      <a:gd name="connsiteY694" fmla="*/ 1150655 h 2563305"/>
                      <a:gd name="connsiteX695" fmla="*/ 1324847 w 2081801"/>
                      <a:gd name="connsiteY695" fmla="*/ 1147823 h 2563305"/>
                      <a:gd name="connsiteX696" fmla="*/ 1419732 w 2081801"/>
                      <a:gd name="connsiteY696" fmla="*/ 1139326 h 2563305"/>
                      <a:gd name="connsiteX697" fmla="*/ 1409819 w 2081801"/>
                      <a:gd name="connsiteY697" fmla="*/ 1169065 h 2563305"/>
                      <a:gd name="connsiteX698" fmla="*/ 1320599 w 2081801"/>
                      <a:gd name="connsiteY698" fmla="*/ 1150655 h 2563305"/>
                      <a:gd name="connsiteX699" fmla="*/ 1278113 w 2081801"/>
                      <a:gd name="connsiteY699" fmla="*/ 1152071 h 2563305"/>
                      <a:gd name="connsiteX700" fmla="*/ 1272448 w 2081801"/>
                      <a:gd name="connsiteY700" fmla="*/ 1187476 h 2563305"/>
                      <a:gd name="connsiteX701" fmla="*/ 1123748 w 2081801"/>
                      <a:gd name="connsiteY701" fmla="*/ 1303604 h 2563305"/>
                      <a:gd name="connsiteX702" fmla="*/ 1075598 w 2081801"/>
                      <a:gd name="connsiteY702" fmla="*/ 1170482 h 2563305"/>
                      <a:gd name="connsiteX703" fmla="*/ 1278113 w 2081801"/>
                      <a:gd name="connsiteY703" fmla="*/ 1152071 h 2563305"/>
                      <a:gd name="connsiteX704" fmla="*/ 1273864 w 2081801"/>
                      <a:gd name="connsiteY704" fmla="*/ 1186060 h 2563305"/>
                      <a:gd name="connsiteX705" fmla="*/ 1279529 w 2081801"/>
                      <a:gd name="connsiteY705" fmla="*/ 1153487 h 2563305"/>
                      <a:gd name="connsiteX706" fmla="*/ 1305021 w 2081801"/>
                      <a:gd name="connsiteY706" fmla="*/ 1150655 h 2563305"/>
                      <a:gd name="connsiteX707" fmla="*/ 1316350 w 2081801"/>
                      <a:gd name="connsiteY707" fmla="*/ 1153487 h 2563305"/>
                      <a:gd name="connsiteX708" fmla="*/ 1273864 w 2081801"/>
                      <a:gd name="connsiteY708" fmla="*/ 1186060 h 2563305"/>
                      <a:gd name="connsiteX709" fmla="*/ 1273864 w 2081801"/>
                      <a:gd name="connsiteY709" fmla="*/ 1188892 h 2563305"/>
                      <a:gd name="connsiteX710" fmla="*/ 1319183 w 2081801"/>
                      <a:gd name="connsiteY710" fmla="*/ 1153487 h 2563305"/>
                      <a:gd name="connsiteX711" fmla="*/ 1409819 w 2081801"/>
                      <a:gd name="connsiteY711" fmla="*/ 1171898 h 2563305"/>
                      <a:gd name="connsiteX712" fmla="*/ 1401322 w 2081801"/>
                      <a:gd name="connsiteY712" fmla="*/ 1194557 h 2563305"/>
                      <a:gd name="connsiteX713" fmla="*/ 1265367 w 2081801"/>
                      <a:gd name="connsiteY713" fmla="*/ 1242707 h 2563305"/>
                      <a:gd name="connsiteX714" fmla="*/ 1266783 w 2081801"/>
                      <a:gd name="connsiteY714" fmla="*/ 1235627 h 2563305"/>
                      <a:gd name="connsiteX715" fmla="*/ 1273864 w 2081801"/>
                      <a:gd name="connsiteY715" fmla="*/ 1188892 h 2563305"/>
                      <a:gd name="connsiteX716" fmla="*/ 1263951 w 2081801"/>
                      <a:gd name="connsiteY716" fmla="*/ 1242707 h 2563305"/>
                      <a:gd name="connsiteX717" fmla="*/ 1348922 w 2081801"/>
                      <a:gd name="connsiteY717" fmla="*/ 1285193 h 2563305"/>
                      <a:gd name="connsiteX718" fmla="*/ 1246957 w 2081801"/>
                      <a:gd name="connsiteY718" fmla="*/ 1397072 h 2563305"/>
                      <a:gd name="connsiteX719" fmla="*/ 1263951 w 2081801"/>
                      <a:gd name="connsiteY719" fmla="*/ 1242707 h 2563305"/>
                      <a:gd name="connsiteX720" fmla="*/ 1067100 w 2081801"/>
                      <a:gd name="connsiteY720" fmla="*/ 636578 h 2563305"/>
                      <a:gd name="connsiteX721" fmla="*/ 1048690 w 2081801"/>
                      <a:gd name="connsiteY721" fmla="*/ 645075 h 2563305"/>
                      <a:gd name="connsiteX722" fmla="*/ 1040193 w 2081801"/>
                      <a:gd name="connsiteY722" fmla="*/ 611086 h 2563305"/>
                      <a:gd name="connsiteX723" fmla="*/ 1067100 w 2081801"/>
                      <a:gd name="connsiteY723" fmla="*/ 636578 h 2563305"/>
                      <a:gd name="connsiteX724" fmla="*/ 1200222 w 2081801"/>
                      <a:gd name="connsiteY724" fmla="*/ 764035 h 2563305"/>
                      <a:gd name="connsiteX725" fmla="*/ 1135078 w 2081801"/>
                      <a:gd name="connsiteY725" fmla="*/ 700306 h 2563305"/>
                      <a:gd name="connsiteX726" fmla="*/ 1297940 w 2081801"/>
                      <a:gd name="connsiteY726" fmla="*/ 683312 h 2563305"/>
                      <a:gd name="connsiteX727" fmla="*/ 1296524 w 2081801"/>
                      <a:gd name="connsiteY727" fmla="*/ 754122 h 2563305"/>
                      <a:gd name="connsiteX728" fmla="*/ 1200222 w 2081801"/>
                      <a:gd name="connsiteY728" fmla="*/ 764035 h 2563305"/>
                      <a:gd name="connsiteX729" fmla="*/ 1129413 w 2081801"/>
                      <a:gd name="connsiteY729" fmla="*/ 698890 h 2563305"/>
                      <a:gd name="connsiteX730" fmla="*/ 1120916 w 2081801"/>
                      <a:gd name="connsiteY730" fmla="*/ 700306 h 2563305"/>
                      <a:gd name="connsiteX731" fmla="*/ 1122332 w 2081801"/>
                      <a:gd name="connsiteY731" fmla="*/ 693225 h 2563305"/>
                      <a:gd name="connsiteX732" fmla="*/ 1129413 w 2081801"/>
                      <a:gd name="connsiteY732" fmla="*/ 698890 h 2563305"/>
                      <a:gd name="connsiteX733" fmla="*/ 1140742 w 2081801"/>
                      <a:gd name="connsiteY733" fmla="*/ 605422 h 2563305"/>
                      <a:gd name="connsiteX734" fmla="*/ 1122332 w 2081801"/>
                      <a:gd name="connsiteY734" fmla="*/ 687560 h 2563305"/>
                      <a:gd name="connsiteX735" fmla="*/ 1069933 w 2081801"/>
                      <a:gd name="connsiteY735" fmla="*/ 637994 h 2563305"/>
                      <a:gd name="connsiteX736" fmla="*/ 1140742 w 2081801"/>
                      <a:gd name="connsiteY736" fmla="*/ 605422 h 2563305"/>
                      <a:gd name="connsiteX737" fmla="*/ 1119500 w 2081801"/>
                      <a:gd name="connsiteY737" fmla="*/ 698890 h 2563305"/>
                      <a:gd name="connsiteX738" fmla="*/ 1062852 w 2081801"/>
                      <a:gd name="connsiteY738" fmla="*/ 704555 h 2563305"/>
                      <a:gd name="connsiteX739" fmla="*/ 1048690 w 2081801"/>
                      <a:gd name="connsiteY739" fmla="*/ 646491 h 2563305"/>
                      <a:gd name="connsiteX740" fmla="*/ 1068517 w 2081801"/>
                      <a:gd name="connsiteY740" fmla="*/ 637994 h 2563305"/>
                      <a:gd name="connsiteX741" fmla="*/ 1122332 w 2081801"/>
                      <a:gd name="connsiteY741" fmla="*/ 688977 h 2563305"/>
                      <a:gd name="connsiteX742" fmla="*/ 1119500 w 2081801"/>
                      <a:gd name="connsiteY742" fmla="*/ 698890 h 2563305"/>
                      <a:gd name="connsiteX743" fmla="*/ 1101089 w 2081801"/>
                      <a:gd name="connsiteY743" fmla="*/ 778197 h 2563305"/>
                      <a:gd name="connsiteX744" fmla="*/ 679064 w 2081801"/>
                      <a:gd name="connsiteY744" fmla="*/ 847590 h 2563305"/>
                      <a:gd name="connsiteX745" fmla="*/ 659237 w 2081801"/>
                      <a:gd name="connsiteY745" fmla="*/ 731462 h 2563305"/>
                      <a:gd name="connsiteX746" fmla="*/ 681897 w 2081801"/>
                      <a:gd name="connsiteY746" fmla="*/ 737127 h 2563305"/>
                      <a:gd name="connsiteX747" fmla="*/ 681897 w 2081801"/>
                      <a:gd name="connsiteY747" fmla="*/ 737127 h 2563305"/>
                      <a:gd name="connsiteX748" fmla="*/ 764035 w 2081801"/>
                      <a:gd name="connsiteY748" fmla="*/ 659237 h 2563305"/>
                      <a:gd name="connsiteX749" fmla="*/ 901406 w 2081801"/>
                      <a:gd name="connsiteY749" fmla="*/ 714468 h 2563305"/>
                      <a:gd name="connsiteX750" fmla="*/ 901406 w 2081801"/>
                      <a:gd name="connsiteY750" fmla="*/ 714468 h 2563305"/>
                      <a:gd name="connsiteX751" fmla="*/ 1045857 w 2081801"/>
                      <a:gd name="connsiteY751" fmla="*/ 649323 h 2563305"/>
                      <a:gd name="connsiteX752" fmla="*/ 1060019 w 2081801"/>
                      <a:gd name="connsiteY752" fmla="*/ 708803 h 2563305"/>
                      <a:gd name="connsiteX753" fmla="*/ 1060019 w 2081801"/>
                      <a:gd name="connsiteY753" fmla="*/ 708803 h 2563305"/>
                      <a:gd name="connsiteX754" fmla="*/ 1118083 w 2081801"/>
                      <a:gd name="connsiteY754" fmla="*/ 703139 h 2563305"/>
                      <a:gd name="connsiteX755" fmla="*/ 1101089 w 2081801"/>
                      <a:gd name="connsiteY755" fmla="*/ 778197 h 2563305"/>
                      <a:gd name="connsiteX756" fmla="*/ 1292275 w 2081801"/>
                      <a:gd name="connsiteY756" fmla="*/ 952388 h 2563305"/>
                      <a:gd name="connsiteX757" fmla="*/ 1293691 w 2081801"/>
                      <a:gd name="connsiteY757" fmla="*/ 922648 h 2563305"/>
                      <a:gd name="connsiteX758" fmla="*/ 1316350 w 2081801"/>
                      <a:gd name="connsiteY758" fmla="*/ 933978 h 2563305"/>
                      <a:gd name="connsiteX759" fmla="*/ 1313518 w 2081801"/>
                      <a:gd name="connsiteY759" fmla="*/ 948140 h 2563305"/>
                      <a:gd name="connsiteX760" fmla="*/ 1292275 w 2081801"/>
                      <a:gd name="connsiteY760" fmla="*/ 952388 h 2563305"/>
                      <a:gd name="connsiteX761" fmla="*/ 1279529 w 2081801"/>
                      <a:gd name="connsiteY761" fmla="*/ 1150655 h 2563305"/>
                      <a:gd name="connsiteX762" fmla="*/ 1280945 w 2081801"/>
                      <a:gd name="connsiteY762" fmla="*/ 1146406 h 2563305"/>
                      <a:gd name="connsiteX763" fmla="*/ 1297940 w 2081801"/>
                      <a:gd name="connsiteY763" fmla="*/ 1149239 h 2563305"/>
                      <a:gd name="connsiteX764" fmla="*/ 1279529 w 2081801"/>
                      <a:gd name="connsiteY764" fmla="*/ 1150655 h 2563305"/>
                      <a:gd name="connsiteX765" fmla="*/ 1204471 w 2081801"/>
                      <a:gd name="connsiteY765" fmla="*/ 966550 h 2563305"/>
                      <a:gd name="connsiteX766" fmla="*/ 1200222 w 2081801"/>
                      <a:gd name="connsiteY766" fmla="*/ 973631 h 2563305"/>
                      <a:gd name="connsiteX767" fmla="*/ 1091176 w 2081801"/>
                      <a:gd name="connsiteY767" fmla="*/ 999122 h 2563305"/>
                      <a:gd name="connsiteX768" fmla="*/ 1113835 w 2081801"/>
                      <a:gd name="connsiteY768" fmla="*/ 953804 h 2563305"/>
                      <a:gd name="connsiteX769" fmla="*/ 1204471 w 2081801"/>
                      <a:gd name="connsiteY769" fmla="*/ 966550 h 2563305"/>
                      <a:gd name="connsiteX770" fmla="*/ 1265367 w 2081801"/>
                      <a:gd name="connsiteY770" fmla="*/ 905654 h 2563305"/>
                      <a:gd name="connsiteX771" fmla="*/ 1265367 w 2081801"/>
                      <a:gd name="connsiteY771" fmla="*/ 905654 h 2563305"/>
                      <a:gd name="connsiteX772" fmla="*/ 1246957 w 2081801"/>
                      <a:gd name="connsiteY772" fmla="*/ 905654 h 2563305"/>
                      <a:gd name="connsiteX773" fmla="*/ 1293691 w 2081801"/>
                      <a:gd name="connsiteY773" fmla="*/ 836261 h 2563305"/>
                      <a:gd name="connsiteX774" fmla="*/ 1290859 w 2081801"/>
                      <a:gd name="connsiteY774" fmla="*/ 916984 h 2563305"/>
                      <a:gd name="connsiteX775" fmla="*/ 1265367 w 2081801"/>
                      <a:gd name="connsiteY775" fmla="*/ 905654 h 2563305"/>
                      <a:gd name="connsiteX776" fmla="*/ 1220049 w 2081801"/>
                      <a:gd name="connsiteY776" fmla="*/ 969383 h 2563305"/>
                      <a:gd name="connsiteX777" fmla="*/ 1203055 w 2081801"/>
                      <a:gd name="connsiteY777" fmla="*/ 972215 h 2563305"/>
                      <a:gd name="connsiteX778" fmla="*/ 1207303 w 2081801"/>
                      <a:gd name="connsiteY778" fmla="*/ 966550 h 2563305"/>
                      <a:gd name="connsiteX779" fmla="*/ 1220049 w 2081801"/>
                      <a:gd name="connsiteY779" fmla="*/ 969383 h 2563305"/>
                      <a:gd name="connsiteX780" fmla="*/ 1289443 w 2081801"/>
                      <a:gd name="connsiteY780" fmla="*/ 955221 h 2563305"/>
                      <a:gd name="connsiteX781" fmla="*/ 1289443 w 2081801"/>
                      <a:gd name="connsiteY781" fmla="*/ 977880 h 2563305"/>
                      <a:gd name="connsiteX782" fmla="*/ 1231379 w 2081801"/>
                      <a:gd name="connsiteY782" fmla="*/ 969383 h 2563305"/>
                      <a:gd name="connsiteX783" fmla="*/ 1289443 w 2081801"/>
                      <a:gd name="connsiteY783" fmla="*/ 955221 h 2563305"/>
                      <a:gd name="connsiteX784" fmla="*/ 1289443 w 2081801"/>
                      <a:gd name="connsiteY784" fmla="*/ 952388 h 2563305"/>
                      <a:gd name="connsiteX785" fmla="*/ 1224298 w 2081801"/>
                      <a:gd name="connsiteY785" fmla="*/ 966550 h 2563305"/>
                      <a:gd name="connsiteX786" fmla="*/ 1207303 w 2081801"/>
                      <a:gd name="connsiteY786" fmla="*/ 963718 h 2563305"/>
                      <a:gd name="connsiteX787" fmla="*/ 1244124 w 2081801"/>
                      <a:gd name="connsiteY787" fmla="*/ 907070 h 2563305"/>
                      <a:gd name="connsiteX788" fmla="*/ 1262535 w 2081801"/>
                      <a:gd name="connsiteY788" fmla="*/ 907070 h 2563305"/>
                      <a:gd name="connsiteX789" fmla="*/ 1289443 w 2081801"/>
                      <a:gd name="connsiteY789" fmla="*/ 919816 h 2563305"/>
                      <a:gd name="connsiteX790" fmla="*/ 1289443 w 2081801"/>
                      <a:gd name="connsiteY790" fmla="*/ 952388 h 2563305"/>
                      <a:gd name="connsiteX791" fmla="*/ 1242708 w 2081801"/>
                      <a:gd name="connsiteY791" fmla="*/ 908486 h 2563305"/>
                      <a:gd name="connsiteX792" fmla="*/ 1205887 w 2081801"/>
                      <a:gd name="connsiteY792" fmla="*/ 963718 h 2563305"/>
                      <a:gd name="connsiteX793" fmla="*/ 1115251 w 2081801"/>
                      <a:gd name="connsiteY793" fmla="*/ 949556 h 2563305"/>
                      <a:gd name="connsiteX794" fmla="*/ 1135078 w 2081801"/>
                      <a:gd name="connsiteY794" fmla="*/ 911319 h 2563305"/>
                      <a:gd name="connsiteX795" fmla="*/ 1242708 w 2081801"/>
                      <a:gd name="connsiteY795" fmla="*/ 908486 h 2563305"/>
                      <a:gd name="connsiteX796" fmla="*/ 1195974 w 2081801"/>
                      <a:gd name="connsiteY796" fmla="*/ 1126580 h 2563305"/>
                      <a:gd name="connsiteX797" fmla="*/ 1103921 w 2081801"/>
                      <a:gd name="connsiteY797" fmla="*/ 1120915 h 2563305"/>
                      <a:gd name="connsiteX798" fmla="*/ 1200222 w 2081801"/>
                      <a:gd name="connsiteY798" fmla="*/ 976464 h 2563305"/>
                      <a:gd name="connsiteX799" fmla="*/ 1224298 w 2081801"/>
                      <a:gd name="connsiteY799" fmla="*/ 970799 h 2563305"/>
                      <a:gd name="connsiteX800" fmla="*/ 1289443 w 2081801"/>
                      <a:gd name="connsiteY800" fmla="*/ 980712 h 2563305"/>
                      <a:gd name="connsiteX801" fmla="*/ 1289443 w 2081801"/>
                      <a:gd name="connsiteY801" fmla="*/ 980712 h 2563305"/>
                      <a:gd name="connsiteX802" fmla="*/ 1289443 w 2081801"/>
                      <a:gd name="connsiteY802" fmla="*/ 955221 h 2563305"/>
                      <a:gd name="connsiteX803" fmla="*/ 1310685 w 2081801"/>
                      <a:gd name="connsiteY803" fmla="*/ 950972 h 2563305"/>
                      <a:gd name="connsiteX804" fmla="*/ 1276697 w 2081801"/>
                      <a:gd name="connsiteY804" fmla="*/ 1144990 h 2563305"/>
                      <a:gd name="connsiteX805" fmla="*/ 1195974 w 2081801"/>
                      <a:gd name="connsiteY805" fmla="*/ 1126580 h 2563305"/>
                      <a:gd name="connsiteX806" fmla="*/ 1054355 w 2081801"/>
                      <a:gd name="connsiteY806" fmla="*/ 1119499 h 2563305"/>
                      <a:gd name="connsiteX807" fmla="*/ 1071349 w 2081801"/>
                      <a:gd name="connsiteY807" fmla="*/ 1166233 h 2563305"/>
                      <a:gd name="connsiteX808" fmla="*/ 1068517 w 2081801"/>
                      <a:gd name="connsiteY808" fmla="*/ 1170482 h 2563305"/>
                      <a:gd name="connsiteX809" fmla="*/ 1000540 w 2081801"/>
                      <a:gd name="connsiteY809" fmla="*/ 1176146 h 2563305"/>
                      <a:gd name="connsiteX810" fmla="*/ 1030279 w 2081801"/>
                      <a:gd name="connsiteY810" fmla="*/ 1116666 h 2563305"/>
                      <a:gd name="connsiteX811" fmla="*/ 1054355 w 2081801"/>
                      <a:gd name="connsiteY811" fmla="*/ 1119499 h 2563305"/>
                      <a:gd name="connsiteX812" fmla="*/ 1198806 w 2081801"/>
                      <a:gd name="connsiteY812" fmla="*/ 976464 h 2563305"/>
                      <a:gd name="connsiteX813" fmla="*/ 1102505 w 2081801"/>
                      <a:gd name="connsiteY813" fmla="*/ 1120915 h 2563305"/>
                      <a:gd name="connsiteX814" fmla="*/ 1055771 w 2081801"/>
                      <a:gd name="connsiteY814" fmla="*/ 1118083 h 2563305"/>
                      <a:gd name="connsiteX815" fmla="*/ 1045857 w 2081801"/>
                      <a:gd name="connsiteY815" fmla="*/ 1089759 h 2563305"/>
                      <a:gd name="connsiteX816" fmla="*/ 1091176 w 2081801"/>
                      <a:gd name="connsiteY816" fmla="*/ 1001955 h 2563305"/>
                      <a:gd name="connsiteX817" fmla="*/ 1198806 w 2081801"/>
                      <a:gd name="connsiteY817" fmla="*/ 976464 h 2563305"/>
                      <a:gd name="connsiteX818" fmla="*/ 1031696 w 2081801"/>
                      <a:gd name="connsiteY818" fmla="*/ 1115250 h 2563305"/>
                      <a:gd name="connsiteX819" fmla="*/ 1044441 w 2081801"/>
                      <a:gd name="connsiteY819" fmla="*/ 1091175 h 2563305"/>
                      <a:gd name="connsiteX820" fmla="*/ 1052938 w 2081801"/>
                      <a:gd name="connsiteY820" fmla="*/ 1116666 h 2563305"/>
                      <a:gd name="connsiteX821" fmla="*/ 1031696 w 2081801"/>
                      <a:gd name="connsiteY821" fmla="*/ 1115250 h 2563305"/>
                      <a:gd name="connsiteX822" fmla="*/ 1088343 w 2081801"/>
                      <a:gd name="connsiteY822" fmla="*/ 1000539 h 2563305"/>
                      <a:gd name="connsiteX823" fmla="*/ 1045857 w 2081801"/>
                      <a:gd name="connsiteY823" fmla="*/ 1085510 h 2563305"/>
                      <a:gd name="connsiteX824" fmla="*/ 1020366 w 2081801"/>
                      <a:gd name="connsiteY824" fmla="*/ 1016117 h 2563305"/>
                      <a:gd name="connsiteX825" fmla="*/ 1088343 w 2081801"/>
                      <a:gd name="connsiteY825" fmla="*/ 1000539 h 2563305"/>
                      <a:gd name="connsiteX826" fmla="*/ 1088343 w 2081801"/>
                      <a:gd name="connsiteY826" fmla="*/ 999122 h 2563305"/>
                      <a:gd name="connsiteX827" fmla="*/ 1016117 w 2081801"/>
                      <a:gd name="connsiteY827" fmla="*/ 1016117 h 2563305"/>
                      <a:gd name="connsiteX828" fmla="*/ 1016117 w 2081801"/>
                      <a:gd name="connsiteY828" fmla="*/ 1016117 h 2563305"/>
                      <a:gd name="connsiteX829" fmla="*/ 1043025 w 2081801"/>
                      <a:gd name="connsiteY829" fmla="*/ 1089759 h 2563305"/>
                      <a:gd name="connsiteX830" fmla="*/ 1030279 w 2081801"/>
                      <a:gd name="connsiteY830" fmla="*/ 1116666 h 2563305"/>
                      <a:gd name="connsiteX831" fmla="*/ 946724 w 2081801"/>
                      <a:gd name="connsiteY831" fmla="*/ 1111002 h 2563305"/>
                      <a:gd name="connsiteX832" fmla="*/ 948140 w 2081801"/>
                      <a:gd name="connsiteY832" fmla="*/ 929729 h 2563305"/>
                      <a:gd name="connsiteX833" fmla="*/ 1113835 w 2081801"/>
                      <a:gd name="connsiteY833" fmla="*/ 953804 h 2563305"/>
                      <a:gd name="connsiteX834" fmla="*/ 1088343 w 2081801"/>
                      <a:gd name="connsiteY834" fmla="*/ 999122 h 2563305"/>
                      <a:gd name="connsiteX835" fmla="*/ 1101089 w 2081801"/>
                      <a:gd name="connsiteY835" fmla="*/ 1122331 h 2563305"/>
                      <a:gd name="connsiteX836" fmla="*/ 1072765 w 2081801"/>
                      <a:gd name="connsiteY836" fmla="*/ 1164817 h 2563305"/>
                      <a:gd name="connsiteX837" fmla="*/ 1055771 w 2081801"/>
                      <a:gd name="connsiteY837" fmla="*/ 1119499 h 2563305"/>
                      <a:gd name="connsiteX838" fmla="*/ 1101089 w 2081801"/>
                      <a:gd name="connsiteY838" fmla="*/ 1122331 h 2563305"/>
                      <a:gd name="connsiteX839" fmla="*/ 1102505 w 2081801"/>
                      <a:gd name="connsiteY839" fmla="*/ 1122331 h 2563305"/>
                      <a:gd name="connsiteX840" fmla="*/ 1195974 w 2081801"/>
                      <a:gd name="connsiteY840" fmla="*/ 1129412 h 2563305"/>
                      <a:gd name="connsiteX841" fmla="*/ 1279529 w 2081801"/>
                      <a:gd name="connsiteY841" fmla="*/ 1146406 h 2563305"/>
                      <a:gd name="connsiteX842" fmla="*/ 1278113 w 2081801"/>
                      <a:gd name="connsiteY842" fmla="*/ 1152071 h 2563305"/>
                      <a:gd name="connsiteX843" fmla="*/ 1074181 w 2081801"/>
                      <a:gd name="connsiteY843" fmla="*/ 1170482 h 2563305"/>
                      <a:gd name="connsiteX844" fmla="*/ 1072765 w 2081801"/>
                      <a:gd name="connsiteY844" fmla="*/ 1167649 h 2563305"/>
                      <a:gd name="connsiteX845" fmla="*/ 1102505 w 2081801"/>
                      <a:gd name="connsiteY845" fmla="*/ 1122331 h 2563305"/>
                      <a:gd name="connsiteX846" fmla="*/ 1296524 w 2081801"/>
                      <a:gd name="connsiteY846" fmla="*/ 680480 h 2563305"/>
                      <a:gd name="connsiteX847" fmla="*/ 1132245 w 2081801"/>
                      <a:gd name="connsiteY847" fmla="*/ 697474 h 2563305"/>
                      <a:gd name="connsiteX848" fmla="*/ 1123748 w 2081801"/>
                      <a:gd name="connsiteY848" fmla="*/ 688977 h 2563305"/>
                      <a:gd name="connsiteX849" fmla="*/ 1143575 w 2081801"/>
                      <a:gd name="connsiteY849" fmla="*/ 604005 h 2563305"/>
                      <a:gd name="connsiteX850" fmla="*/ 1169066 w 2081801"/>
                      <a:gd name="connsiteY850" fmla="*/ 592676 h 2563305"/>
                      <a:gd name="connsiteX851" fmla="*/ 1227130 w 2081801"/>
                      <a:gd name="connsiteY851" fmla="*/ 595508 h 2563305"/>
                      <a:gd name="connsiteX852" fmla="*/ 1297940 w 2081801"/>
                      <a:gd name="connsiteY852" fmla="*/ 654988 h 2563305"/>
                      <a:gd name="connsiteX853" fmla="*/ 1296524 w 2081801"/>
                      <a:gd name="connsiteY853" fmla="*/ 680480 h 2563305"/>
                      <a:gd name="connsiteX854" fmla="*/ 1144991 w 2081801"/>
                      <a:gd name="connsiteY854" fmla="*/ 591260 h 2563305"/>
                      <a:gd name="connsiteX855" fmla="*/ 1142159 w 2081801"/>
                      <a:gd name="connsiteY855" fmla="*/ 602589 h 2563305"/>
                      <a:gd name="connsiteX856" fmla="*/ 1069933 w 2081801"/>
                      <a:gd name="connsiteY856" fmla="*/ 635161 h 2563305"/>
                      <a:gd name="connsiteX857" fmla="*/ 1040193 w 2081801"/>
                      <a:gd name="connsiteY857" fmla="*/ 606838 h 2563305"/>
                      <a:gd name="connsiteX858" fmla="*/ 1034528 w 2081801"/>
                      <a:gd name="connsiteY858" fmla="*/ 584179 h 2563305"/>
                      <a:gd name="connsiteX859" fmla="*/ 1144991 w 2081801"/>
                      <a:gd name="connsiteY859" fmla="*/ 591260 h 2563305"/>
                      <a:gd name="connsiteX860" fmla="*/ 510537 w 2081801"/>
                      <a:gd name="connsiteY860" fmla="*/ 555855 h 2563305"/>
                      <a:gd name="connsiteX861" fmla="*/ 798024 w 2081801"/>
                      <a:gd name="connsiteY861" fmla="*/ 572849 h 2563305"/>
                      <a:gd name="connsiteX862" fmla="*/ 827764 w 2081801"/>
                      <a:gd name="connsiteY862" fmla="*/ 595508 h 2563305"/>
                      <a:gd name="connsiteX863" fmla="*/ 762619 w 2081801"/>
                      <a:gd name="connsiteY863" fmla="*/ 657821 h 2563305"/>
                      <a:gd name="connsiteX864" fmla="*/ 510537 w 2081801"/>
                      <a:gd name="connsiteY864" fmla="*/ 555855 h 2563305"/>
                      <a:gd name="connsiteX865" fmla="*/ 679064 w 2081801"/>
                      <a:gd name="connsiteY865" fmla="*/ 850422 h 2563305"/>
                      <a:gd name="connsiteX866" fmla="*/ 686145 w 2081801"/>
                      <a:gd name="connsiteY866" fmla="*/ 888660 h 2563305"/>
                      <a:gd name="connsiteX867" fmla="*/ 686145 w 2081801"/>
                      <a:gd name="connsiteY867" fmla="*/ 888660 h 2563305"/>
                      <a:gd name="connsiteX868" fmla="*/ 772533 w 2081801"/>
                      <a:gd name="connsiteY868" fmla="*/ 901405 h 2563305"/>
                      <a:gd name="connsiteX869" fmla="*/ 677648 w 2081801"/>
                      <a:gd name="connsiteY869" fmla="*/ 909903 h 2563305"/>
                      <a:gd name="connsiteX870" fmla="*/ 637995 w 2081801"/>
                      <a:gd name="connsiteY870" fmla="*/ 856087 h 2563305"/>
                      <a:gd name="connsiteX871" fmla="*/ 679064 w 2081801"/>
                      <a:gd name="connsiteY871" fmla="*/ 850422 h 2563305"/>
                      <a:gd name="connsiteX872" fmla="*/ 1071349 w 2081801"/>
                      <a:gd name="connsiteY872" fmla="*/ 1170482 h 2563305"/>
                      <a:gd name="connsiteX873" fmla="*/ 1072765 w 2081801"/>
                      <a:gd name="connsiteY873" fmla="*/ 1169065 h 2563305"/>
                      <a:gd name="connsiteX874" fmla="*/ 1072765 w 2081801"/>
                      <a:gd name="connsiteY874" fmla="*/ 1170482 h 2563305"/>
                      <a:gd name="connsiteX875" fmla="*/ 1071349 w 2081801"/>
                      <a:gd name="connsiteY875" fmla="*/ 1170482 h 2563305"/>
                      <a:gd name="connsiteX876" fmla="*/ 1402738 w 2081801"/>
                      <a:gd name="connsiteY876" fmla="*/ 1193141 h 2563305"/>
                      <a:gd name="connsiteX877" fmla="*/ 1409819 w 2081801"/>
                      <a:gd name="connsiteY877" fmla="*/ 1171898 h 2563305"/>
                      <a:gd name="connsiteX878" fmla="*/ 1443807 w 2081801"/>
                      <a:gd name="connsiteY878" fmla="*/ 1178979 h 2563305"/>
                      <a:gd name="connsiteX879" fmla="*/ 1402738 w 2081801"/>
                      <a:gd name="connsiteY879" fmla="*/ 1193141 h 2563305"/>
                      <a:gd name="connsiteX880" fmla="*/ 1347507 w 2081801"/>
                      <a:gd name="connsiteY880" fmla="*/ 748457 h 2563305"/>
                      <a:gd name="connsiteX881" fmla="*/ 1346090 w 2081801"/>
                      <a:gd name="connsiteY881" fmla="*/ 752705 h 2563305"/>
                      <a:gd name="connsiteX882" fmla="*/ 1293691 w 2081801"/>
                      <a:gd name="connsiteY882" fmla="*/ 830596 h 2563305"/>
                      <a:gd name="connsiteX883" fmla="*/ 1295107 w 2081801"/>
                      <a:gd name="connsiteY883" fmla="*/ 754122 h 2563305"/>
                      <a:gd name="connsiteX884" fmla="*/ 1347507 w 2081801"/>
                      <a:gd name="connsiteY884" fmla="*/ 748457 h 2563305"/>
                      <a:gd name="connsiteX885" fmla="*/ 1144991 w 2081801"/>
                      <a:gd name="connsiteY885" fmla="*/ 602589 h 2563305"/>
                      <a:gd name="connsiteX886" fmla="*/ 1147823 w 2081801"/>
                      <a:gd name="connsiteY886" fmla="*/ 592676 h 2563305"/>
                      <a:gd name="connsiteX887" fmla="*/ 1166234 w 2081801"/>
                      <a:gd name="connsiteY887" fmla="*/ 594092 h 2563305"/>
                      <a:gd name="connsiteX888" fmla="*/ 1144991 w 2081801"/>
                      <a:gd name="connsiteY888" fmla="*/ 602589 h 2563305"/>
                      <a:gd name="connsiteX889" fmla="*/ 901406 w 2081801"/>
                      <a:gd name="connsiteY889" fmla="*/ 711636 h 2563305"/>
                      <a:gd name="connsiteX890" fmla="*/ 765452 w 2081801"/>
                      <a:gd name="connsiteY890" fmla="*/ 657821 h 2563305"/>
                      <a:gd name="connsiteX891" fmla="*/ 832012 w 2081801"/>
                      <a:gd name="connsiteY891" fmla="*/ 595508 h 2563305"/>
                      <a:gd name="connsiteX892" fmla="*/ 832012 w 2081801"/>
                      <a:gd name="connsiteY892" fmla="*/ 595508 h 2563305"/>
                      <a:gd name="connsiteX893" fmla="*/ 802273 w 2081801"/>
                      <a:gd name="connsiteY893" fmla="*/ 572849 h 2563305"/>
                      <a:gd name="connsiteX894" fmla="*/ 1011869 w 2081801"/>
                      <a:gd name="connsiteY894" fmla="*/ 584179 h 2563305"/>
                      <a:gd name="connsiteX895" fmla="*/ 1037360 w 2081801"/>
                      <a:gd name="connsiteY895" fmla="*/ 608254 h 2563305"/>
                      <a:gd name="connsiteX896" fmla="*/ 1045857 w 2081801"/>
                      <a:gd name="connsiteY896" fmla="*/ 645075 h 2563305"/>
                      <a:gd name="connsiteX897" fmla="*/ 901406 w 2081801"/>
                      <a:gd name="connsiteY897" fmla="*/ 711636 h 2563305"/>
                      <a:gd name="connsiteX898" fmla="*/ 1000540 w 2081801"/>
                      <a:gd name="connsiteY898" fmla="*/ 1317765 h 2563305"/>
                      <a:gd name="connsiteX899" fmla="*/ 1000540 w 2081801"/>
                      <a:gd name="connsiteY899" fmla="*/ 1317765 h 2563305"/>
                      <a:gd name="connsiteX900" fmla="*/ 992042 w 2081801"/>
                      <a:gd name="connsiteY900" fmla="*/ 1289442 h 2563305"/>
                      <a:gd name="connsiteX901" fmla="*/ 1069933 w 2081801"/>
                      <a:gd name="connsiteY901" fmla="*/ 1171898 h 2563305"/>
                      <a:gd name="connsiteX902" fmla="*/ 1072765 w 2081801"/>
                      <a:gd name="connsiteY902" fmla="*/ 1171898 h 2563305"/>
                      <a:gd name="connsiteX903" fmla="*/ 1120916 w 2081801"/>
                      <a:gd name="connsiteY903" fmla="*/ 1305020 h 2563305"/>
                      <a:gd name="connsiteX904" fmla="*/ 1050106 w 2081801"/>
                      <a:gd name="connsiteY904" fmla="*/ 1360251 h 2563305"/>
                      <a:gd name="connsiteX905" fmla="*/ 990626 w 2081801"/>
                      <a:gd name="connsiteY905" fmla="*/ 1343257 h 2563305"/>
                      <a:gd name="connsiteX906" fmla="*/ 1000540 w 2081801"/>
                      <a:gd name="connsiteY906" fmla="*/ 1317765 h 2563305"/>
                      <a:gd name="connsiteX907" fmla="*/ 1054355 w 2081801"/>
                      <a:gd name="connsiteY907" fmla="*/ 1361667 h 2563305"/>
                      <a:gd name="connsiteX908" fmla="*/ 1122332 w 2081801"/>
                      <a:gd name="connsiteY908" fmla="*/ 1307852 h 2563305"/>
                      <a:gd name="connsiteX909" fmla="*/ 1152072 w 2081801"/>
                      <a:gd name="connsiteY909" fmla="*/ 1389991 h 2563305"/>
                      <a:gd name="connsiteX910" fmla="*/ 1054355 w 2081801"/>
                      <a:gd name="connsiteY910" fmla="*/ 1361667 h 2563305"/>
                      <a:gd name="connsiteX911" fmla="*/ 1351755 w 2081801"/>
                      <a:gd name="connsiteY911" fmla="*/ 1283777 h 2563305"/>
                      <a:gd name="connsiteX912" fmla="*/ 1269616 w 2081801"/>
                      <a:gd name="connsiteY912" fmla="*/ 1242707 h 2563305"/>
                      <a:gd name="connsiteX913" fmla="*/ 1399905 w 2081801"/>
                      <a:gd name="connsiteY913" fmla="*/ 1195973 h 2563305"/>
                      <a:gd name="connsiteX914" fmla="*/ 1380079 w 2081801"/>
                      <a:gd name="connsiteY914" fmla="*/ 1252621 h 2563305"/>
                      <a:gd name="connsiteX915" fmla="*/ 1351755 w 2081801"/>
                      <a:gd name="connsiteY915" fmla="*/ 1283777 h 2563305"/>
                      <a:gd name="connsiteX916" fmla="*/ 1446640 w 2081801"/>
                      <a:gd name="connsiteY916" fmla="*/ 1178979 h 2563305"/>
                      <a:gd name="connsiteX917" fmla="*/ 1384327 w 2081801"/>
                      <a:gd name="connsiteY917" fmla="*/ 1248372 h 2563305"/>
                      <a:gd name="connsiteX918" fmla="*/ 1402738 w 2081801"/>
                      <a:gd name="connsiteY918" fmla="*/ 1194557 h 2563305"/>
                      <a:gd name="connsiteX919" fmla="*/ 1446640 w 2081801"/>
                      <a:gd name="connsiteY919" fmla="*/ 1178979 h 2563305"/>
                      <a:gd name="connsiteX920" fmla="*/ 1146407 w 2081801"/>
                      <a:gd name="connsiteY920" fmla="*/ 589843 h 2563305"/>
                      <a:gd name="connsiteX921" fmla="*/ 1157737 w 2081801"/>
                      <a:gd name="connsiteY921" fmla="*/ 538860 h 2563305"/>
                      <a:gd name="connsiteX922" fmla="*/ 1201639 w 2081801"/>
                      <a:gd name="connsiteY922" fmla="*/ 575682 h 2563305"/>
                      <a:gd name="connsiteX923" fmla="*/ 1167650 w 2081801"/>
                      <a:gd name="connsiteY923" fmla="*/ 591260 h 2563305"/>
                      <a:gd name="connsiteX924" fmla="*/ 1146407 w 2081801"/>
                      <a:gd name="connsiteY924" fmla="*/ 589843 h 2563305"/>
                      <a:gd name="connsiteX925" fmla="*/ 799440 w 2081801"/>
                      <a:gd name="connsiteY925" fmla="*/ 570017 h 2563305"/>
                      <a:gd name="connsiteX926" fmla="*/ 662069 w 2081801"/>
                      <a:gd name="connsiteY926" fmla="*/ 465219 h 2563305"/>
                      <a:gd name="connsiteX927" fmla="*/ 812186 w 2081801"/>
                      <a:gd name="connsiteY927" fmla="*/ 388744 h 2563305"/>
                      <a:gd name="connsiteX928" fmla="*/ 1010453 w 2081801"/>
                      <a:gd name="connsiteY928" fmla="*/ 581346 h 2563305"/>
                      <a:gd name="connsiteX929" fmla="*/ 799440 w 2081801"/>
                      <a:gd name="connsiteY929" fmla="*/ 570017 h 2563305"/>
                      <a:gd name="connsiteX930" fmla="*/ 492127 w 2081801"/>
                      <a:gd name="connsiteY930" fmla="*/ 550190 h 2563305"/>
                      <a:gd name="connsiteX931" fmla="*/ 483630 w 2081801"/>
                      <a:gd name="connsiteY931" fmla="*/ 554439 h 2563305"/>
                      <a:gd name="connsiteX932" fmla="*/ 504873 w 2081801"/>
                      <a:gd name="connsiteY932" fmla="*/ 555855 h 2563305"/>
                      <a:gd name="connsiteX933" fmla="*/ 762619 w 2081801"/>
                      <a:gd name="connsiteY933" fmla="*/ 659237 h 2563305"/>
                      <a:gd name="connsiteX934" fmla="*/ 681897 w 2081801"/>
                      <a:gd name="connsiteY934" fmla="*/ 735711 h 2563305"/>
                      <a:gd name="connsiteX935" fmla="*/ 659237 w 2081801"/>
                      <a:gd name="connsiteY935" fmla="*/ 730046 h 2563305"/>
                      <a:gd name="connsiteX936" fmla="*/ 639411 w 2081801"/>
                      <a:gd name="connsiteY936" fmla="*/ 621000 h 2563305"/>
                      <a:gd name="connsiteX937" fmla="*/ 639411 w 2081801"/>
                      <a:gd name="connsiteY937" fmla="*/ 621000 h 2563305"/>
                      <a:gd name="connsiteX938" fmla="*/ 509121 w 2081801"/>
                      <a:gd name="connsiteY938" fmla="*/ 659237 h 2563305"/>
                      <a:gd name="connsiteX939" fmla="*/ 452473 w 2081801"/>
                      <a:gd name="connsiteY939" fmla="*/ 534612 h 2563305"/>
                      <a:gd name="connsiteX940" fmla="*/ 492127 w 2081801"/>
                      <a:gd name="connsiteY940" fmla="*/ 550190 h 2563305"/>
                      <a:gd name="connsiteX941" fmla="*/ 657821 w 2081801"/>
                      <a:gd name="connsiteY941" fmla="*/ 731462 h 2563305"/>
                      <a:gd name="connsiteX942" fmla="*/ 679064 w 2081801"/>
                      <a:gd name="connsiteY942" fmla="*/ 847590 h 2563305"/>
                      <a:gd name="connsiteX943" fmla="*/ 636578 w 2081801"/>
                      <a:gd name="connsiteY943" fmla="*/ 854671 h 2563305"/>
                      <a:gd name="connsiteX944" fmla="*/ 543110 w 2081801"/>
                      <a:gd name="connsiteY944" fmla="*/ 730046 h 2563305"/>
                      <a:gd name="connsiteX945" fmla="*/ 530364 w 2081801"/>
                      <a:gd name="connsiteY945" fmla="*/ 701722 h 2563305"/>
                      <a:gd name="connsiteX946" fmla="*/ 657821 w 2081801"/>
                      <a:gd name="connsiteY946" fmla="*/ 731462 h 2563305"/>
                      <a:gd name="connsiteX947" fmla="*/ 691810 w 2081801"/>
                      <a:gd name="connsiteY947" fmla="*/ 931145 h 2563305"/>
                      <a:gd name="connsiteX948" fmla="*/ 691810 w 2081801"/>
                      <a:gd name="connsiteY948" fmla="*/ 931145 h 2563305"/>
                      <a:gd name="connsiteX949" fmla="*/ 677648 w 2081801"/>
                      <a:gd name="connsiteY949" fmla="*/ 912735 h 2563305"/>
                      <a:gd name="connsiteX950" fmla="*/ 779614 w 2081801"/>
                      <a:gd name="connsiteY950" fmla="*/ 902822 h 2563305"/>
                      <a:gd name="connsiteX951" fmla="*/ 943892 w 2081801"/>
                      <a:gd name="connsiteY951" fmla="*/ 926897 h 2563305"/>
                      <a:gd name="connsiteX952" fmla="*/ 942476 w 2081801"/>
                      <a:gd name="connsiteY952" fmla="*/ 1108169 h 2563305"/>
                      <a:gd name="connsiteX953" fmla="*/ 705972 w 2081801"/>
                      <a:gd name="connsiteY953" fmla="*/ 1091175 h 2563305"/>
                      <a:gd name="connsiteX954" fmla="*/ 633746 w 2081801"/>
                      <a:gd name="connsiteY954" fmla="*/ 935394 h 2563305"/>
                      <a:gd name="connsiteX955" fmla="*/ 691810 w 2081801"/>
                      <a:gd name="connsiteY955" fmla="*/ 931145 h 2563305"/>
                      <a:gd name="connsiteX956" fmla="*/ 946724 w 2081801"/>
                      <a:gd name="connsiteY956" fmla="*/ 1111002 h 2563305"/>
                      <a:gd name="connsiteX957" fmla="*/ 1028863 w 2081801"/>
                      <a:gd name="connsiteY957" fmla="*/ 1116666 h 2563305"/>
                      <a:gd name="connsiteX958" fmla="*/ 997707 w 2081801"/>
                      <a:gd name="connsiteY958" fmla="*/ 1177563 h 2563305"/>
                      <a:gd name="connsiteX959" fmla="*/ 997707 w 2081801"/>
                      <a:gd name="connsiteY959" fmla="*/ 1177563 h 2563305"/>
                      <a:gd name="connsiteX960" fmla="*/ 1067100 w 2081801"/>
                      <a:gd name="connsiteY960" fmla="*/ 1170482 h 2563305"/>
                      <a:gd name="connsiteX961" fmla="*/ 990626 w 2081801"/>
                      <a:gd name="connsiteY961" fmla="*/ 1285193 h 2563305"/>
                      <a:gd name="connsiteX962" fmla="*/ 962302 w 2081801"/>
                      <a:gd name="connsiteY962" fmla="*/ 1188892 h 2563305"/>
                      <a:gd name="connsiteX963" fmla="*/ 962302 w 2081801"/>
                      <a:gd name="connsiteY963" fmla="*/ 1188892 h 2563305"/>
                      <a:gd name="connsiteX964" fmla="*/ 945308 w 2081801"/>
                      <a:gd name="connsiteY964" fmla="*/ 1188892 h 2563305"/>
                      <a:gd name="connsiteX965" fmla="*/ 946724 w 2081801"/>
                      <a:gd name="connsiteY965" fmla="*/ 1111002 h 2563305"/>
                      <a:gd name="connsiteX966" fmla="*/ 1153488 w 2081801"/>
                      <a:gd name="connsiteY966" fmla="*/ 1392824 h 2563305"/>
                      <a:gd name="connsiteX967" fmla="*/ 1161985 w 2081801"/>
                      <a:gd name="connsiteY967" fmla="*/ 1414067 h 2563305"/>
                      <a:gd name="connsiteX968" fmla="*/ 1011869 w 2081801"/>
                      <a:gd name="connsiteY968" fmla="*/ 1394240 h 2563305"/>
                      <a:gd name="connsiteX969" fmla="*/ 1051522 w 2081801"/>
                      <a:gd name="connsiteY969" fmla="*/ 1363084 h 2563305"/>
                      <a:gd name="connsiteX970" fmla="*/ 1153488 w 2081801"/>
                      <a:gd name="connsiteY970" fmla="*/ 1392824 h 2563305"/>
                      <a:gd name="connsiteX971" fmla="*/ 1113835 w 2081801"/>
                      <a:gd name="connsiteY971" fmla="*/ 1548605 h 2563305"/>
                      <a:gd name="connsiteX972" fmla="*/ 1181812 w 2081801"/>
                      <a:gd name="connsiteY972" fmla="*/ 1473546 h 2563305"/>
                      <a:gd name="connsiteX973" fmla="*/ 1214384 w 2081801"/>
                      <a:gd name="connsiteY973" fmla="*/ 1562767 h 2563305"/>
                      <a:gd name="connsiteX974" fmla="*/ 1113835 w 2081801"/>
                      <a:gd name="connsiteY974" fmla="*/ 1548605 h 2563305"/>
                      <a:gd name="connsiteX975" fmla="*/ 1228546 w 2081801"/>
                      <a:gd name="connsiteY975" fmla="*/ 1567015 h 2563305"/>
                      <a:gd name="connsiteX976" fmla="*/ 1225714 w 2081801"/>
                      <a:gd name="connsiteY976" fmla="*/ 1589674 h 2563305"/>
                      <a:gd name="connsiteX977" fmla="*/ 1217217 w 2081801"/>
                      <a:gd name="connsiteY977" fmla="*/ 1565599 h 2563305"/>
                      <a:gd name="connsiteX978" fmla="*/ 1228546 w 2081801"/>
                      <a:gd name="connsiteY978" fmla="*/ 1567015 h 2563305"/>
                      <a:gd name="connsiteX979" fmla="*/ 1251205 w 2081801"/>
                      <a:gd name="connsiteY979" fmla="*/ 1661900 h 2563305"/>
                      <a:gd name="connsiteX980" fmla="*/ 1280945 w 2081801"/>
                      <a:gd name="connsiteY980" fmla="*/ 1742623 h 2563305"/>
                      <a:gd name="connsiteX981" fmla="*/ 1212968 w 2081801"/>
                      <a:gd name="connsiteY981" fmla="*/ 1751120 h 2563305"/>
                      <a:gd name="connsiteX982" fmla="*/ 1221465 w 2081801"/>
                      <a:gd name="connsiteY982" fmla="*/ 1664732 h 2563305"/>
                      <a:gd name="connsiteX983" fmla="*/ 1251205 w 2081801"/>
                      <a:gd name="connsiteY983" fmla="*/ 1661900 h 2563305"/>
                      <a:gd name="connsiteX984" fmla="*/ 1368749 w 2081801"/>
                      <a:gd name="connsiteY984" fmla="*/ 1292274 h 2563305"/>
                      <a:gd name="connsiteX985" fmla="*/ 1382911 w 2081801"/>
                      <a:gd name="connsiteY985" fmla="*/ 1252621 h 2563305"/>
                      <a:gd name="connsiteX986" fmla="*/ 1450888 w 2081801"/>
                      <a:gd name="connsiteY986" fmla="*/ 1177563 h 2563305"/>
                      <a:gd name="connsiteX987" fmla="*/ 1586843 w 2081801"/>
                      <a:gd name="connsiteY987" fmla="*/ 1204470 h 2563305"/>
                      <a:gd name="connsiteX988" fmla="*/ 1423981 w 2081801"/>
                      <a:gd name="connsiteY988" fmla="*/ 1340425 h 2563305"/>
                      <a:gd name="connsiteX989" fmla="*/ 1394241 w 2081801"/>
                      <a:gd name="connsiteY989" fmla="*/ 1303604 h 2563305"/>
                      <a:gd name="connsiteX990" fmla="*/ 1368749 w 2081801"/>
                      <a:gd name="connsiteY990" fmla="*/ 1292274 h 2563305"/>
                      <a:gd name="connsiteX991" fmla="*/ 1449472 w 2081801"/>
                      <a:gd name="connsiteY991" fmla="*/ 1176146 h 2563305"/>
                      <a:gd name="connsiteX992" fmla="*/ 1411235 w 2081801"/>
                      <a:gd name="connsiteY992" fmla="*/ 1169065 h 2563305"/>
                      <a:gd name="connsiteX993" fmla="*/ 1421148 w 2081801"/>
                      <a:gd name="connsiteY993" fmla="*/ 1139326 h 2563305"/>
                      <a:gd name="connsiteX994" fmla="*/ 1487709 w 2081801"/>
                      <a:gd name="connsiteY994" fmla="*/ 1133661 h 2563305"/>
                      <a:gd name="connsiteX995" fmla="*/ 1449472 w 2081801"/>
                      <a:gd name="connsiteY995" fmla="*/ 1176146 h 2563305"/>
                      <a:gd name="connsiteX996" fmla="*/ 1449472 w 2081801"/>
                      <a:gd name="connsiteY996" fmla="*/ 1176146 h 2563305"/>
                      <a:gd name="connsiteX997" fmla="*/ 1422564 w 2081801"/>
                      <a:gd name="connsiteY997" fmla="*/ 1136493 h 2563305"/>
                      <a:gd name="connsiteX998" fmla="*/ 1455137 w 2081801"/>
                      <a:gd name="connsiteY998" fmla="*/ 1043024 h 2563305"/>
                      <a:gd name="connsiteX999" fmla="*/ 1455137 w 2081801"/>
                      <a:gd name="connsiteY999" fmla="*/ 1043024 h 2563305"/>
                      <a:gd name="connsiteX1000" fmla="*/ 1323431 w 2081801"/>
                      <a:gd name="connsiteY1000" fmla="*/ 1146406 h 2563305"/>
                      <a:gd name="connsiteX1001" fmla="*/ 1305021 w 2081801"/>
                      <a:gd name="connsiteY1001" fmla="*/ 1147823 h 2563305"/>
                      <a:gd name="connsiteX1002" fmla="*/ 1280945 w 2081801"/>
                      <a:gd name="connsiteY1002" fmla="*/ 1143574 h 2563305"/>
                      <a:gd name="connsiteX1003" fmla="*/ 1314934 w 2081801"/>
                      <a:gd name="connsiteY1003" fmla="*/ 949556 h 2563305"/>
                      <a:gd name="connsiteX1004" fmla="*/ 1337593 w 2081801"/>
                      <a:gd name="connsiteY1004" fmla="*/ 943891 h 2563305"/>
                      <a:gd name="connsiteX1005" fmla="*/ 1561351 w 2081801"/>
                      <a:gd name="connsiteY1005" fmla="*/ 1052938 h 2563305"/>
                      <a:gd name="connsiteX1006" fmla="*/ 1490541 w 2081801"/>
                      <a:gd name="connsiteY1006" fmla="*/ 1130828 h 2563305"/>
                      <a:gd name="connsiteX1007" fmla="*/ 1422564 w 2081801"/>
                      <a:gd name="connsiteY1007" fmla="*/ 1136493 h 2563305"/>
                      <a:gd name="connsiteX1008" fmla="*/ 1157737 w 2081801"/>
                      <a:gd name="connsiteY1008" fmla="*/ 536028 h 2563305"/>
                      <a:gd name="connsiteX1009" fmla="*/ 1095424 w 2081801"/>
                      <a:gd name="connsiteY1009" fmla="*/ 483629 h 2563305"/>
                      <a:gd name="connsiteX1010" fmla="*/ 992042 w 2081801"/>
                      <a:gd name="connsiteY1010" fmla="*/ 408571 h 2563305"/>
                      <a:gd name="connsiteX1011" fmla="*/ 992042 w 2081801"/>
                      <a:gd name="connsiteY1011" fmla="*/ 408571 h 2563305"/>
                      <a:gd name="connsiteX1012" fmla="*/ 1033112 w 2081801"/>
                      <a:gd name="connsiteY1012" fmla="*/ 584179 h 2563305"/>
                      <a:gd name="connsiteX1013" fmla="*/ 1014701 w 2081801"/>
                      <a:gd name="connsiteY1013" fmla="*/ 582762 h 2563305"/>
                      <a:gd name="connsiteX1014" fmla="*/ 815018 w 2081801"/>
                      <a:gd name="connsiteY1014" fmla="*/ 388744 h 2563305"/>
                      <a:gd name="connsiteX1015" fmla="*/ 884412 w 2081801"/>
                      <a:gd name="connsiteY1015" fmla="*/ 353340 h 2563305"/>
                      <a:gd name="connsiteX1016" fmla="*/ 1186060 w 2081801"/>
                      <a:gd name="connsiteY1016" fmla="*/ 419901 h 2563305"/>
                      <a:gd name="connsiteX1017" fmla="*/ 1157737 w 2081801"/>
                      <a:gd name="connsiteY1017" fmla="*/ 536028 h 2563305"/>
                      <a:gd name="connsiteX1018" fmla="*/ 527531 w 2081801"/>
                      <a:gd name="connsiteY1018" fmla="*/ 701722 h 2563305"/>
                      <a:gd name="connsiteX1019" fmla="*/ 537445 w 2081801"/>
                      <a:gd name="connsiteY1019" fmla="*/ 722965 h 2563305"/>
                      <a:gd name="connsiteX1020" fmla="*/ 520450 w 2081801"/>
                      <a:gd name="connsiteY1020" fmla="*/ 700306 h 2563305"/>
                      <a:gd name="connsiteX1021" fmla="*/ 527531 w 2081801"/>
                      <a:gd name="connsiteY1021" fmla="*/ 701722 h 2563305"/>
                      <a:gd name="connsiteX1022" fmla="*/ 476549 w 2081801"/>
                      <a:gd name="connsiteY1022" fmla="*/ 928313 h 2563305"/>
                      <a:gd name="connsiteX1023" fmla="*/ 460971 w 2081801"/>
                      <a:gd name="connsiteY1023" fmla="*/ 929729 h 2563305"/>
                      <a:gd name="connsiteX1024" fmla="*/ 442560 w 2081801"/>
                      <a:gd name="connsiteY1024" fmla="*/ 916984 h 2563305"/>
                      <a:gd name="connsiteX1025" fmla="*/ 476549 w 2081801"/>
                      <a:gd name="connsiteY1025" fmla="*/ 928313 h 2563305"/>
                      <a:gd name="connsiteX1026" fmla="*/ 962302 w 2081801"/>
                      <a:gd name="connsiteY1026" fmla="*/ 1334760 h 2563305"/>
                      <a:gd name="connsiteX1027" fmla="*/ 990626 w 2081801"/>
                      <a:gd name="connsiteY1027" fmla="*/ 1292274 h 2563305"/>
                      <a:gd name="connsiteX1028" fmla="*/ 997707 w 2081801"/>
                      <a:gd name="connsiteY1028" fmla="*/ 1317765 h 2563305"/>
                      <a:gd name="connsiteX1029" fmla="*/ 989210 w 2081801"/>
                      <a:gd name="connsiteY1029" fmla="*/ 1343257 h 2563305"/>
                      <a:gd name="connsiteX1030" fmla="*/ 962302 w 2081801"/>
                      <a:gd name="connsiteY1030" fmla="*/ 1334760 h 2563305"/>
                      <a:gd name="connsiteX1031" fmla="*/ 1014701 w 2081801"/>
                      <a:gd name="connsiteY1031" fmla="*/ 1933808 h 2563305"/>
                      <a:gd name="connsiteX1032" fmla="*/ 1106754 w 2081801"/>
                      <a:gd name="connsiteY1032" fmla="*/ 1926727 h 2563305"/>
                      <a:gd name="connsiteX1033" fmla="*/ 1133662 w 2081801"/>
                      <a:gd name="connsiteY1033" fmla="*/ 2008867 h 2563305"/>
                      <a:gd name="connsiteX1034" fmla="*/ 1014701 w 2081801"/>
                      <a:gd name="connsiteY1034" fmla="*/ 1933808 h 2563305"/>
                      <a:gd name="connsiteX1035" fmla="*/ 1210136 w 2081801"/>
                      <a:gd name="connsiteY1035" fmla="*/ 1752536 h 2563305"/>
                      <a:gd name="connsiteX1036" fmla="*/ 1193141 w 2081801"/>
                      <a:gd name="connsiteY1036" fmla="*/ 1918230 h 2563305"/>
                      <a:gd name="connsiteX1037" fmla="*/ 1108170 w 2081801"/>
                      <a:gd name="connsiteY1037" fmla="*/ 1923895 h 2563305"/>
                      <a:gd name="connsiteX1038" fmla="*/ 1058603 w 2081801"/>
                      <a:gd name="connsiteY1038" fmla="*/ 1770946 h 2563305"/>
                      <a:gd name="connsiteX1039" fmla="*/ 1210136 w 2081801"/>
                      <a:gd name="connsiteY1039" fmla="*/ 1752536 h 2563305"/>
                      <a:gd name="connsiteX1040" fmla="*/ 1180396 w 2081801"/>
                      <a:gd name="connsiteY1040" fmla="*/ 2041439 h 2563305"/>
                      <a:gd name="connsiteX1041" fmla="*/ 1176147 w 2081801"/>
                      <a:gd name="connsiteY1041" fmla="*/ 2079676 h 2563305"/>
                      <a:gd name="connsiteX1042" fmla="*/ 1164817 w 2081801"/>
                      <a:gd name="connsiteY1042" fmla="*/ 2098087 h 2563305"/>
                      <a:gd name="connsiteX1043" fmla="*/ 1137910 w 2081801"/>
                      <a:gd name="connsiteY1043" fmla="*/ 2014531 h 2563305"/>
                      <a:gd name="connsiteX1044" fmla="*/ 1180396 w 2081801"/>
                      <a:gd name="connsiteY1044" fmla="*/ 2041439 h 2563305"/>
                      <a:gd name="connsiteX1045" fmla="*/ 1340426 w 2081801"/>
                      <a:gd name="connsiteY1045" fmla="*/ 943891 h 2563305"/>
                      <a:gd name="connsiteX1046" fmla="*/ 1496207 w 2081801"/>
                      <a:gd name="connsiteY1046" fmla="*/ 908486 h 2563305"/>
                      <a:gd name="connsiteX1047" fmla="*/ 1496207 w 2081801"/>
                      <a:gd name="connsiteY1047" fmla="*/ 908486 h 2563305"/>
                      <a:gd name="connsiteX1048" fmla="*/ 1561351 w 2081801"/>
                      <a:gd name="connsiteY1048" fmla="*/ 840509 h 2563305"/>
                      <a:gd name="connsiteX1049" fmla="*/ 1606669 w 2081801"/>
                      <a:gd name="connsiteY1049" fmla="*/ 1003371 h 2563305"/>
                      <a:gd name="connsiteX1050" fmla="*/ 1562767 w 2081801"/>
                      <a:gd name="connsiteY1050" fmla="*/ 1051522 h 2563305"/>
                      <a:gd name="connsiteX1051" fmla="*/ 1340426 w 2081801"/>
                      <a:gd name="connsiteY1051" fmla="*/ 943891 h 2563305"/>
                      <a:gd name="connsiteX1052" fmla="*/ 451057 w 2081801"/>
                      <a:gd name="connsiteY1052" fmla="*/ 531780 h 2563305"/>
                      <a:gd name="connsiteX1053" fmla="*/ 371750 w 2081801"/>
                      <a:gd name="connsiteY1053" fmla="*/ 357588 h 2563305"/>
                      <a:gd name="connsiteX1054" fmla="*/ 443976 w 2081801"/>
                      <a:gd name="connsiteY1054" fmla="*/ 303773 h 2563305"/>
                      <a:gd name="connsiteX1055" fmla="*/ 657821 w 2081801"/>
                      <a:gd name="connsiteY1055" fmla="*/ 465219 h 2563305"/>
                      <a:gd name="connsiteX1056" fmla="*/ 493543 w 2081801"/>
                      <a:gd name="connsiteY1056" fmla="*/ 548774 h 2563305"/>
                      <a:gd name="connsiteX1057" fmla="*/ 451057 w 2081801"/>
                      <a:gd name="connsiteY1057" fmla="*/ 531780 h 2563305"/>
                      <a:gd name="connsiteX1058" fmla="*/ 448225 w 2081801"/>
                      <a:gd name="connsiteY1058" fmla="*/ 888660 h 2563305"/>
                      <a:gd name="connsiteX1059" fmla="*/ 448225 w 2081801"/>
                      <a:gd name="connsiteY1059" fmla="*/ 888660 h 2563305"/>
                      <a:gd name="connsiteX1060" fmla="*/ 601173 w 2081801"/>
                      <a:gd name="connsiteY1060" fmla="*/ 863168 h 2563305"/>
                      <a:gd name="connsiteX1061" fmla="*/ 625249 w 2081801"/>
                      <a:gd name="connsiteY1061" fmla="*/ 915567 h 2563305"/>
                      <a:gd name="connsiteX1062" fmla="*/ 482213 w 2081801"/>
                      <a:gd name="connsiteY1062" fmla="*/ 928313 h 2563305"/>
                      <a:gd name="connsiteX1063" fmla="*/ 436895 w 2081801"/>
                      <a:gd name="connsiteY1063" fmla="*/ 912735 h 2563305"/>
                      <a:gd name="connsiteX1064" fmla="*/ 251374 w 2081801"/>
                      <a:gd name="connsiteY1064" fmla="*/ 783862 h 2563305"/>
                      <a:gd name="connsiteX1065" fmla="*/ 308022 w 2081801"/>
                      <a:gd name="connsiteY1065" fmla="*/ 666318 h 2563305"/>
                      <a:gd name="connsiteX1066" fmla="*/ 448225 w 2081801"/>
                      <a:gd name="connsiteY1066" fmla="*/ 888660 h 2563305"/>
                      <a:gd name="connsiteX1067" fmla="*/ 174900 w 2081801"/>
                      <a:gd name="connsiteY1067" fmla="*/ 696058 h 2563305"/>
                      <a:gd name="connsiteX1068" fmla="*/ 211721 w 2081801"/>
                      <a:gd name="connsiteY1068" fmla="*/ 759786 h 2563305"/>
                      <a:gd name="connsiteX1069" fmla="*/ 248542 w 2081801"/>
                      <a:gd name="connsiteY1069" fmla="*/ 785278 h 2563305"/>
                      <a:gd name="connsiteX1070" fmla="*/ 220218 w 2081801"/>
                      <a:gd name="connsiteY1070" fmla="*/ 843341 h 2563305"/>
                      <a:gd name="connsiteX1071" fmla="*/ 133830 w 2081801"/>
                      <a:gd name="connsiteY1071" fmla="*/ 815018 h 2563305"/>
                      <a:gd name="connsiteX1072" fmla="*/ 149408 w 2081801"/>
                      <a:gd name="connsiteY1072" fmla="*/ 728630 h 2563305"/>
                      <a:gd name="connsiteX1073" fmla="*/ 174900 w 2081801"/>
                      <a:gd name="connsiteY1073" fmla="*/ 696058 h 2563305"/>
                      <a:gd name="connsiteX1074" fmla="*/ 173483 w 2081801"/>
                      <a:gd name="connsiteY1074" fmla="*/ 693225 h 2563305"/>
                      <a:gd name="connsiteX1075" fmla="*/ 147992 w 2081801"/>
                      <a:gd name="connsiteY1075" fmla="*/ 722965 h 2563305"/>
                      <a:gd name="connsiteX1076" fmla="*/ 157906 w 2081801"/>
                      <a:gd name="connsiteY1076" fmla="*/ 667734 h 2563305"/>
                      <a:gd name="connsiteX1077" fmla="*/ 173483 w 2081801"/>
                      <a:gd name="connsiteY1077" fmla="*/ 693225 h 2563305"/>
                      <a:gd name="connsiteX1078" fmla="*/ 162154 w 2081801"/>
                      <a:gd name="connsiteY1078" fmla="*/ 633745 h 2563305"/>
                      <a:gd name="connsiteX1079" fmla="*/ 157906 w 2081801"/>
                      <a:gd name="connsiteY1079" fmla="*/ 660653 h 2563305"/>
                      <a:gd name="connsiteX1080" fmla="*/ 147992 w 2081801"/>
                      <a:gd name="connsiteY1080" fmla="*/ 642242 h 2563305"/>
                      <a:gd name="connsiteX1081" fmla="*/ 162154 w 2081801"/>
                      <a:gd name="connsiteY1081" fmla="*/ 633745 h 2563305"/>
                      <a:gd name="connsiteX1082" fmla="*/ 159322 w 2081801"/>
                      <a:gd name="connsiteY1082" fmla="*/ 664902 h 2563305"/>
                      <a:gd name="connsiteX1083" fmla="*/ 164987 w 2081801"/>
                      <a:gd name="connsiteY1083" fmla="*/ 633745 h 2563305"/>
                      <a:gd name="connsiteX1084" fmla="*/ 180564 w 2081801"/>
                      <a:gd name="connsiteY1084" fmla="*/ 625248 h 2563305"/>
                      <a:gd name="connsiteX1085" fmla="*/ 225883 w 2081801"/>
                      <a:gd name="connsiteY1085" fmla="*/ 635161 h 2563305"/>
                      <a:gd name="connsiteX1086" fmla="*/ 176316 w 2081801"/>
                      <a:gd name="connsiteY1086" fmla="*/ 693225 h 2563305"/>
                      <a:gd name="connsiteX1087" fmla="*/ 159322 w 2081801"/>
                      <a:gd name="connsiteY1087" fmla="*/ 664902 h 2563305"/>
                      <a:gd name="connsiteX1088" fmla="*/ 163570 w 2081801"/>
                      <a:gd name="connsiteY1088" fmla="*/ 630913 h 2563305"/>
                      <a:gd name="connsiteX1089" fmla="*/ 146576 w 2081801"/>
                      <a:gd name="connsiteY1089" fmla="*/ 640826 h 2563305"/>
                      <a:gd name="connsiteX1090" fmla="*/ 129582 w 2081801"/>
                      <a:gd name="connsiteY1090" fmla="*/ 611086 h 2563305"/>
                      <a:gd name="connsiteX1091" fmla="*/ 164987 w 2081801"/>
                      <a:gd name="connsiteY1091" fmla="*/ 619584 h 2563305"/>
                      <a:gd name="connsiteX1092" fmla="*/ 163570 w 2081801"/>
                      <a:gd name="connsiteY1092" fmla="*/ 630913 h 2563305"/>
                      <a:gd name="connsiteX1093" fmla="*/ 177732 w 2081801"/>
                      <a:gd name="connsiteY1093" fmla="*/ 622416 h 2563305"/>
                      <a:gd name="connsiteX1094" fmla="*/ 166402 w 2081801"/>
                      <a:gd name="connsiteY1094" fmla="*/ 629497 h 2563305"/>
                      <a:gd name="connsiteX1095" fmla="*/ 167819 w 2081801"/>
                      <a:gd name="connsiteY1095" fmla="*/ 619584 h 2563305"/>
                      <a:gd name="connsiteX1096" fmla="*/ 177732 w 2081801"/>
                      <a:gd name="connsiteY1096" fmla="*/ 622416 h 2563305"/>
                      <a:gd name="connsiteX1097" fmla="*/ 145160 w 2081801"/>
                      <a:gd name="connsiteY1097" fmla="*/ 643659 h 2563305"/>
                      <a:gd name="connsiteX1098" fmla="*/ 156489 w 2081801"/>
                      <a:gd name="connsiteY1098" fmla="*/ 663485 h 2563305"/>
                      <a:gd name="connsiteX1099" fmla="*/ 145160 w 2081801"/>
                      <a:gd name="connsiteY1099" fmla="*/ 724382 h 2563305"/>
                      <a:gd name="connsiteX1100" fmla="*/ 82847 w 2081801"/>
                      <a:gd name="connsiteY1100" fmla="*/ 798023 h 2563305"/>
                      <a:gd name="connsiteX1101" fmla="*/ 82847 w 2081801"/>
                      <a:gd name="connsiteY1101" fmla="*/ 798023 h 2563305"/>
                      <a:gd name="connsiteX1102" fmla="*/ 129582 w 2081801"/>
                      <a:gd name="connsiteY1102" fmla="*/ 813602 h 2563305"/>
                      <a:gd name="connsiteX1103" fmla="*/ 82847 w 2081801"/>
                      <a:gd name="connsiteY1103" fmla="*/ 1071348 h 2563305"/>
                      <a:gd name="connsiteX1104" fmla="*/ 12038 w 2081801"/>
                      <a:gd name="connsiteY1104" fmla="*/ 986377 h 2563305"/>
                      <a:gd name="connsiteX1105" fmla="*/ 111171 w 2081801"/>
                      <a:gd name="connsiteY1105" fmla="*/ 662069 h 2563305"/>
                      <a:gd name="connsiteX1106" fmla="*/ 145160 w 2081801"/>
                      <a:gd name="connsiteY1106" fmla="*/ 643659 h 2563305"/>
                      <a:gd name="connsiteX1107" fmla="*/ 145160 w 2081801"/>
                      <a:gd name="connsiteY1107" fmla="*/ 730046 h 2563305"/>
                      <a:gd name="connsiteX1108" fmla="*/ 130998 w 2081801"/>
                      <a:gd name="connsiteY1108" fmla="*/ 812185 h 2563305"/>
                      <a:gd name="connsiteX1109" fmla="*/ 87096 w 2081801"/>
                      <a:gd name="connsiteY1109" fmla="*/ 798023 h 2563305"/>
                      <a:gd name="connsiteX1110" fmla="*/ 145160 w 2081801"/>
                      <a:gd name="connsiteY1110" fmla="*/ 730046 h 2563305"/>
                      <a:gd name="connsiteX1111" fmla="*/ 945308 w 2081801"/>
                      <a:gd name="connsiteY1111" fmla="*/ 1191725 h 2563305"/>
                      <a:gd name="connsiteX1112" fmla="*/ 960886 w 2081801"/>
                      <a:gd name="connsiteY1112" fmla="*/ 1191725 h 2563305"/>
                      <a:gd name="connsiteX1113" fmla="*/ 989210 w 2081801"/>
                      <a:gd name="connsiteY1113" fmla="*/ 1288025 h 2563305"/>
                      <a:gd name="connsiteX1114" fmla="*/ 959470 w 2081801"/>
                      <a:gd name="connsiteY1114" fmla="*/ 1333344 h 2563305"/>
                      <a:gd name="connsiteX1115" fmla="*/ 955221 w 2081801"/>
                      <a:gd name="connsiteY1115" fmla="*/ 1331927 h 2563305"/>
                      <a:gd name="connsiteX1116" fmla="*/ 945308 w 2081801"/>
                      <a:gd name="connsiteY1116" fmla="*/ 1320598 h 2563305"/>
                      <a:gd name="connsiteX1117" fmla="*/ 945308 w 2081801"/>
                      <a:gd name="connsiteY1117" fmla="*/ 1191725 h 2563305"/>
                      <a:gd name="connsiteX1118" fmla="*/ 1048690 w 2081801"/>
                      <a:gd name="connsiteY1118" fmla="*/ 1361667 h 2563305"/>
                      <a:gd name="connsiteX1119" fmla="*/ 1007621 w 2081801"/>
                      <a:gd name="connsiteY1119" fmla="*/ 1392824 h 2563305"/>
                      <a:gd name="connsiteX1120" fmla="*/ 1003372 w 2081801"/>
                      <a:gd name="connsiteY1120" fmla="*/ 1392824 h 2563305"/>
                      <a:gd name="connsiteX1121" fmla="*/ 980713 w 2081801"/>
                      <a:gd name="connsiteY1121" fmla="*/ 1365916 h 2563305"/>
                      <a:gd name="connsiteX1122" fmla="*/ 987794 w 2081801"/>
                      <a:gd name="connsiteY1122" fmla="*/ 1344673 h 2563305"/>
                      <a:gd name="connsiteX1123" fmla="*/ 1048690 w 2081801"/>
                      <a:gd name="connsiteY1123" fmla="*/ 1361667 h 2563305"/>
                      <a:gd name="connsiteX1124" fmla="*/ 1003372 w 2081801"/>
                      <a:gd name="connsiteY1124" fmla="*/ 1395656 h 2563305"/>
                      <a:gd name="connsiteX1125" fmla="*/ 1003372 w 2081801"/>
                      <a:gd name="connsiteY1125" fmla="*/ 1395656 h 2563305"/>
                      <a:gd name="connsiteX1126" fmla="*/ 1006204 w 2081801"/>
                      <a:gd name="connsiteY1126" fmla="*/ 1395656 h 2563305"/>
                      <a:gd name="connsiteX1127" fmla="*/ 959470 w 2081801"/>
                      <a:gd name="connsiteY1127" fmla="*/ 1432477 h 2563305"/>
                      <a:gd name="connsiteX1128" fmla="*/ 982129 w 2081801"/>
                      <a:gd name="connsiteY1128" fmla="*/ 1368748 h 2563305"/>
                      <a:gd name="connsiteX1129" fmla="*/ 1003372 w 2081801"/>
                      <a:gd name="connsiteY1129" fmla="*/ 1395656 h 2563305"/>
                      <a:gd name="connsiteX1130" fmla="*/ 1333345 w 2081801"/>
                      <a:gd name="connsiteY1130" fmla="*/ 1884242 h 2563305"/>
                      <a:gd name="connsiteX1131" fmla="*/ 1322015 w 2081801"/>
                      <a:gd name="connsiteY1131" fmla="*/ 1851670 h 2563305"/>
                      <a:gd name="connsiteX1132" fmla="*/ 1401322 w 2081801"/>
                      <a:gd name="connsiteY1132" fmla="*/ 1725629 h 2563305"/>
                      <a:gd name="connsiteX1133" fmla="*/ 1443807 w 2081801"/>
                      <a:gd name="connsiteY1133" fmla="*/ 1701553 h 2563305"/>
                      <a:gd name="connsiteX1134" fmla="*/ 1472131 w 2081801"/>
                      <a:gd name="connsiteY1134" fmla="*/ 1803519 h 2563305"/>
                      <a:gd name="connsiteX1135" fmla="*/ 1333345 w 2081801"/>
                      <a:gd name="connsiteY1135" fmla="*/ 1884242 h 2563305"/>
                      <a:gd name="connsiteX1136" fmla="*/ 1402738 w 2081801"/>
                      <a:gd name="connsiteY1136" fmla="*/ 1721380 h 2563305"/>
                      <a:gd name="connsiteX1137" fmla="*/ 1433894 w 2081801"/>
                      <a:gd name="connsiteY1137" fmla="*/ 1670397 h 2563305"/>
                      <a:gd name="connsiteX1138" fmla="*/ 1442391 w 2081801"/>
                      <a:gd name="connsiteY1138" fmla="*/ 1698721 h 2563305"/>
                      <a:gd name="connsiteX1139" fmla="*/ 1402738 w 2081801"/>
                      <a:gd name="connsiteY1139" fmla="*/ 1721380 h 2563305"/>
                      <a:gd name="connsiteX1140" fmla="*/ 1499039 w 2081801"/>
                      <a:gd name="connsiteY1140" fmla="*/ 1490541 h 2563305"/>
                      <a:gd name="connsiteX1141" fmla="*/ 1452305 w 2081801"/>
                      <a:gd name="connsiteY1141" fmla="*/ 1476379 h 2563305"/>
                      <a:gd name="connsiteX1142" fmla="*/ 1472131 w 2081801"/>
                      <a:gd name="connsiteY1142" fmla="*/ 1455136 h 2563305"/>
                      <a:gd name="connsiteX1143" fmla="*/ 1472131 w 2081801"/>
                      <a:gd name="connsiteY1143" fmla="*/ 1455136 h 2563305"/>
                      <a:gd name="connsiteX1144" fmla="*/ 1297940 w 2081801"/>
                      <a:gd name="connsiteY1144" fmla="*/ 1432477 h 2563305"/>
                      <a:gd name="connsiteX1145" fmla="*/ 1245541 w 2081801"/>
                      <a:gd name="connsiteY1145" fmla="*/ 1416899 h 2563305"/>
                      <a:gd name="connsiteX1146" fmla="*/ 1246957 w 2081801"/>
                      <a:gd name="connsiteY1146" fmla="*/ 1401321 h 2563305"/>
                      <a:gd name="connsiteX1147" fmla="*/ 1350339 w 2081801"/>
                      <a:gd name="connsiteY1147" fmla="*/ 1286609 h 2563305"/>
                      <a:gd name="connsiteX1148" fmla="*/ 1364501 w 2081801"/>
                      <a:gd name="connsiteY1148" fmla="*/ 1293690 h 2563305"/>
                      <a:gd name="connsiteX1149" fmla="*/ 1316350 w 2081801"/>
                      <a:gd name="connsiteY1149" fmla="*/ 1431061 h 2563305"/>
                      <a:gd name="connsiteX1150" fmla="*/ 1316350 w 2081801"/>
                      <a:gd name="connsiteY1150" fmla="*/ 1432477 h 2563305"/>
                      <a:gd name="connsiteX1151" fmla="*/ 1421148 w 2081801"/>
                      <a:gd name="connsiteY1151" fmla="*/ 1346089 h 2563305"/>
                      <a:gd name="connsiteX1152" fmla="*/ 1507536 w 2081801"/>
                      <a:gd name="connsiteY1152" fmla="*/ 1453720 h 2563305"/>
                      <a:gd name="connsiteX1153" fmla="*/ 1507536 w 2081801"/>
                      <a:gd name="connsiteY1153" fmla="*/ 1453720 h 2563305"/>
                      <a:gd name="connsiteX1154" fmla="*/ 1659069 w 2081801"/>
                      <a:gd name="connsiteY1154" fmla="*/ 1346089 h 2563305"/>
                      <a:gd name="connsiteX1155" fmla="*/ 1657652 w 2081801"/>
                      <a:gd name="connsiteY1155" fmla="*/ 1358835 h 2563305"/>
                      <a:gd name="connsiteX1156" fmla="*/ 1499039 w 2081801"/>
                      <a:gd name="connsiteY1156" fmla="*/ 1490541 h 2563305"/>
                      <a:gd name="connsiteX1157" fmla="*/ 1660484 w 2081801"/>
                      <a:gd name="connsiteY1157" fmla="*/ 1341841 h 2563305"/>
                      <a:gd name="connsiteX1158" fmla="*/ 1508952 w 2081801"/>
                      <a:gd name="connsiteY1158" fmla="*/ 1449471 h 2563305"/>
                      <a:gd name="connsiteX1159" fmla="*/ 1423981 w 2081801"/>
                      <a:gd name="connsiteY1159" fmla="*/ 1343257 h 2563305"/>
                      <a:gd name="connsiteX1160" fmla="*/ 1591091 w 2081801"/>
                      <a:gd name="connsiteY1160" fmla="*/ 1204470 h 2563305"/>
                      <a:gd name="connsiteX1161" fmla="*/ 1591091 w 2081801"/>
                      <a:gd name="connsiteY1161" fmla="*/ 1204470 h 2563305"/>
                      <a:gd name="connsiteX1162" fmla="*/ 1453721 w 2081801"/>
                      <a:gd name="connsiteY1162" fmla="*/ 1177563 h 2563305"/>
                      <a:gd name="connsiteX1163" fmla="*/ 1606669 w 2081801"/>
                      <a:gd name="connsiteY1163" fmla="*/ 1122331 h 2563305"/>
                      <a:gd name="connsiteX1164" fmla="*/ 1688808 w 2081801"/>
                      <a:gd name="connsiteY1164" fmla="*/ 1115250 h 2563305"/>
                      <a:gd name="connsiteX1165" fmla="*/ 1678895 w 2081801"/>
                      <a:gd name="connsiteY1165" fmla="*/ 1176146 h 2563305"/>
                      <a:gd name="connsiteX1166" fmla="*/ 1660484 w 2081801"/>
                      <a:gd name="connsiteY1166" fmla="*/ 1341841 h 2563305"/>
                      <a:gd name="connsiteX1167" fmla="*/ 1542941 w 2081801"/>
                      <a:gd name="connsiteY1167" fmla="*/ 764035 h 2563305"/>
                      <a:gd name="connsiteX1168" fmla="*/ 1579762 w 2081801"/>
                      <a:gd name="connsiteY1168" fmla="*/ 721549 h 2563305"/>
                      <a:gd name="connsiteX1169" fmla="*/ 1684560 w 2081801"/>
                      <a:gd name="connsiteY1169" fmla="*/ 708803 h 2563305"/>
                      <a:gd name="connsiteX1170" fmla="*/ 1562767 w 2081801"/>
                      <a:gd name="connsiteY1170" fmla="*/ 834844 h 2563305"/>
                      <a:gd name="connsiteX1171" fmla="*/ 1542941 w 2081801"/>
                      <a:gd name="connsiteY1171" fmla="*/ 764035 h 2563305"/>
                      <a:gd name="connsiteX1172" fmla="*/ 1354587 w 2081801"/>
                      <a:gd name="connsiteY1172" fmla="*/ 745624 h 2563305"/>
                      <a:gd name="connsiteX1173" fmla="*/ 1404154 w 2081801"/>
                      <a:gd name="connsiteY1173" fmla="*/ 670566 h 2563305"/>
                      <a:gd name="connsiteX1174" fmla="*/ 1644907 w 2081801"/>
                      <a:gd name="connsiteY1174" fmla="*/ 645075 h 2563305"/>
                      <a:gd name="connsiteX1175" fmla="*/ 1578346 w 2081801"/>
                      <a:gd name="connsiteY1175" fmla="*/ 720133 h 2563305"/>
                      <a:gd name="connsiteX1176" fmla="*/ 1354587 w 2081801"/>
                      <a:gd name="connsiteY1176" fmla="*/ 745624 h 2563305"/>
                      <a:gd name="connsiteX1177" fmla="*/ 1402738 w 2081801"/>
                      <a:gd name="connsiteY1177" fmla="*/ 669150 h 2563305"/>
                      <a:gd name="connsiteX1178" fmla="*/ 1326264 w 2081801"/>
                      <a:gd name="connsiteY1178" fmla="*/ 677647 h 2563305"/>
                      <a:gd name="connsiteX1179" fmla="*/ 1299356 w 2081801"/>
                      <a:gd name="connsiteY1179" fmla="*/ 654988 h 2563305"/>
                      <a:gd name="connsiteX1180" fmla="*/ 1300772 w 2081801"/>
                      <a:gd name="connsiteY1180" fmla="*/ 601173 h 2563305"/>
                      <a:gd name="connsiteX1181" fmla="*/ 1348922 w 2081801"/>
                      <a:gd name="connsiteY1181" fmla="*/ 604005 h 2563305"/>
                      <a:gd name="connsiteX1182" fmla="*/ 1348922 w 2081801"/>
                      <a:gd name="connsiteY1182" fmla="*/ 604005 h 2563305"/>
                      <a:gd name="connsiteX1183" fmla="*/ 1392824 w 2081801"/>
                      <a:gd name="connsiteY1183" fmla="*/ 465219 h 2563305"/>
                      <a:gd name="connsiteX1184" fmla="*/ 1446640 w 2081801"/>
                      <a:gd name="connsiteY1184" fmla="*/ 476548 h 2563305"/>
                      <a:gd name="connsiteX1185" fmla="*/ 1432478 w 2081801"/>
                      <a:gd name="connsiteY1185" fmla="*/ 623832 h 2563305"/>
                      <a:gd name="connsiteX1186" fmla="*/ 1402738 w 2081801"/>
                      <a:gd name="connsiteY1186" fmla="*/ 669150 h 2563305"/>
                      <a:gd name="connsiteX1187" fmla="*/ 1348922 w 2081801"/>
                      <a:gd name="connsiteY1187" fmla="*/ 601173 h 2563305"/>
                      <a:gd name="connsiteX1188" fmla="*/ 1302188 w 2081801"/>
                      <a:gd name="connsiteY1188" fmla="*/ 598341 h 2563305"/>
                      <a:gd name="connsiteX1189" fmla="*/ 1303604 w 2081801"/>
                      <a:gd name="connsiteY1189" fmla="*/ 531780 h 2563305"/>
                      <a:gd name="connsiteX1190" fmla="*/ 1347507 w 2081801"/>
                      <a:gd name="connsiteY1190" fmla="*/ 511953 h 2563305"/>
                      <a:gd name="connsiteX1191" fmla="*/ 1347507 w 2081801"/>
                      <a:gd name="connsiteY1191" fmla="*/ 511953 h 2563305"/>
                      <a:gd name="connsiteX1192" fmla="*/ 1340426 w 2081801"/>
                      <a:gd name="connsiteY1192" fmla="*/ 452473 h 2563305"/>
                      <a:gd name="connsiteX1193" fmla="*/ 1392824 w 2081801"/>
                      <a:gd name="connsiteY1193" fmla="*/ 463803 h 2563305"/>
                      <a:gd name="connsiteX1194" fmla="*/ 1348922 w 2081801"/>
                      <a:gd name="connsiteY1194" fmla="*/ 601173 h 2563305"/>
                      <a:gd name="connsiteX1195" fmla="*/ 1300772 w 2081801"/>
                      <a:gd name="connsiteY1195" fmla="*/ 530363 h 2563305"/>
                      <a:gd name="connsiteX1196" fmla="*/ 1204471 w 2081801"/>
                      <a:gd name="connsiteY1196" fmla="*/ 574265 h 2563305"/>
                      <a:gd name="connsiteX1197" fmla="*/ 1159153 w 2081801"/>
                      <a:gd name="connsiteY1197" fmla="*/ 536028 h 2563305"/>
                      <a:gd name="connsiteX1198" fmla="*/ 1186060 w 2081801"/>
                      <a:gd name="connsiteY1198" fmla="*/ 418484 h 2563305"/>
                      <a:gd name="connsiteX1199" fmla="*/ 1303604 w 2081801"/>
                      <a:gd name="connsiteY1199" fmla="*/ 443976 h 2563305"/>
                      <a:gd name="connsiteX1200" fmla="*/ 1300772 w 2081801"/>
                      <a:gd name="connsiteY1200" fmla="*/ 530363 h 2563305"/>
                      <a:gd name="connsiteX1201" fmla="*/ 881579 w 2081801"/>
                      <a:gd name="connsiteY1201" fmla="*/ 350507 h 2563305"/>
                      <a:gd name="connsiteX1202" fmla="*/ 744209 w 2081801"/>
                      <a:gd name="connsiteY1202" fmla="*/ 320767 h 2563305"/>
                      <a:gd name="connsiteX1203" fmla="*/ 645075 w 2081801"/>
                      <a:gd name="connsiteY1203" fmla="*/ 225882 h 2563305"/>
                      <a:gd name="connsiteX1204" fmla="*/ 959470 w 2081801"/>
                      <a:gd name="connsiteY1204" fmla="*/ 262703 h 2563305"/>
                      <a:gd name="connsiteX1205" fmla="*/ 1017534 w 2081801"/>
                      <a:gd name="connsiteY1205" fmla="*/ 281114 h 2563305"/>
                      <a:gd name="connsiteX1206" fmla="*/ 881579 w 2081801"/>
                      <a:gd name="connsiteY1206" fmla="*/ 350507 h 2563305"/>
                      <a:gd name="connsiteX1207" fmla="*/ 773949 w 2081801"/>
                      <a:gd name="connsiteY1207" fmla="*/ 201807 h 2563305"/>
                      <a:gd name="connsiteX1208" fmla="*/ 623833 w 2081801"/>
                      <a:gd name="connsiteY1208" fmla="*/ 203223 h 2563305"/>
                      <a:gd name="connsiteX1209" fmla="*/ 604006 w 2081801"/>
                      <a:gd name="connsiteY1209" fmla="*/ 183397 h 2563305"/>
                      <a:gd name="connsiteX1210" fmla="*/ 639411 w 2081801"/>
                      <a:gd name="connsiteY1210" fmla="*/ 157905 h 2563305"/>
                      <a:gd name="connsiteX1211" fmla="*/ 773949 w 2081801"/>
                      <a:gd name="connsiteY1211" fmla="*/ 201807 h 2563305"/>
                      <a:gd name="connsiteX1212" fmla="*/ 622416 w 2081801"/>
                      <a:gd name="connsiteY1212" fmla="*/ 206056 h 2563305"/>
                      <a:gd name="connsiteX1213" fmla="*/ 639411 w 2081801"/>
                      <a:gd name="connsiteY1213" fmla="*/ 223050 h 2563305"/>
                      <a:gd name="connsiteX1214" fmla="*/ 564352 w 2081801"/>
                      <a:gd name="connsiteY1214" fmla="*/ 214553 h 2563305"/>
                      <a:gd name="connsiteX1215" fmla="*/ 574266 w 2081801"/>
                      <a:gd name="connsiteY1215" fmla="*/ 207472 h 2563305"/>
                      <a:gd name="connsiteX1216" fmla="*/ 622416 w 2081801"/>
                      <a:gd name="connsiteY1216" fmla="*/ 206056 h 2563305"/>
                      <a:gd name="connsiteX1217" fmla="*/ 449641 w 2081801"/>
                      <a:gd name="connsiteY1217" fmla="*/ 533196 h 2563305"/>
                      <a:gd name="connsiteX1218" fmla="*/ 507705 w 2081801"/>
                      <a:gd name="connsiteY1218" fmla="*/ 659237 h 2563305"/>
                      <a:gd name="connsiteX1219" fmla="*/ 490711 w 2081801"/>
                      <a:gd name="connsiteY1219" fmla="*/ 664902 h 2563305"/>
                      <a:gd name="connsiteX1220" fmla="*/ 490711 w 2081801"/>
                      <a:gd name="connsiteY1220" fmla="*/ 664902 h 2563305"/>
                      <a:gd name="connsiteX1221" fmla="*/ 514786 w 2081801"/>
                      <a:gd name="connsiteY1221" fmla="*/ 697474 h 2563305"/>
                      <a:gd name="connsiteX1222" fmla="*/ 313687 w 2081801"/>
                      <a:gd name="connsiteY1222" fmla="*/ 652156 h 2563305"/>
                      <a:gd name="connsiteX1223" fmla="*/ 383080 w 2081801"/>
                      <a:gd name="connsiteY1223" fmla="*/ 507704 h 2563305"/>
                      <a:gd name="connsiteX1224" fmla="*/ 449641 w 2081801"/>
                      <a:gd name="connsiteY1224" fmla="*/ 533196 h 2563305"/>
                      <a:gd name="connsiteX1225" fmla="*/ 448225 w 2081801"/>
                      <a:gd name="connsiteY1225" fmla="*/ 885827 h 2563305"/>
                      <a:gd name="connsiteX1226" fmla="*/ 308022 w 2081801"/>
                      <a:gd name="connsiteY1226" fmla="*/ 663485 h 2563305"/>
                      <a:gd name="connsiteX1227" fmla="*/ 312270 w 2081801"/>
                      <a:gd name="connsiteY1227" fmla="*/ 653572 h 2563305"/>
                      <a:gd name="connsiteX1228" fmla="*/ 516202 w 2081801"/>
                      <a:gd name="connsiteY1228" fmla="*/ 698890 h 2563305"/>
                      <a:gd name="connsiteX1229" fmla="*/ 540277 w 2081801"/>
                      <a:gd name="connsiteY1229" fmla="*/ 731462 h 2563305"/>
                      <a:gd name="connsiteX1230" fmla="*/ 599757 w 2081801"/>
                      <a:gd name="connsiteY1230" fmla="*/ 860336 h 2563305"/>
                      <a:gd name="connsiteX1231" fmla="*/ 448225 w 2081801"/>
                      <a:gd name="connsiteY1231" fmla="*/ 885827 h 2563305"/>
                      <a:gd name="connsiteX1232" fmla="*/ 221634 w 2081801"/>
                      <a:gd name="connsiteY1232" fmla="*/ 841925 h 2563305"/>
                      <a:gd name="connsiteX1233" fmla="*/ 248542 w 2081801"/>
                      <a:gd name="connsiteY1233" fmla="*/ 785278 h 2563305"/>
                      <a:gd name="connsiteX1234" fmla="*/ 428398 w 2081801"/>
                      <a:gd name="connsiteY1234" fmla="*/ 911319 h 2563305"/>
                      <a:gd name="connsiteX1235" fmla="*/ 221634 w 2081801"/>
                      <a:gd name="connsiteY1235" fmla="*/ 841925 h 2563305"/>
                      <a:gd name="connsiteX1236" fmla="*/ 248542 w 2081801"/>
                      <a:gd name="connsiteY1236" fmla="*/ 782445 h 2563305"/>
                      <a:gd name="connsiteX1237" fmla="*/ 213137 w 2081801"/>
                      <a:gd name="connsiteY1237" fmla="*/ 756954 h 2563305"/>
                      <a:gd name="connsiteX1238" fmla="*/ 176316 w 2081801"/>
                      <a:gd name="connsiteY1238" fmla="*/ 693225 h 2563305"/>
                      <a:gd name="connsiteX1239" fmla="*/ 227299 w 2081801"/>
                      <a:gd name="connsiteY1239" fmla="*/ 633745 h 2563305"/>
                      <a:gd name="connsiteX1240" fmla="*/ 298109 w 2081801"/>
                      <a:gd name="connsiteY1240" fmla="*/ 649323 h 2563305"/>
                      <a:gd name="connsiteX1241" fmla="*/ 306606 w 2081801"/>
                      <a:gd name="connsiteY1241" fmla="*/ 662069 h 2563305"/>
                      <a:gd name="connsiteX1242" fmla="*/ 248542 w 2081801"/>
                      <a:gd name="connsiteY1242" fmla="*/ 782445 h 2563305"/>
                      <a:gd name="connsiteX1243" fmla="*/ 190478 w 2081801"/>
                      <a:gd name="connsiteY1243" fmla="*/ 479380 h 2563305"/>
                      <a:gd name="connsiteX1244" fmla="*/ 166402 w 2081801"/>
                      <a:gd name="connsiteY1244" fmla="*/ 618167 h 2563305"/>
                      <a:gd name="connsiteX1245" fmla="*/ 129582 w 2081801"/>
                      <a:gd name="connsiteY1245" fmla="*/ 609670 h 2563305"/>
                      <a:gd name="connsiteX1246" fmla="*/ 159322 w 2081801"/>
                      <a:gd name="connsiteY1246" fmla="*/ 514785 h 2563305"/>
                      <a:gd name="connsiteX1247" fmla="*/ 184813 w 2081801"/>
                      <a:gd name="connsiteY1247" fmla="*/ 469467 h 2563305"/>
                      <a:gd name="connsiteX1248" fmla="*/ 190478 w 2081801"/>
                      <a:gd name="connsiteY1248" fmla="*/ 479380 h 2563305"/>
                      <a:gd name="connsiteX1249" fmla="*/ 132414 w 2081801"/>
                      <a:gd name="connsiteY1249" fmla="*/ 815018 h 2563305"/>
                      <a:gd name="connsiteX1250" fmla="*/ 218802 w 2081801"/>
                      <a:gd name="connsiteY1250" fmla="*/ 843341 h 2563305"/>
                      <a:gd name="connsiteX1251" fmla="*/ 163570 w 2081801"/>
                      <a:gd name="connsiteY1251" fmla="*/ 958053 h 2563305"/>
                      <a:gd name="connsiteX1252" fmla="*/ 163570 w 2081801"/>
                      <a:gd name="connsiteY1252" fmla="*/ 958053 h 2563305"/>
                      <a:gd name="connsiteX1253" fmla="*/ 459554 w 2081801"/>
                      <a:gd name="connsiteY1253" fmla="*/ 931145 h 2563305"/>
                      <a:gd name="connsiteX1254" fmla="*/ 690393 w 2081801"/>
                      <a:gd name="connsiteY1254" fmla="*/ 1092591 h 2563305"/>
                      <a:gd name="connsiteX1255" fmla="*/ 705972 w 2081801"/>
                      <a:gd name="connsiteY1255" fmla="*/ 1094007 h 2563305"/>
                      <a:gd name="connsiteX1256" fmla="*/ 742793 w 2081801"/>
                      <a:gd name="connsiteY1256" fmla="*/ 1176146 h 2563305"/>
                      <a:gd name="connsiteX1257" fmla="*/ 564352 w 2081801"/>
                      <a:gd name="connsiteY1257" fmla="*/ 1133661 h 2563305"/>
                      <a:gd name="connsiteX1258" fmla="*/ 452473 w 2081801"/>
                      <a:gd name="connsiteY1258" fmla="*/ 1010452 h 2563305"/>
                      <a:gd name="connsiteX1259" fmla="*/ 452473 w 2081801"/>
                      <a:gd name="connsiteY1259" fmla="*/ 1010452 h 2563305"/>
                      <a:gd name="connsiteX1260" fmla="*/ 418485 w 2081801"/>
                      <a:gd name="connsiteY1260" fmla="*/ 1098256 h 2563305"/>
                      <a:gd name="connsiteX1261" fmla="*/ 320768 w 2081801"/>
                      <a:gd name="connsiteY1261" fmla="*/ 1075597 h 2563305"/>
                      <a:gd name="connsiteX1262" fmla="*/ 320768 w 2081801"/>
                      <a:gd name="connsiteY1262" fmla="*/ 1075597 h 2563305"/>
                      <a:gd name="connsiteX1263" fmla="*/ 300941 w 2081801"/>
                      <a:gd name="connsiteY1263" fmla="*/ 1149239 h 2563305"/>
                      <a:gd name="connsiteX1264" fmla="*/ 95593 w 2081801"/>
                      <a:gd name="connsiteY1264" fmla="*/ 1086927 h 2563305"/>
                      <a:gd name="connsiteX1265" fmla="*/ 84264 w 2081801"/>
                      <a:gd name="connsiteY1265" fmla="*/ 1074181 h 2563305"/>
                      <a:gd name="connsiteX1266" fmla="*/ 132414 w 2081801"/>
                      <a:gd name="connsiteY1266" fmla="*/ 815018 h 2563305"/>
                      <a:gd name="connsiteX1267" fmla="*/ 747041 w 2081801"/>
                      <a:gd name="connsiteY1267" fmla="*/ 1178979 h 2563305"/>
                      <a:gd name="connsiteX1268" fmla="*/ 747041 w 2081801"/>
                      <a:gd name="connsiteY1268" fmla="*/ 1178979 h 2563305"/>
                      <a:gd name="connsiteX1269" fmla="*/ 708804 w 2081801"/>
                      <a:gd name="connsiteY1269" fmla="*/ 1094007 h 2563305"/>
                      <a:gd name="connsiteX1270" fmla="*/ 943892 w 2081801"/>
                      <a:gd name="connsiteY1270" fmla="*/ 1109585 h 2563305"/>
                      <a:gd name="connsiteX1271" fmla="*/ 943892 w 2081801"/>
                      <a:gd name="connsiteY1271" fmla="*/ 1188892 h 2563305"/>
                      <a:gd name="connsiteX1272" fmla="*/ 833429 w 2081801"/>
                      <a:gd name="connsiteY1272" fmla="*/ 1186060 h 2563305"/>
                      <a:gd name="connsiteX1273" fmla="*/ 833429 w 2081801"/>
                      <a:gd name="connsiteY1273" fmla="*/ 1186060 h 2563305"/>
                      <a:gd name="connsiteX1274" fmla="*/ 943892 w 2081801"/>
                      <a:gd name="connsiteY1274" fmla="*/ 1320598 h 2563305"/>
                      <a:gd name="connsiteX1275" fmla="*/ 943892 w 2081801"/>
                      <a:gd name="connsiteY1275" fmla="*/ 1327679 h 2563305"/>
                      <a:gd name="connsiteX1276" fmla="*/ 673399 w 2081801"/>
                      <a:gd name="connsiteY1276" fmla="*/ 1248372 h 2563305"/>
                      <a:gd name="connsiteX1277" fmla="*/ 570017 w 2081801"/>
                      <a:gd name="connsiteY1277" fmla="*/ 1135077 h 2563305"/>
                      <a:gd name="connsiteX1278" fmla="*/ 747041 w 2081801"/>
                      <a:gd name="connsiteY1278" fmla="*/ 1178979 h 2563305"/>
                      <a:gd name="connsiteX1279" fmla="*/ 837678 w 2081801"/>
                      <a:gd name="connsiteY1279" fmla="*/ 1190308 h 2563305"/>
                      <a:gd name="connsiteX1280" fmla="*/ 943892 w 2081801"/>
                      <a:gd name="connsiteY1280" fmla="*/ 1193141 h 2563305"/>
                      <a:gd name="connsiteX1281" fmla="*/ 943892 w 2081801"/>
                      <a:gd name="connsiteY1281" fmla="*/ 1319182 h 2563305"/>
                      <a:gd name="connsiteX1282" fmla="*/ 837678 w 2081801"/>
                      <a:gd name="connsiteY1282" fmla="*/ 1190308 h 2563305"/>
                      <a:gd name="connsiteX1283" fmla="*/ 953805 w 2081801"/>
                      <a:gd name="connsiteY1283" fmla="*/ 1334760 h 2563305"/>
                      <a:gd name="connsiteX1284" fmla="*/ 956638 w 2081801"/>
                      <a:gd name="connsiteY1284" fmla="*/ 1339008 h 2563305"/>
                      <a:gd name="connsiteX1285" fmla="*/ 945308 w 2081801"/>
                      <a:gd name="connsiteY1285" fmla="*/ 1356003 h 2563305"/>
                      <a:gd name="connsiteX1286" fmla="*/ 945308 w 2081801"/>
                      <a:gd name="connsiteY1286" fmla="*/ 1331927 h 2563305"/>
                      <a:gd name="connsiteX1287" fmla="*/ 953805 w 2081801"/>
                      <a:gd name="connsiteY1287" fmla="*/ 1334760 h 2563305"/>
                      <a:gd name="connsiteX1288" fmla="*/ 1009036 w 2081801"/>
                      <a:gd name="connsiteY1288" fmla="*/ 1395656 h 2563305"/>
                      <a:gd name="connsiteX1289" fmla="*/ 1161985 w 2081801"/>
                      <a:gd name="connsiteY1289" fmla="*/ 1415483 h 2563305"/>
                      <a:gd name="connsiteX1290" fmla="*/ 1181812 w 2081801"/>
                      <a:gd name="connsiteY1290" fmla="*/ 1470714 h 2563305"/>
                      <a:gd name="connsiteX1291" fmla="*/ 1111002 w 2081801"/>
                      <a:gd name="connsiteY1291" fmla="*/ 1548605 h 2563305"/>
                      <a:gd name="connsiteX1292" fmla="*/ 926897 w 2081801"/>
                      <a:gd name="connsiteY1292" fmla="*/ 1523113 h 2563305"/>
                      <a:gd name="connsiteX1293" fmla="*/ 958054 w 2081801"/>
                      <a:gd name="connsiteY1293" fmla="*/ 1435310 h 2563305"/>
                      <a:gd name="connsiteX1294" fmla="*/ 1009036 w 2081801"/>
                      <a:gd name="connsiteY1294" fmla="*/ 1395656 h 2563305"/>
                      <a:gd name="connsiteX1295" fmla="*/ 926897 w 2081801"/>
                      <a:gd name="connsiteY1295" fmla="*/ 1525946 h 2563305"/>
                      <a:gd name="connsiteX1296" fmla="*/ 1109586 w 2081801"/>
                      <a:gd name="connsiteY1296" fmla="*/ 1551437 h 2563305"/>
                      <a:gd name="connsiteX1297" fmla="*/ 994874 w 2081801"/>
                      <a:gd name="connsiteY1297" fmla="*/ 1678894 h 2563305"/>
                      <a:gd name="connsiteX1298" fmla="*/ 994874 w 2081801"/>
                      <a:gd name="connsiteY1298" fmla="*/ 1678894 h 2563305"/>
                      <a:gd name="connsiteX1299" fmla="*/ 1038776 w 2081801"/>
                      <a:gd name="connsiteY1299" fmla="*/ 1676062 h 2563305"/>
                      <a:gd name="connsiteX1300" fmla="*/ 973632 w 2081801"/>
                      <a:gd name="connsiteY1300" fmla="*/ 1701553 h 2563305"/>
                      <a:gd name="connsiteX1301" fmla="*/ 973632 w 2081801"/>
                      <a:gd name="connsiteY1301" fmla="*/ 1701553 h 2563305"/>
                      <a:gd name="connsiteX1302" fmla="*/ 979297 w 2081801"/>
                      <a:gd name="connsiteY1302" fmla="*/ 1751120 h 2563305"/>
                      <a:gd name="connsiteX1303" fmla="*/ 857504 w 2081801"/>
                      <a:gd name="connsiteY1303" fmla="*/ 1731293 h 2563305"/>
                      <a:gd name="connsiteX1304" fmla="*/ 926897 w 2081801"/>
                      <a:gd name="connsiteY1304" fmla="*/ 1525946 h 2563305"/>
                      <a:gd name="connsiteX1305" fmla="*/ 1483461 w 2081801"/>
                      <a:gd name="connsiteY1305" fmla="*/ 1898404 h 2563305"/>
                      <a:gd name="connsiteX1306" fmla="*/ 1283778 w 2081801"/>
                      <a:gd name="connsiteY1306" fmla="*/ 1912566 h 2563305"/>
                      <a:gd name="connsiteX1307" fmla="*/ 1320599 w 2081801"/>
                      <a:gd name="connsiteY1307" fmla="*/ 1853086 h 2563305"/>
                      <a:gd name="connsiteX1308" fmla="*/ 1333345 w 2081801"/>
                      <a:gd name="connsiteY1308" fmla="*/ 1887074 h 2563305"/>
                      <a:gd name="connsiteX1309" fmla="*/ 1333345 w 2081801"/>
                      <a:gd name="connsiteY1309" fmla="*/ 1887074 h 2563305"/>
                      <a:gd name="connsiteX1310" fmla="*/ 1472131 w 2081801"/>
                      <a:gd name="connsiteY1310" fmla="*/ 1804935 h 2563305"/>
                      <a:gd name="connsiteX1311" fmla="*/ 1496207 w 2081801"/>
                      <a:gd name="connsiteY1311" fmla="*/ 1888491 h 2563305"/>
                      <a:gd name="connsiteX1312" fmla="*/ 1483461 w 2081801"/>
                      <a:gd name="connsiteY1312" fmla="*/ 1898404 h 2563305"/>
                      <a:gd name="connsiteX1313" fmla="*/ 1443807 w 2081801"/>
                      <a:gd name="connsiteY1313" fmla="*/ 1697305 h 2563305"/>
                      <a:gd name="connsiteX1314" fmla="*/ 1435310 w 2081801"/>
                      <a:gd name="connsiteY1314" fmla="*/ 1666148 h 2563305"/>
                      <a:gd name="connsiteX1315" fmla="*/ 1435310 w 2081801"/>
                      <a:gd name="connsiteY1315" fmla="*/ 1666148 h 2563305"/>
                      <a:gd name="connsiteX1316" fmla="*/ 1399905 w 2081801"/>
                      <a:gd name="connsiteY1316" fmla="*/ 1724212 h 2563305"/>
                      <a:gd name="connsiteX1317" fmla="*/ 1392824 w 2081801"/>
                      <a:gd name="connsiteY1317" fmla="*/ 1728461 h 2563305"/>
                      <a:gd name="connsiteX1318" fmla="*/ 1283778 w 2081801"/>
                      <a:gd name="connsiteY1318" fmla="*/ 1742623 h 2563305"/>
                      <a:gd name="connsiteX1319" fmla="*/ 1254038 w 2081801"/>
                      <a:gd name="connsiteY1319" fmla="*/ 1661900 h 2563305"/>
                      <a:gd name="connsiteX1320" fmla="*/ 1278113 w 2081801"/>
                      <a:gd name="connsiteY1320" fmla="*/ 1660484 h 2563305"/>
                      <a:gd name="connsiteX1321" fmla="*/ 1278113 w 2081801"/>
                      <a:gd name="connsiteY1321" fmla="*/ 1660484 h 2563305"/>
                      <a:gd name="connsiteX1322" fmla="*/ 1351755 w 2081801"/>
                      <a:gd name="connsiteY1322" fmla="*/ 1584010 h 2563305"/>
                      <a:gd name="connsiteX1323" fmla="*/ 1387160 w 2081801"/>
                      <a:gd name="connsiteY1323" fmla="*/ 1588258 h 2563305"/>
                      <a:gd name="connsiteX1324" fmla="*/ 1387160 w 2081801"/>
                      <a:gd name="connsiteY1324" fmla="*/ 1588258 h 2563305"/>
                      <a:gd name="connsiteX1325" fmla="*/ 1482045 w 2081801"/>
                      <a:gd name="connsiteY1325" fmla="*/ 1508951 h 2563305"/>
                      <a:gd name="connsiteX1326" fmla="*/ 1514617 w 2081801"/>
                      <a:gd name="connsiteY1326" fmla="*/ 1496206 h 2563305"/>
                      <a:gd name="connsiteX1327" fmla="*/ 1643490 w 2081801"/>
                      <a:gd name="connsiteY1327" fmla="*/ 1533027 h 2563305"/>
                      <a:gd name="connsiteX1328" fmla="*/ 1637826 w 2081801"/>
                      <a:gd name="connsiteY1328" fmla="*/ 1586842 h 2563305"/>
                      <a:gd name="connsiteX1329" fmla="*/ 1443807 w 2081801"/>
                      <a:gd name="connsiteY1329" fmla="*/ 1697305 h 2563305"/>
                      <a:gd name="connsiteX1330" fmla="*/ 1755369 w 2081801"/>
                      <a:gd name="connsiteY1330" fmla="*/ 1276696 h 2563305"/>
                      <a:gd name="connsiteX1331" fmla="*/ 1661901 w 2081801"/>
                      <a:gd name="connsiteY1331" fmla="*/ 1354586 h 2563305"/>
                      <a:gd name="connsiteX1332" fmla="*/ 1663317 w 2081801"/>
                      <a:gd name="connsiteY1332" fmla="*/ 1341841 h 2563305"/>
                      <a:gd name="connsiteX1333" fmla="*/ 1755369 w 2081801"/>
                      <a:gd name="connsiteY1333" fmla="*/ 1276696 h 2563305"/>
                      <a:gd name="connsiteX1334" fmla="*/ 970799 w 2081801"/>
                      <a:gd name="connsiteY1334" fmla="*/ 264120 h 2563305"/>
                      <a:gd name="connsiteX1335" fmla="*/ 1038776 w 2081801"/>
                      <a:gd name="connsiteY1335" fmla="*/ 272617 h 2563305"/>
                      <a:gd name="connsiteX1336" fmla="*/ 1021782 w 2081801"/>
                      <a:gd name="connsiteY1336" fmla="*/ 281114 h 2563305"/>
                      <a:gd name="connsiteX1337" fmla="*/ 970799 w 2081801"/>
                      <a:gd name="connsiteY1337" fmla="*/ 264120 h 2563305"/>
                      <a:gd name="connsiteX1338" fmla="*/ 833429 w 2081801"/>
                      <a:gd name="connsiteY1338" fmla="*/ 10621 h 2563305"/>
                      <a:gd name="connsiteX1339" fmla="*/ 657821 w 2081801"/>
                      <a:gd name="connsiteY1339" fmla="*/ 142327 h 2563305"/>
                      <a:gd name="connsiteX1340" fmla="*/ 417069 w 2081801"/>
                      <a:gd name="connsiteY1340" fmla="*/ 88512 h 2563305"/>
                      <a:gd name="connsiteX1341" fmla="*/ 833429 w 2081801"/>
                      <a:gd name="connsiteY1341" fmla="*/ 10621 h 2563305"/>
                      <a:gd name="connsiteX1342" fmla="*/ 577098 w 2081801"/>
                      <a:gd name="connsiteY1342" fmla="*/ 204640 h 2563305"/>
                      <a:gd name="connsiteX1343" fmla="*/ 602590 w 2081801"/>
                      <a:gd name="connsiteY1343" fmla="*/ 186229 h 2563305"/>
                      <a:gd name="connsiteX1344" fmla="*/ 621000 w 2081801"/>
                      <a:gd name="connsiteY1344" fmla="*/ 204640 h 2563305"/>
                      <a:gd name="connsiteX1345" fmla="*/ 577098 w 2081801"/>
                      <a:gd name="connsiteY1345" fmla="*/ 204640 h 2563305"/>
                      <a:gd name="connsiteX1346" fmla="*/ 636578 w 2081801"/>
                      <a:gd name="connsiteY1346" fmla="*/ 157905 h 2563305"/>
                      <a:gd name="connsiteX1347" fmla="*/ 602590 w 2081801"/>
                      <a:gd name="connsiteY1347" fmla="*/ 183397 h 2563305"/>
                      <a:gd name="connsiteX1348" fmla="*/ 545942 w 2081801"/>
                      <a:gd name="connsiteY1348" fmla="*/ 129581 h 2563305"/>
                      <a:gd name="connsiteX1349" fmla="*/ 636578 w 2081801"/>
                      <a:gd name="connsiteY1349" fmla="*/ 157905 h 2563305"/>
                      <a:gd name="connsiteX1350" fmla="*/ 511954 w 2081801"/>
                      <a:gd name="connsiteY1350" fmla="*/ 207472 h 2563305"/>
                      <a:gd name="connsiteX1351" fmla="*/ 571433 w 2081801"/>
                      <a:gd name="connsiteY1351" fmla="*/ 206056 h 2563305"/>
                      <a:gd name="connsiteX1352" fmla="*/ 562936 w 2081801"/>
                      <a:gd name="connsiteY1352" fmla="*/ 213137 h 2563305"/>
                      <a:gd name="connsiteX1353" fmla="*/ 511954 w 2081801"/>
                      <a:gd name="connsiteY1353" fmla="*/ 207472 h 2563305"/>
                      <a:gd name="connsiteX1354" fmla="*/ 494959 w 2081801"/>
                      <a:gd name="connsiteY1354" fmla="*/ 207472 h 2563305"/>
                      <a:gd name="connsiteX1355" fmla="*/ 558688 w 2081801"/>
                      <a:gd name="connsiteY1355" fmla="*/ 214553 h 2563305"/>
                      <a:gd name="connsiteX1356" fmla="*/ 490711 w 2081801"/>
                      <a:gd name="connsiteY1356" fmla="*/ 265536 h 2563305"/>
                      <a:gd name="connsiteX1357" fmla="*/ 359005 w 2081801"/>
                      <a:gd name="connsiteY1357" fmla="*/ 237212 h 2563305"/>
                      <a:gd name="connsiteX1358" fmla="*/ 323600 w 2081801"/>
                      <a:gd name="connsiteY1358" fmla="*/ 210304 h 2563305"/>
                      <a:gd name="connsiteX1359" fmla="*/ 494959 w 2081801"/>
                      <a:gd name="connsiteY1359" fmla="*/ 207472 h 2563305"/>
                      <a:gd name="connsiteX1360" fmla="*/ 479381 w 2081801"/>
                      <a:gd name="connsiteY1360" fmla="*/ 206056 h 2563305"/>
                      <a:gd name="connsiteX1361" fmla="*/ 320768 w 2081801"/>
                      <a:gd name="connsiteY1361" fmla="*/ 207472 h 2563305"/>
                      <a:gd name="connsiteX1362" fmla="*/ 288195 w 2081801"/>
                      <a:gd name="connsiteY1362" fmla="*/ 183397 h 2563305"/>
                      <a:gd name="connsiteX1363" fmla="*/ 479381 w 2081801"/>
                      <a:gd name="connsiteY1363" fmla="*/ 206056 h 2563305"/>
                      <a:gd name="connsiteX1364" fmla="*/ 320768 w 2081801"/>
                      <a:gd name="connsiteY1364" fmla="*/ 210304 h 2563305"/>
                      <a:gd name="connsiteX1365" fmla="*/ 354756 w 2081801"/>
                      <a:gd name="connsiteY1365" fmla="*/ 237212 h 2563305"/>
                      <a:gd name="connsiteX1366" fmla="*/ 238628 w 2081801"/>
                      <a:gd name="connsiteY1366" fmla="*/ 211720 h 2563305"/>
                      <a:gd name="connsiteX1367" fmla="*/ 320768 w 2081801"/>
                      <a:gd name="connsiteY1367" fmla="*/ 210304 h 2563305"/>
                      <a:gd name="connsiteX1368" fmla="*/ 300941 w 2081801"/>
                      <a:gd name="connsiteY1368" fmla="*/ 650740 h 2563305"/>
                      <a:gd name="connsiteX1369" fmla="*/ 310854 w 2081801"/>
                      <a:gd name="connsiteY1369" fmla="*/ 653572 h 2563305"/>
                      <a:gd name="connsiteX1370" fmla="*/ 306606 w 2081801"/>
                      <a:gd name="connsiteY1370" fmla="*/ 662069 h 2563305"/>
                      <a:gd name="connsiteX1371" fmla="*/ 300941 w 2081801"/>
                      <a:gd name="connsiteY1371" fmla="*/ 650740 h 2563305"/>
                      <a:gd name="connsiteX1372" fmla="*/ 228715 w 2081801"/>
                      <a:gd name="connsiteY1372" fmla="*/ 632329 h 2563305"/>
                      <a:gd name="connsiteX1373" fmla="*/ 262704 w 2081801"/>
                      <a:gd name="connsiteY1373" fmla="*/ 592676 h 2563305"/>
                      <a:gd name="connsiteX1374" fmla="*/ 296692 w 2081801"/>
                      <a:gd name="connsiteY1374" fmla="*/ 646491 h 2563305"/>
                      <a:gd name="connsiteX1375" fmla="*/ 228715 w 2081801"/>
                      <a:gd name="connsiteY1375" fmla="*/ 632329 h 2563305"/>
                      <a:gd name="connsiteX1376" fmla="*/ 262704 w 2081801"/>
                      <a:gd name="connsiteY1376" fmla="*/ 589843 h 2563305"/>
                      <a:gd name="connsiteX1377" fmla="*/ 255623 w 2081801"/>
                      <a:gd name="connsiteY1377" fmla="*/ 578514 h 2563305"/>
                      <a:gd name="connsiteX1378" fmla="*/ 289611 w 2081801"/>
                      <a:gd name="connsiteY1378" fmla="*/ 558687 h 2563305"/>
                      <a:gd name="connsiteX1379" fmla="*/ 262704 w 2081801"/>
                      <a:gd name="connsiteY1379" fmla="*/ 589843 h 2563305"/>
                      <a:gd name="connsiteX1380" fmla="*/ 162154 w 2081801"/>
                      <a:gd name="connsiteY1380" fmla="*/ 506288 h 2563305"/>
                      <a:gd name="connsiteX1381" fmla="*/ 218802 w 2081801"/>
                      <a:gd name="connsiteY1381" fmla="*/ 320767 h 2563305"/>
                      <a:gd name="connsiteX1382" fmla="*/ 190478 w 2081801"/>
                      <a:gd name="connsiteY1382" fmla="*/ 477964 h 2563305"/>
                      <a:gd name="connsiteX1383" fmla="*/ 183397 w 2081801"/>
                      <a:gd name="connsiteY1383" fmla="*/ 466635 h 2563305"/>
                      <a:gd name="connsiteX1384" fmla="*/ 183397 w 2081801"/>
                      <a:gd name="connsiteY1384" fmla="*/ 466635 h 2563305"/>
                      <a:gd name="connsiteX1385" fmla="*/ 162154 w 2081801"/>
                      <a:gd name="connsiteY1385" fmla="*/ 506288 h 2563305"/>
                      <a:gd name="connsiteX1386" fmla="*/ 116836 w 2081801"/>
                      <a:gd name="connsiteY1386" fmla="*/ 589843 h 2563305"/>
                      <a:gd name="connsiteX1387" fmla="*/ 153657 w 2081801"/>
                      <a:gd name="connsiteY1387" fmla="*/ 523282 h 2563305"/>
                      <a:gd name="connsiteX1388" fmla="*/ 128166 w 2081801"/>
                      <a:gd name="connsiteY1388" fmla="*/ 608254 h 2563305"/>
                      <a:gd name="connsiteX1389" fmla="*/ 116836 w 2081801"/>
                      <a:gd name="connsiteY1389" fmla="*/ 589843 h 2563305"/>
                      <a:gd name="connsiteX1390" fmla="*/ 914152 w 2081801"/>
                      <a:gd name="connsiteY1390" fmla="*/ 1521697 h 2563305"/>
                      <a:gd name="connsiteX1391" fmla="*/ 853255 w 2081801"/>
                      <a:gd name="connsiteY1391" fmla="*/ 1518865 h 2563305"/>
                      <a:gd name="connsiteX1392" fmla="*/ 956638 w 2081801"/>
                      <a:gd name="connsiteY1392" fmla="*/ 1438142 h 2563305"/>
                      <a:gd name="connsiteX1393" fmla="*/ 926897 w 2081801"/>
                      <a:gd name="connsiteY1393" fmla="*/ 1523113 h 2563305"/>
                      <a:gd name="connsiteX1394" fmla="*/ 914152 w 2081801"/>
                      <a:gd name="connsiteY1394" fmla="*/ 1521697 h 2563305"/>
                      <a:gd name="connsiteX1395" fmla="*/ 1003372 w 2081801"/>
                      <a:gd name="connsiteY1395" fmla="*/ 1755368 h 2563305"/>
                      <a:gd name="connsiteX1396" fmla="*/ 1000540 w 2081801"/>
                      <a:gd name="connsiteY1396" fmla="*/ 1761033 h 2563305"/>
                      <a:gd name="connsiteX1397" fmla="*/ 984961 w 2081801"/>
                      <a:gd name="connsiteY1397" fmla="*/ 1789357 h 2563305"/>
                      <a:gd name="connsiteX1398" fmla="*/ 980713 w 2081801"/>
                      <a:gd name="connsiteY1398" fmla="*/ 1751120 h 2563305"/>
                      <a:gd name="connsiteX1399" fmla="*/ 1003372 w 2081801"/>
                      <a:gd name="connsiteY1399" fmla="*/ 1755368 h 2563305"/>
                      <a:gd name="connsiteX1400" fmla="*/ 983545 w 2081801"/>
                      <a:gd name="connsiteY1400" fmla="*/ 1796438 h 2563305"/>
                      <a:gd name="connsiteX1401" fmla="*/ 1010453 w 2081801"/>
                      <a:gd name="connsiteY1401" fmla="*/ 2031526 h 2563305"/>
                      <a:gd name="connsiteX1402" fmla="*/ 932562 w 2081801"/>
                      <a:gd name="connsiteY1402" fmla="*/ 1887074 h 2563305"/>
                      <a:gd name="connsiteX1403" fmla="*/ 983545 w 2081801"/>
                      <a:gd name="connsiteY1403" fmla="*/ 1796438 h 2563305"/>
                      <a:gd name="connsiteX1404" fmla="*/ 1299356 w 2081801"/>
                      <a:gd name="connsiteY1404" fmla="*/ 2289272 h 2563305"/>
                      <a:gd name="connsiteX1405" fmla="*/ 1489126 w 2081801"/>
                      <a:gd name="connsiteY1405" fmla="*/ 2153318 h 2563305"/>
                      <a:gd name="connsiteX1406" fmla="*/ 1432478 w 2081801"/>
                      <a:gd name="connsiteY1406" fmla="*/ 2265197 h 2563305"/>
                      <a:gd name="connsiteX1407" fmla="*/ 1299356 w 2081801"/>
                      <a:gd name="connsiteY1407" fmla="*/ 2289272 h 2563305"/>
                      <a:gd name="connsiteX1408" fmla="*/ 1520282 w 2081801"/>
                      <a:gd name="connsiteY1408" fmla="*/ 2252451 h 2563305"/>
                      <a:gd name="connsiteX1409" fmla="*/ 1418316 w 2081801"/>
                      <a:gd name="connsiteY1409" fmla="*/ 2297770 h 2563305"/>
                      <a:gd name="connsiteX1410" fmla="*/ 1433894 w 2081801"/>
                      <a:gd name="connsiteY1410" fmla="*/ 2266613 h 2563305"/>
                      <a:gd name="connsiteX1411" fmla="*/ 1520282 w 2081801"/>
                      <a:gd name="connsiteY1411" fmla="*/ 2252451 h 2563305"/>
                      <a:gd name="connsiteX1412" fmla="*/ 1593924 w 2081801"/>
                      <a:gd name="connsiteY1412" fmla="*/ 2075428 h 2563305"/>
                      <a:gd name="connsiteX1413" fmla="*/ 1494790 w 2081801"/>
                      <a:gd name="connsiteY1413" fmla="*/ 2146237 h 2563305"/>
                      <a:gd name="connsiteX1414" fmla="*/ 1541524 w 2081801"/>
                      <a:gd name="connsiteY1414" fmla="*/ 2052768 h 2563305"/>
                      <a:gd name="connsiteX1415" fmla="*/ 1593924 w 2081801"/>
                      <a:gd name="connsiteY1415" fmla="*/ 2075428 h 2563305"/>
                      <a:gd name="connsiteX1416" fmla="*/ 1650571 w 2081801"/>
                      <a:gd name="connsiteY1416" fmla="*/ 1443806 h 2563305"/>
                      <a:gd name="connsiteX1417" fmla="*/ 1642074 w 2081801"/>
                      <a:gd name="connsiteY1417" fmla="*/ 1531610 h 2563305"/>
                      <a:gd name="connsiteX1418" fmla="*/ 1516033 w 2081801"/>
                      <a:gd name="connsiteY1418" fmla="*/ 1494789 h 2563305"/>
                      <a:gd name="connsiteX1419" fmla="*/ 1650571 w 2081801"/>
                      <a:gd name="connsiteY1419" fmla="*/ 1443806 h 2563305"/>
                      <a:gd name="connsiteX1420" fmla="*/ 1904070 w 2081801"/>
                      <a:gd name="connsiteY1420" fmla="*/ 1347506 h 2563305"/>
                      <a:gd name="connsiteX1421" fmla="*/ 1724213 w 2081801"/>
                      <a:gd name="connsiteY1421" fmla="*/ 1555686 h 2563305"/>
                      <a:gd name="connsiteX1422" fmla="*/ 1643490 w 2081801"/>
                      <a:gd name="connsiteY1422" fmla="*/ 1533027 h 2563305"/>
                      <a:gd name="connsiteX1423" fmla="*/ 1651988 w 2081801"/>
                      <a:gd name="connsiteY1423" fmla="*/ 1443806 h 2563305"/>
                      <a:gd name="connsiteX1424" fmla="*/ 1904070 w 2081801"/>
                      <a:gd name="connsiteY1424" fmla="*/ 1347506 h 2563305"/>
                      <a:gd name="connsiteX1425" fmla="*/ 1305021 w 2081801"/>
                      <a:gd name="connsiteY1425" fmla="*/ 442560 h 2563305"/>
                      <a:gd name="connsiteX1426" fmla="*/ 1310685 w 2081801"/>
                      <a:gd name="connsiteY1426" fmla="*/ 220218 h 2563305"/>
                      <a:gd name="connsiteX1427" fmla="*/ 1336177 w 2081801"/>
                      <a:gd name="connsiteY1427" fmla="*/ 449641 h 2563305"/>
                      <a:gd name="connsiteX1428" fmla="*/ 1305021 w 2081801"/>
                      <a:gd name="connsiteY1428" fmla="*/ 442560 h 2563305"/>
                      <a:gd name="connsiteX1429" fmla="*/ 562936 w 2081801"/>
                      <a:gd name="connsiteY1429" fmla="*/ 1133661 h 2563305"/>
                      <a:gd name="connsiteX1430" fmla="*/ 422733 w 2081801"/>
                      <a:gd name="connsiteY1430" fmla="*/ 1099672 h 2563305"/>
                      <a:gd name="connsiteX1431" fmla="*/ 455306 w 2081801"/>
                      <a:gd name="connsiteY1431" fmla="*/ 1014701 h 2563305"/>
                      <a:gd name="connsiteX1432" fmla="*/ 562936 w 2081801"/>
                      <a:gd name="connsiteY1432" fmla="*/ 1133661 h 2563305"/>
                      <a:gd name="connsiteX1433" fmla="*/ 956638 w 2081801"/>
                      <a:gd name="connsiteY1433" fmla="*/ 1334760 h 2563305"/>
                      <a:gd name="connsiteX1434" fmla="*/ 959470 w 2081801"/>
                      <a:gd name="connsiteY1434" fmla="*/ 1334760 h 2563305"/>
                      <a:gd name="connsiteX1435" fmla="*/ 958054 w 2081801"/>
                      <a:gd name="connsiteY1435" fmla="*/ 1336176 h 2563305"/>
                      <a:gd name="connsiteX1436" fmla="*/ 956638 w 2081801"/>
                      <a:gd name="connsiteY1436" fmla="*/ 1334760 h 2563305"/>
                      <a:gd name="connsiteX1437" fmla="*/ 1136494 w 2081801"/>
                      <a:gd name="connsiteY1437" fmla="*/ 2314764 h 2563305"/>
                      <a:gd name="connsiteX1438" fmla="*/ 1130829 w 2081801"/>
                      <a:gd name="connsiteY1438" fmla="*/ 2337423 h 2563305"/>
                      <a:gd name="connsiteX1439" fmla="*/ 1061436 w 2081801"/>
                      <a:gd name="connsiteY1439" fmla="*/ 2302018 h 2563305"/>
                      <a:gd name="connsiteX1440" fmla="*/ 1136494 w 2081801"/>
                      <a:gd name="connsiteY1440" fmla="*/ 2314764 h 2563305"/>
                      <a:gd name="connsiteX1441" fmla="*/ 1221465 w 2081801"/>
                      <a:gd name="connsiteY1441" fmla="*/ 2386990 h 2563305"/>
                      <a:gd name="connsiteX1442" fmla="*/ 1105338 w 2081801"/>
                      <a:gd name="connsiteY1442" fmla="*/ 2439389 h 2563305"/>
                      <a:gd name="connsiteX1443" fmla="*/ 1130829 w 2081801"/>
                      <a:gd name="connsiteY1443" fmla="*/ 2341672 h 2563305"/>
                      <a:gd name="connsiteX1444" fmla="*/ 1221465 w 2081801"/>
                      <a:gd name="connsiteY1444" fmla="*/ 2386990 h 2563305"/>
                      <a:gd name="connsiteX1445" fmla="*/ 1690225 w 2081801"/>
                      <a:gd name="connsiteY1445" fmla="*/ 1112418 h 2563305"/>
                      <a:gd name="connsiteX1446" fmla="*/ 1731294 w 2081801"/>
                      <a:gd name="connsiteY1446" fmla="*/ 871665 h 2563305"/>
                      <a:gd name="connsiteX1447" fmla="*/ 1729878 w 2081801"/>
                      <a:gd name="connsiteY1447" fmla="*/ 1109585 h 2563305"/>
                      <a:gd name="connsiteX1448" fmla="*/ 1690225 w 2081801"/>
                      <a:gd name="connsiteY1448" fmla="*/ 1112418 h 2563305"/>
                      <a:gd name="connsiteX1449" fmla="*/ 2017365 w 2081801"/>
                      <a:gd name="connsiteY1449" fmla="*/ 1875745 h 2563305"/>
                      <a:gd name="connsiteX1450" fmla="*/ 1918231 w 2081801"/>
                      <a:gd name="connsiteY1450" fmla="*/ 2129243 h 2563305"/>
                      <a:gd name="connsiteX1451" fmla="*/ 1911150 w 2081801"/>
                      <a:gd name="connsiteY1451" fmla="*/ 1991872 h 2563305"/>
                      <a:gd name="connsiteX1452" fmla="*/ 1911150 w 2081801"/>
                      <a:gd name="connsiteY1452" fmla="*/ 1990456 h 2563305"/>
                      <a:gd name="connsiteX1453" fmla="*/ 1855919 w 2081801"/>
                      <a:gd name="connsiteY1453" fmla="*/ 2184474 h 2563305"/>
                      <a:gd name="connsiteX1454" fmla="*/ 1677479 w 2081801"/>
                      <a:gd name="connsiteY1454" fmla="*/ 1821929 h 2563305"/>
                      <a:gd name="connsiteX1455" fmla="*/ 1909734 w 2081801"/>
                      <a:gd name="connsiteY1455" fmla="*/ 1990456 h 2563305"/>
                      <a:gd name="connsiteX1456" fmla="*/ 1909734 w 2081801"/>
                      <a:gd name="connsiteY1456" fmla="*/ 1990456 h 2563305"/>
                      <a:gd name="connsiteX1457" fmla="*/ 2017365 w 2081801"/>
                      <a:gd name="connsiteY1457" fmla="*/ 1875745 h 2563305"/>
                      <a:gd name="connsiteX1458" fmla="*/ 1916815 w 2081801"/>
                      <a:gd name="connsiteY1458" fmla="*/ 2139156 h 2563305"/>
                      <a:gd name="connsiteX1459" fmla="*/ 1918231 w 2081801"/>
                      <a:gd name="connsiteY1459" fmla="*/ 2158983 h 2563305"/>
                      <a:gd name="connsiteX1460" fmla="*/ 1901237 w 2081801"/>
                      <a:gd name="connsiteY1460" fmla="*/ 2180226 h 2563305"/>
                      <a:gd name="connsiteX1461" fmla="*/ 1916815 w 2081801"/>
                      <a:gd name="connsiteY1461" fmla="*/ 2139156 h 2563305"/>
                      <a:gd name="connsiteX1462" fmla="*/ 1925312 w 2081801"/>
                      <a:gd name="connsiteY1462" fmla="*/ 2246787 h 2563305"/>
                      <a:gd name="connsiteX1463" fmla="*/ 1919648 w 2081801"/>
                      <a:gd name="connsiteY1463" fmla="*/ 2160399 h 2563305"/>
                      <a:gd name="connsiteX1464" fmla="*/ 1981960 w 2081801"/>
                      <a:gd name="connsiteY1464" fmla="*/ 2085341 h 2563305"/>
                      <a:gd name="connsiteX1465" fmla="*/ 1925312 w 2081801"/>
                      <a:gd name="connsiteY1465" fmla="*/ 2246787 h 2563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Lst>
                    <a:rect l="l" t="t" r="r" b="b"/>
                    <a:pathLst>
                      <a:path w="2081801" h="2563305">
                        <a:moveTo>
                          <a:pt x="1861584" y="1065684"/>
                        </a:moveTo>
                        <a:lnTo>
                          <a:pt x="1996122" y="1212967"/>
                        </a:lnTo>
                        <a:lnTo>
                          <a:pt x="1976295" y="1265367"/>
                        </a:lnTo>
                        <a:lnTo>
                          <a:pt x="1908318" y="1344673"/>
                        </a:lnTo>
                        <a:lnTo>
                          <a:pt x="1654820" y="1440974"/>
                        </a:lnTo>
                        <a:lnTo>
                          <a:pt x="1663317" y="1357419"/>
                        </a:lnTo>
                        <a:lnTo>
                          <a:pt x="1779445" y="1259702"/>
                        </a:lnTo>
                        <a:lnTo>
                          <a:pt x="1779445" y="1259702"/>
                        </a:lnTo>
                        <a:lnTo>
                          <a:pt x="1778029" y="1258286"/>
                        </a:lnTo>
                        <a:lnTo>
                          <a:pt x="1664733" y="1339008"/>
                        </a:lnTo>
                        <a:lnTo>
                          <a:pt x="1681727" y="1174730"/>
                        </a:lnTo>
                        <a:lnTo>
                          <a:pt x="1691641" y="1113834"/>
                        </a:lnTo>
                        <a:lnTo>
                          <a:pt x="1734127" y="1109585"/>
                        </a:lnTo>
                        <a:lnTo>
                          <a:pt x="1734127" y="1109585"/>
                        </a:lnTo>
                        <a:lnTo>
                          <a:pt x="1735543" y="857503"/>
                        </a:lnTo>
                        <a:lnTo>
                          <a:pt x="1735543" y="857503"/>
                        </a:lnTo>
                        <a:lnTo>
                          <a:pt x="1734127" y="857503"/>
                        </a:lnTo>
                        <a:lnTo>
                          <a:pt x="1690225" y="1112418"/>
                        </a:lnTo>
                        <a:lnTo>
                          <a:pt x="1616583" y="1119499"/>
                        </a:lnTo>
                        <a:lnTo>
                          <a:pt x="1667565" y="1101088"/>
                        </a:lnTo>
                        <a:lnTo>
                          <a:pt x="1667565" y="1101088"/>
                        </a:lnTo>
                        <a:lnTo>
                          <a:pt x="1567016" y="1052938"/>
                        </a:lnTo>
                        <a:lnTo>
                          <a:pt x="1610918" y="1003371"/>
                        </a:lnTo>
                        <a:lnTo>
                          <a:pt x="1610918" y="1003371"/>
                        </a:lnTo>
                        <a:lnTo>
                          <a:pt x="1564184" y="837677"/>
                        </a:lnTo>
                        <a:lnTo>
                          <a:pt x="1690225" y="707387"/>
                        </a:lnTo>
                        <a:lnTo>
                          <a:pt x="1690225" y="707387"/>
                        </a:lnTo>
                        <a:lnTo>
                          <a:pt x="1582594" y="720133"/>
                        </a:lnTo>
                        <a:lnTo>
                          <a:pt x="1650571" y="643659"/>
                        </a:lnTo>
                        <a:lnTo>
                          <a:pt x="1650571" y="643659"/>
                        </a:lnTo>
                        <a:lnTo>
                          <a:pt x="1406986" y="670566"/>
                        </a:lnTo>
                        <a:lnTo>
                          <a:pt x="1436726" y="625248"/>
                        </a:lnTo>
                        <a:lnTo>
                          <a:pt x="1450888" y="477964"/>
                        </a:lnTo>
                        <a:lnTo>
                          <a:pt x="1593924" y="509121"/>
                        </a:lnTo>
                        <a:lnTo>
                          <a:pt x="1620831" y="585595"/>
                        </a:lnTo>
                        <a:lnTo>
                          <a:pt x="1620831" y="585595"/>
                        </a:lnTo>
                        <a:lnTo>
                          <a:pt x="1622248" y="585595"/>
                        </a:lnTo>
                        <a:lnTo>
                          <a:pt x="1593924" y="507704"/>
                        </a:lnTo>
                        <a:lnTo>
                          <a:pt x="1593924" y="507704"/>
                        </a:lnTo>
                        <a:lnTo>
                          <a:pt x="1449472" y="476548"/>
                        </a:lnTo>
                        <a:lnTo>
                          <a:pt x="1473547" y="215969"/>
                        </a:lnTo>
                        <a:lnTo>
                          <a:pt x="1473547" y="215969"/>
                        </a:lnTo>
                        <a:lnTo>
                          <a:pt x="1472131" y="215969"/>
                        </a:lnTo>
                        <a:lnTo>
                          <a:pt x="1472131" y="215969"/>
                        </a:lnTo>
                        <a:lnTo>
                          <a:pt x="1392824" y="465219"/>
                        </a:lnTo>
                        <a:lnTo>
                          <a:pt x="1339009" y="453889"/>
                        </a:lnTo>
                        <a:lnTo>
                          <a:pt x="1310685" y="208888"/>
                        </a:lnTo>
                        <a:lnTo>
                          <a:pt x="1310685" y="208888"/>
                        </a:lnTo>
                        <a:lnTo>
                          <a:pt x="1309269" y="208888"/>
                        </a:lnTo>
                        <a:lnTo>
                          <a:pt x="1302188" y="446808"/>
                        </a:lnTo>
                        <a:lnTo>
                          <a:pt x="1184644" y="421317"/>
                        </a:lnTo>
                        <a:lnTo>
                          <a:pt x="1203055" y="343426"/>
                        </a:lnTo>
                        <a:lnTo>
                          <a:pt x="1203055" y="343426"/>
                        </a:lnTo>
                        <a:lnTo>
                          <a:pt x="1021782" y="285362"/>
                        </a:lnTo>
                        <a:lnTo>
                          <a:pt x="1043025" y="274033"/>
                        </a:lnTo>
                        <a:lnTo>
                          <a:pt x="958054" y="264120"/>
                        </a:lnTo>
                        <a:lnTo>
                          <a:pt x="783862" y="207472"/>
                        </a:lnTo>
                        <a:lnTo>
                          <a:pt x="921233" y="206056"/>
                        </a:lnTo>
                        <a:lnTo>
                          <a:pt x="921233" y="206056"/>
                        </a:lnTo>
                        <a:lnTo>
                          <a:pt x="921233" y="204640"/>
                        </a:lnTo>
                        <a:lnTo>
                          <a:pt x="657821" y="146576"/>
                        </a:lnTo>
                        <a:lnTo>
                          <a:pt x="837678" y="12037"/>
                        </a:lnTo>
                        <a:lnTo>
                          <a:pt x="839093" y="12037"/>
                        </a:lnTo>
                        <a:lnTo>
                          <a:pt x="405739" y="92760"/>
                        </a:lnTo>
                        <a:lnTo>
                          <a:pt x="404323" y="92760"/>
                        </a:lnTo>
                        <a:lnTo>
                          <a:pt x="653573" y="147992"/>
                        </a:lnTo>
                        <a:lnTo>
                          <a:pt x="636578" y="160738"/>
                        </a:lnTo>
                        <a:lnTo>
                          <a:pt x="537445" y="128165"/>
                        </a:lnTo>
                        <a:lnTo>
                          <a:pt x="536029" y="128165"/>
                        </a:lnTo>
                        <a:lnTo>
                          <a:pt x="598341" y="189061"/>
                        </a:lnTo>
                        <a:lnTo>
                          <a:pt x="571433" y="208888"/>
                        </a:lnTo>
                        <a:lnTo>
                          <a:pt x="493543" y="210304"/>
                        </a:lnTo>
                        <a:lnTo>
                          <a:pt x="281114" y="184813"/>
                        </a:lnTo>
                        <a:lnTo>
                          <a:pt x="279698" y="184813"/>
                        </a:lnTo>
                        <a:lnTo>
                          <a:pt x="315103" y="211720"/>
                        </a:lnTo>
                        <a:lnTo>
                          <a:pt x="227299" y="213137"/>
                        </a:lnTo>
                        <a:lnTo>
                          <a:pt x="227299" y="213137"/>
                        </a:lnTo>
                        <a:lnTo>
                          <a:pt x="227299" y="214553"/>
                        </a:lnTo>
                        <a:lnTo>
                          <a:pt x="227299" y="214553"/>
                        </a:lnTo>
                        <a:lnTo>
                          <a:pt x="357588" y="242877"/>
                        </a:lnTo>
                        <a:lnTo>
                          <a:pt x="441144" y="306605"/>
                        </a:lnTo>
                        <a:lnTo>
                          <a:pt x="367502" y="361837"/>
                        </a:lnTo>
                        <a:lnTo>
                          <a:pt x="367502" y="361837"/>
                        </a:lnTo>
                        <a:lnTo>
                          <a:pt x="446809" y="534612"/>
                        </a:lnTo>
                        <a:lnTo>
                          <a:pt x="381664" y="509121"/>
                        </a:lnTo>
                        <a:lnTo>
                          <a:pt x="381664" y="509121"/>
                        </a:lnTo>
                        <a:lnTo>
                          <a:pt x="310854" y="656404"/>
                        </a:lnTo>
                        <a:lnTo>
                          <a:pt x="298109" y="653572"/>
                        </a:lnTo>
                        <a:lnTo>
                          <a:pt x="262704" y="596924"/>
                        </a:lnTo>
                        <a:lnTo>
                          <a:pt x="296692" y="557271"/>
                        </a:lnTo>
                        <a:lnTo>
                          <a:pt x="298109" y="555855"/>
                        </a:lnTo>
                        <a:lnTo>
                          <a:pt x="254207" y="582762"/>
                        </a:lnTo>
                        <a:lnTo>
                          <a:pt x="191894" y="485045"/>
                        </a:lnTo>
                        <a:lnTo>
                          <a:pt x="223050" y="308022"/>
                        </a:lnTo>
                        <a:lnTo>
                          <a:pt x="223050" y="308022"/>
                        </a:lnTo>
                        <a:lnTo>
                          <a:pt x="221634" y="308022"/>
                        </a:lnTo>
                        <a:lnTo>
                          <a:pt x="156489" y="520450"/>
                        </a:lnTo>
                        <a:lnTo>
                          <a:pt x="115420" y="594092"/>
                        </a:lnTo>
                        <a:lnTo>
                          <a:pt x="54523" y="487878"/>
                        </a:lnTo>
                        <a:lnTo>
                          <a:pt x="53107" y="486461"/>
                        </a:lnTo>
                        <a:lnTo>
                          <a:pt x="99842" y="676231"/>
                        </a:lnTo>
                        <a:lnTo>
                          <a:pt x="99842" y="676231"/>
                        </a:lnTo>
                        <a:lnTo>
                          <a:pt x="109755" y="670566"/>
                        </a:lnTo>
                        <a:lnTo>
                          <a:pt x="10621" y="993458"/>
                        </a:lnTo>
                        <a:lnTo>
                          <a:pt x="10621" y="993458"/>
                        </a:lnTo>
                        <a:lnTo>
                          <a:pt x="84264" y="1081262"/>
                        </a:lnTo>
                        <a:lnTo>
                          <a:pt x="82847" y="1091175"/>
                        </a:lnTo>
                        <a:lnTo>
                          <a:pt x="82847" y="1091175"/>
                        </a:lnTo>
                        <a:lnTo>
                          <a:pt x="97009" y="1095424"/>
                        </a:lnTo>
                        <a:lnTo>
                          <a:pt x="268368" y="1299355"/>
                        </a:lnTo>
                        <a:lnTo>
                          <a:pt x="268368" y="1299355"/>
                        </a:lnTo>
                        <a:lnTo>
                          <a:pt x="305190" y="1157736"/>
                        </a:lnTo>
                        <a:lnTo>
                          <a:pt x="390161" y="1183227"/>
                        </a:lnTo>
                        <a:lnTo>
                          <a:pt x="354756" y="1278112"/>
                        </a:lnTo>
                        <a:lnTo>
                          <a:pt x="354756" y="1278112"/>
                        </a:lnTo>
                        <a:lnTo>
                          <a:pt x="536029" y="1225713"/>
                        </a:lnTo>
                        <a:lnTo>
                          <a:pt x="536029" y="1225713"/>
                        </a:lnTo>
                        <a:lnTo>
                          <a:pt x="392993" y="1181811"/>
                        </a:lnTo>
                        <a:lnTo>
                          <a:pt x="421317" y="1106753"/>
                        </a:lnTo>
                        <a:lnTo>
                          <a:pt x="565769" y="1140742"/>
                        </a:lnTo>
                        <a:lnTo>
                          <a:pt x="671983" y="1256869"/>
                        </a:lnTo>
                        <a:lnTo>
                          <a:pt x="943892" y="1336176"/>
                        </a:lnTo>
                        <a:lnTo>
                          <a:pt x="943892" y="1367332"/>
                        </a:lnTo>
                        <a:lnTo>
                          <a:pt x="943892" y="1367332"/>
                        </a:lnTo>
                        <a:lnTo>
                          <a:pt x="959470" y="1344673"/>
                        </a:lnTo>
                        <a:lnTo>
                          <a:pt x="982129" y="1371581"/>
                        </a:lnTo>
                        <a:lnTo>
                          <a:pt x="958054" y="1439558"/>
                        </a:lnTo>
                        <a:lnTo>
                          <a:pt x="847591" y="1525946"/>
                        </a:lnTo>
                        <a:lnTo>
                          <a:pt x="847591" y="1525946"/>
                        </a:lnTo>
                        <a:lnTo>
                          <a:pt x="914152" y="1528778"/>
                        </a:lnTo>
                        <a:lnTo>
                          <a:pt x="925481" y="1530194"/>
                        </a:lnTo>
                        <a:lnTo>
                          <a:pt x="853255" y="1735542"/>
                        </a:lnTo>
                        <a:lnTo>
                          <a:pt x="853255" y="1735542"/>
                        </a:lnTo>
                        <a:lnTo>
                          <a:pt x="977880" y="1756785"/>
                        </a:lnTo>
                        <a:lnTo>
                          <a:pt x="982129" y="1797854"/>
                        </a:lnTo>
                        <a:cubicBezTo>
                          <a:pt x="950973" y="1855918"/>
                          <a:pt x="932562" y="1889906"/>
                          <a:pt x="929730" y="1891323"/>
                        </a:cubicBezTo>
                        <a:cubicBezTo>
                          <a:pt x="929730" y="1891323"/>
                          <a:pt x="929730" y="1891323"/>
                          <a:pt x="929730" y="1891323"/>
                        </a:cubicBezTo>
                        <a:cubicBezTo>
                          <a:pt x="928314" y="1892739"/>
                          <a:pt x="932562" y="1899820"/>
                          <a:pt x="935395" y="1904068"/>
                        </a:cubicBezTo>
                        <a:cubicBezTo>
                          <a:pt x="935395" y="1904068"/>
                          <a:pt x="935395" y="1905485"/>
                          <a:pt x="935395" y="1905485"/>
                        </a:cubicBezTo>
                        <a:cubicBezTo>
                          <a:pt x="941059" y="1916814"/>
                          <a:pt x="946724" y="1928144"/>
                          <a:pt x="953805" y="1939473"/>
                        </a:cubicBezTo>
                        <a:cubicBezTo>
                          <a:pt x="972216" y="1973462"/>
                          <a:pt x="992042" y="2008867"/>
                          <a:pt x="1010453" y="2041439"/>
                        </a:cubicBezTo>
                        <a:lnTo>
                          <a:pt x="1040193" y="2303434"/>
                        </a:lnTo>
                        <a:lnTo>
                          <a:pt x="1040193" y="2303434"/>
                        </a:lnTo>
                        <a:lnTo>
                          <a:pt x="1113835" y="2185891"/>
                        </a:lnTo>
                        <a:lnTo>
                          <a:pt x="1174731" y="2174561"/>
                        </a:lnTo>
                        <a:lnTo>
                          <a:pt x="1136494" y="2316180"/>
                        </a:lnTo>
                        <a:lnTo>
                          <a:pt x="1048690" y="2302018"/>
                        </a:lnTo>
                        <a:lnTo>
                          <a:pt x="1047274" y="2302018"/>
                        </a:lnTo>
                        <a:lnTo>
                          <a:pt x="1129413" y="2344504"/>
                        </a:lnTo>
                        <a:lnTo>
                          <a:pt x="1102505" y="2446470"/>
                        </a:lnTo>
                        <a:lnTo>
                          <a:pt x="1102505" y="2446470"/>
                        </a:lnTo>
                        <a:lnTo>
                          <a:pt x="1224298" y="2391238"/>
                        </a:lnTo>
                        <a:lnTo>
                          <a:pt x="1307853" y="2433724"/>
                        </a:lnTo>
                        <a:lnTo>
                          <a:pt x="1163402" y="2564013"/>
                        </a:lnTo>
                        <a:lnTo>
                          <a:pt x="1163402" y="2564013"/>
                        </a:lnTo>
                        <a:lnTo>
                          <a:pt x="1164817" y="2565430"/>
                        </a:lnTo>
                        <a:lnTo>
                          <a:pt x="1310685" y="2433724"/>
                        </a:lnTo>
                        <a:lnTo>
                          <a:pt x="1310685" y="2433724"/>
                        </a:lnTo>
                        <a:lnTo>
                          <a:pt x="1225714" y="2389822"/>
                        </a:lnTo>
                        <a:lnTo>
                          <a:pt x="1319183" y="2347336"/>
                        </a:lnTo>
                        <a:lnTo>
                          <a:pt x="1387160" y="2358666"/>
                        </a:lnTo>
                        <a:lnTo>
                          <a:pt x="1387160" y="2358666"/>
                        </a:lnTo>
                        <a:lnTo>
                          <a:pt x="1414067" y="2304851"/>
                        </a:lnTo>
                        <a:lnTo>
                          <a:pt x="1525946" y="2253868"/>
                        </a:lnTo>
                        <a:lnTo>
                          <a:pt x="1525946" y="2253868"/>
                        </a:lnTo>
                        <a:lnTo>
                          <a:pt x="1525946" y="2252451"/>
                        </a:lnTo>
                        <a:lnTo>
                          <a:pt x="1525946" y="2252451"/>
                        </a:lnTo>
                        <a:lnTo>
                          <a:pt x="1432478" y="2269446"/>
                        </a:lnTo>
                        <a:lnTo>
                          <a:pt x="1490541" y="2154734"/>
                        </a:lnTo>
                        <a:lnTo>
                          <a:pt x="1595340" y="2079676"/>
                        </a:lnTo>
                        <a:lnTo>
                          <a:pt x="1595340" y="2079676"/>
                        </a:lnTo>
                        <a:lnTo>
                          <a:pt x="1540108" y="2055601"/>
                        </a:lnTo>
                        <a:lnTo>
                          <a:pt x="1660484" y="1816265"/>
                        </a:lnTo>
                        <a:lnTo>
                          <a:pt x="1670398" y="1823346"/>
                        </a:lnTo>
                        <a:lnTo>
                          <a:pt x="1853087" y="2194388"/>
                        </a:lnTo>
                        <a:lnTo>
                          <a:pt x="1853087" y="2194388"/>
                        </a:lnTo>
                        <a:lnTo>
                          <a:pt x="1906902" y="2007451"/>
                        </a:lnTo>
                        <a:lnTo>
                          <a:pt x="1915399" y="2137740"/>
                        </a:lnTo>
                        <a:lnTo>
                          <a:pt x="1894156" y="2194388"/>
                        </a:lnTo>
                        <a:lnTo>
                          <a:pt x="1894156" y="2195804"/>
                        </a:lnTo>
                        <a:lnTo>
                          <a:pt x="1918231" y="2167480"/>
                        </a:lnTo>
                        <a:lnTo>
                          <a:pt x="1923896" y="2260949"/>
                        </a:lnTo>
                        <a:lnTo>
                          <a:pt x="1923896" y="2262365"/>
                        </a:lnTo>
                        <a:lnTo>
                          <a:pt x="1987625" y="2081092"/>
                        </a:lnTo>
                        <a:lnTo>
                          <a:pt x="1987625" y="2079676"/>
                        </a:lnTo>
                        <a:lnTo>
                          <a:pt x="1919648" y="2161815"/>
                        </a:lnTo>
                        <a:lnTo>
                          <a:pt x="1918231" y="2139156"/>
                        </a:lnTo>
                        <a:lnTo>
                          <a:pt x="2021613" y="1872912"/>
                        </a:lnTo>
                        <a:lnTo>
                          <a:pt x="2021613" y="1871496"/>
                        </a:lnTo>
                        <a:lnTo>
                          <a:pt x="1908318" y="1991872"/>
                        </a:lnTo>
                        <a:lnTo>
                          <a:pt x="1673231" y="1821929"/>
                        </a:lnTo>
                        <a:lnTo>
                          <a:pt x="1664733" y="1803519"/>
                        </a:lnTo>
                        <a:lnTo>
                          <a:pt x="1684560" y="1678894"/>
                        </a:lnTo>
                        <a:lnTo>
                          <a:pt x="1684560" y="1678894"/>
                        </a:lnTo>
                        <a:lnTo>
                          <a:pt x="1472131" y="1804935"/>
                        </a:lnTo>
                        <a:lnTo>
                          <a:pt x="1443807" y="1702970"/>
                        </a:lnTo>
                        <a:lnTo>
                          <a:pt x="1637826" y="1592506"/>
                        </a:lnTo>
                        <a:lnTo>
                          <a:pt x="1637826" y="1592506"/>
                        </a:lnTo>
                        <a:lnTo>
                          <a:pt x="1643490" y="1537275"/>
                        </a:lnTo>
                        <a:lnTo>
                          <a:pt x="1724213" y="1561350"/>
                        </a:lnTo>
                        <a:lnTo>
                          <a:pt x="1724213" y="1561350"/>
                        </a:lnTo>
                        <a:lnTo>
                          <a:pt x="1908318" y="1348922"/>
                        </a:lnTo>
                        <a:lnTo>
                          <a:pt x="1953636" y="1331927"/>
                        </a:lnTo>
                        <a:lnTo>
                          <a:pt x="1953636" y="1331927"/>
                        </a:lnTo>
                        <a:lnTo>
                          <a:pt x="1977712" y="1269615"/>
                        </a:lnTo>
                        <a:lnTo>
                          <a:pt x="2011700" y="1231378"/>
                        </a:lnTo>
                        <a:lnTo>
                          <a:pt x="2011700" y="1231378"/>
                        </a:lnTo>
                        <a:lnTo>
                          <a:pt x="1998955" y="1217216"/>
                        </a:lnTo>
                        <a:lnTo>
                          <a:pt x="2072596" y="1026030"/>
                        </a:lnTo>
                        <a:lnTo>
                          <a:pt x="2072596" y="1026030"/>
                        </a:lnTo>
                        <a:lnTo>
                          <a:pt x="1861584" y="1065684"/>
                        </a:lnTo>
                        <a:lnTo>
                          <a:pt x="1861584" y="1065684"/>
                        </a:lnTo>
                        <a:close/>
                        <a:moveTo>
                          <a:pt x="2008868" y="1227129"/>
                        </a:moveTo>
                        <a:lnTo>
                          <a:pt x="1980544" y="1261118"/>
                        </a:lnTo>
                        <a:lnTo>
                          <a:pt x="1997538" y="1215800"/>
                        </a:lnTo>
                        <a:lnTo>
                          <a:pt x="2008868" y="1227129"/>
                        </a:lnTo>
                        <a:close/>
                        <a:moveTo>
                          <a:pt x="2068348" y="1024614"/>
                        </a:moveTo>
                        <a:lnTo>
                          <a:pt x="1996122" y="1211551"/>
                        </a:lnTo>
                        <a:lnTo>
                          <a:pt x="1864416" y="1067100"/>
                        </a:lnTo>
                        <a:lnTo>
                          <a:pt x="2068348" y="1024614"/>
                        </a:lnTo>
                        <a:close/>
                        <a:moveTo>
                          <a:pt x="1973463" y="1271031"/>
                        </a:moveTo>
                        <a:lnTo>
                          <a:pt x="1952220" y="1327679"/>
                        </a:lnTo>
                        <a:lnTo>
                          <a:pt x="1911150" y="1343257"/>
                        </a:lnTo>
                        <a:lnTo>
                          <a:pt x="1973463" y="1271031"/>
                        </a:lnTo>
                        <a:close/>
                        <a:moveTo>
                          <a:pt x="1324847" y="2343088"/>
                        </a:moveTo>
                        <a:lnTo>
                          <a:pt x="1414067" y="2303434"/>
                        </a:lnTo>
                        <a:lnTo>
                          <a:pt x="1388576" y="2354417"/>
                        </a:lnTo>
                        <a:lnTo>
                          <a:pt x="1324847" y="2343088"/>
                        </a:lnTo>
                        <a:close/>
                        <a:moveTo>
                          <a:pt x="99842" y="1091175"/>
                        </a:moveTo>
                        <a:lnTo>
                          <a:pt x="302357" y="1152071"/>
                        </a:lnTo>
                        <a:lnTo>
                          <a:pt x="266952" y="1289442"/>
                        </a:lnTo>
                        <a:lnTo>
                          <a:pt x="99842" y="1091175"/>
                        </a:lnTo>
                        <a:close/>
                        <a:moveTo>
                          <a:pt x="1395657" y="462386"/>
                        </a:moveTo>
                        <a:lnTo>
                          <a:pt x="1472131" y="224466"/>
                        </a:lnTo>
                        <a:lnTo>
                          <a:pt x="1448056" y="475132"/>
                        </a:lnTo>
                        <a:lnTo>
                          <a:pt x="1395657" y="462386"/>
                        </a:lnTo>
                        <a:close/>
                        <a:moveTo>
                          <a:pt x="1317766" y="2343088"/>
                        </a:moveTo>
                        <a:lnTo>
                          <a:pt x="1225714" y="2384157"/>
                        </a:lnTo>
                        <a:lnTo>
                          <a:pt x="1133662" y="2337423"/>
                        </a:lnTo>
                        <a:lnTo>
                          <a:pt x="1139326" y="2313348"/>
                        </a:lnTo>
                        <a:lnTo>
                          <a:pt x="1317766" y="2343088"/>
                        </a:lnTo>
                        <a:close/>
                        <a:moveTo>
                          <a:pt x="1095424" y="2184474"/>
                        </a:moveTo>
                        <a:lnTo>
                          <a:pt x="1095424" y="2184474"/>
                        </a:lnTo>
                        <a:lnTo>
                          <a:pt x="1112419" y="2181642"/>
                        </a:lnTo>
                        <a:lnTo>
                          <a:pt x="1043025" y="2292105"/>
                        </a:lnTo>
                        <a:lnTo>
                          <a:pt x="1014701" y="2040023"/>
                        </a:lnTo>
                        <a:cubicBezTo>
                          <a:pt x="1038776" y="2083925"/>
                          <a:pt x="1064268" y="2132075"/>
                          <a:pt x="1095424" y="2184474"/>
                        </a:cubicBezTo>
                        <a:close/>
                        <a:moveTo>
                          <a:pt x="418485" y="1102504"/>
                        </a:moveTo>
                        <a:lnTo>
                          <a:pt x="390161" y="1177563"/>
                        </a:lnTo>
                        <a:lnTo>
                          <a:pt x="305190" y="1152071"/>
                        </a:lnTo>
                        <a:lnTo>
                          <a:pt x="323600" y="1079846"/>
                        </a:lnTo>
                        <a:lnTo>
                          <a:pt x="418485" y="1102504"/>
                        </a:lnTo>
                        <a:close/>
                        <a:moveTo>
                          <a:pt x="357588" y="1269615"/>
                        </a:moveTo>
                        <a:lnTo>
                          <a:pt x="391577" y="1178979"/>
                        </a:lnTo>
                        <a:lnTo>
                          <a:pt x="528948" y="1220048"/>
                        </a:lnTo>
                        <a:lnTo>
                          <a:pt x="357588" y="1269615"/>
                        </a:lnTo>
                        <a:close/>
                        <a:moveTo>
                          <a:pt x="94177" y="1086927"/>
                        </a:moveTo>
                        <a:lnTo>
                          <a:pt x="85680" y="1084094"/>
                        </a:lnTo>
                        <a:lnTo>
                          <a:pt x="87096" y="1077013"/>
                        </a:lnTo>
                        <a:lnTo>
                          <a:pt x="94177" y="1086927"/>
                        </a:lnTo>
                        <a:close/>
                        <a:moveTo>
                          <a:pt x="108339" y="605422"/>
                        </a:moveTo>
                        <a:lnTo>
                          <a:pt x="115420" y="592676"/>
                        </a:lnTo>
                        <a:lnTo>
                          <a:pt x="125333" y="609670"/>
                        </a:lnTo>
                        <a:lnTo>
                          <a:pt x="108339" y="605422"/>
                        </a:lnTo>
                        <a:close/>
                        <a:moveTo>
                          <a:pt x="1303604" y="530363"/>
                        </a:moveTo>
                        <a:lnTo>
                          <a:pt x="1306437" y="445392"/>
                        </a:lnTo>
                        <a:lnTo>
                          <a:pt x="1339009" y="452473"/>
                        </a:lnTo>
                        <a:lnTo>
                          <a:pt x="1346090" y="511953"/>
                        </a:lnTo>
                        <a:lnTo>
                          <a:pt x="1303604" y="530363"/>
                        </a:lnTo>
                        <a:close/>
                        <a:moveTo>
                          <a:pt x="1664733" y="1800687"/>
                        </a:moveTo>
                        <a:lnTo>
                          <a:pt x="1664733" y="1800687"/>
                        </a:lnTo>
                        <a:lnTo>
                          <a:pt x="1671814" y="1816265"/>
                        </a:lnTo>
                        <a:lnTo>
                          <a:pt x="1663317" y="1809184"/>
                        </a:lnTo>
                        <a:lnTo>
                          <a:pt x="1663317" y="1809184"/>
                        </a:lnTo>
                        <a:lnTo>
                          <a:pt x="1541524" y="2051353"/>
                        </a:lnTo>
                        <a:lnTo>
                          <a:pt x="1446640" y="2010283"/>
                        </a:lnTo>
                        <a:lnTo>
                          <a:pt x="1496207" y="1898404"/>
                        </a:lnTo>
                        <a:lnTo>
                          <a:pt x="1496207" y="1898404"/>
                        </a:lnTo>
                        <a:lnTo>
                          <a:pt x="1487709" y="1898404"/>
                        </a:lnTo>
                        <a:lnTo>
                          <a:pt x="1499039" y="1889906"/>
                        </a:lnTo>
                        <a:lnTo>
                          <a:pt x="1499039" y="1889906"/>
                        </a:lnTo>
                        <a:lnTo>
                          <a:pt x="1474964" y="1804935"/>
                        </a:lnTo>
                        <a:lnTo>
                          <a:pt x="1684560" y="1680310"/>
                        </a:lnTo>
                        <a:lnTo>
                          <a:pt x="1664733" y="1800687"/>
                        </a:lnTo>
                        <a:close/>
                        <a:moveTo>
                          <a:pt x="1292275" y="2292105"/>
                        </a:moveTo>
                        <a:lnTo>
                          <a:pt x="1292275" y="2292105"/>
                        </a:lnTo>
                        <a:lnTo>
                          <a:pt x="1431062" y="2268030"/>
                        </a:lnTo>
                        <a:lnTo>
                          <a:pt x="1415484" y="2299186"/>
                        </a:lnTo>
                        <a:lnTo>
                          <a:pt x="1320599" y="2341672"/>
                        </a:lnTo>
                        <a:lnTo>
                          <a:pt x="1139326" y="2311932"/>
                        </a:lnTo>
                        <a:lnTo>
                          <a:pt x="1177564" y="2167480"/>
                        </a:lnTo>
                        <a:lnTo>
                          <a:pt x="1177564" y="2167480"/>
                        </a:lnTo>
                        <a:lnTo>
                          <a:pt x="1115251" y="2178810"/>
                        </a:lnTo>
                        <a:lnTo>
                          <a:pt x="1163402" y="2102335"/>
                        </a:lnTo>
                        <a:lnTo>
                          <a:pt x="1170483" y="2124994"/>
                        </a:lnTo>
                        <a:lnTo>
                          <a:pt x="1166234" y="2160399"/>
                        </a:lnTo>
                        <a:lnTo>
                          <a:pt x="1166234" y="2160399"/>
                        </a:lnTo>
                        <a:lnTo>
                          <a:pt x="1178979" y="2150486"/>
                        </a:lnTo>
                        <a:lnTo>
                          <a:pt x="1181812" y="2158983"/>
                        </a:lnTo>
                        <a:lnTo>
                          <a:pt x="1181812" y="2158983"/>
                        </a:lnTo>
                        <a:lnTo>
                          <a:pt x="1323431" y="2130659"/>
                        </a:lnTo>
                        <a:lnTo>
                          <a:pt x="1323431" y="2130659"/>
                        </a:lnTo>
                        <a:lnTo>
                          <a:pt x="1255454" y="2086757"/>
                        </a:lnTo>
                        <a:lnTo>
                          <a:pt x="1483461" y="1898404"/>
                        </a:lnTo>
                        <a:lnTo>
                          <a:pt x="1490541" y="1898404"/>
                        </a:lnTo>
                        <a:lnTo>
                          <a:pt x="1442391" y="2010283"/>
                        </a:lnTo>
                        <a:lnTo>
                          <a:pt x="1442391" y="2010283"/>
                        </a:lnTo>
                        <a:lnTo>
                          <a:pt x="1540108" y="2051353"/>
                        </a:lnTo>
                        <a:lnTo>
                          <a:pt x="1490541" y="2149070"/>
                        </a:lnTo>
                        <a:lnTo>
                          <a:pt x="1292275" y="2292105"/>
                        </a:lnTo>
                        <a:close/>
                        <a:moveTo>
                          <a:pt x="1096840" y="2183058"/>
                        </a:moveTo>
                        <a:cubicBezTo>
                          <a:pt x="1069933" y="2134908"/>
                          <a:pt x="1041609" y="2085341"/>
                          <a:pt x="1013285" y="2035774"/>
                        </a:cubicBezTo>
                        <a:lnTo>
                          <a:pt x="1013285" y="2035774"/>
                        </a:lnTo>
                        <a:lnTo>
                          <a:pt x="984961" y="1793606"/>
                        </a:lnTo>
                        <a:cubicBezTo>
                          <a:pt x="994874" y="1775195"/>
                          <a:pt x="1003372" y="1759617"/>
                          <a:pt x="1004788" y="1755368"/>
                        </a:cubicBezTo>
                        <a:lnTo>
                          <a:pt x="1004788" y="1753952"/>
                        </a:lnTo>
                        <a:lnTo>
                          <a:pt x="979297" y="1749704"/>
                        </a:lnTo>
                        <a:lnTo>
                          <a:pt x="973632" y="1701553"/>
                        </a:lnTo>
                        <a:lnTo>
                          <a:pt x="1044441" y="1674646"/>
                        </a:lnTo>
                        <a:lnTo>
                          <a:pt x="1218633" y="1663316"/>
                        </a:lnTo>
                        <a:lnTo>
                          <a:pt x="1210136" y="1751120"/>
                        </a:lnTo>
                        <a:lnTo>
                          <a:pt x="1055771" y="1770946"/>
                        </a:lnTo>
                        <a:lnTo>
                          <a:pt x="1055771" y="1770946"/>
                        </a:lnTo>
                        <a:lnTo>
                          <a:pt x="1106754" y="1925311"/>
                        </a:lnTo>
                        <a:lnTo>
                          <a:pt x="1010453" y="1932392"/>
                        </a:lnTo>
                        <a:lnTo>
                          <a:pt x="1010453" y="1932392"/>
                        </a:lnTo>
                        <a:lnTo>
                          <a:pt x="1136494" y="2013115"/>
                        </a:lnTo>
                        <a:lnTo>
                          <a:pt x="1164817" y="2100919"/>
                        </a:lnTo>
                        <a:lnTo>
                          <a:pt x="1115251" y="2180226"/>
                        </a:lnTo>
                        <a:lnTo>
                          <a:pt x="1096840" y="2183058"/>
                        </a:lnTo>
                        <a:close/>
                        <a:moveTo>
                          <a:pt x="114004" y="589843"/>
                        </a:moveTo>
                        <a:lnTo>
                          <a:pt x="104090" y="606838"/>
                        </a:lnTo>
                        <a:lnTo>
                          <a:pt x="125333" y="611086"/>
                        </a:lnTo>
                        <a:lnTo>
                          <a:pt x="109755" y="662069"/>
                        </a:lnTo>
                        <a:lnTo>
                          <a:pt x="101258" y="667734"/>
                        </a:lnTo>
                        <a:lnTo>
                          <a:pt x="58772" y="493542"/>
                        </a:lnTo>
                        <a:lnTo>
                          <a:pt x="114004" y="589843"/>
                        </a:lnTo>
                        <a:close/>
                        <a:moveTo>
                          <a:pt x="225883" y="632329"/>
                        </a:moveTo>
                        <a:lnTo>
                          <a:pt x="181981" y="622416"/>
                        </a:lnTo>
                        <a:lnTo>
                          <a:pt x="252790" y="579930"/>
                        </a:lnTo>
                        <a:lnTo>
                          <a:pt x="259871" y="591260"/>
                        </a:lnTo>
                        <a:lnTo>
                          <a:pt x="225883" y="632329"/>
                        </a:lnTo>
                        <a:close/>
                        <a:moveTo>
                          <a:pt x="640827" y="156489"/>
                        </a:moveTo>
                        <a:lnTo>
                          <a:pt x="657821" y="143743"/>
                        </a:lnTo>
                        <a:lnTo>
                          <a:pt x="914152" y="200391"/>
                        </a:lnTo>
                        <a:lnTo>
                          <a:pt x="781030" y="201807"/>
                        </a:lnTo>
                        <a:lnTo>
                          <a:pt x="640827" y="156489"/>
                        </a:lnTo>
                        <a:close/>
                        <a:moveTo>
                          <a:pt x="884412" y="351923"/>
                        </a:moveTo>
                        <a:lnTo>
                          <a:pt x="1020366" y="282530"/>
                        </a:lnTo>
                        <a:lnTo>
                          <a:pt x="1201639" y="340594"/>
                        </a:lnTo>
                        <a:lnTo>
                          <a:pt x="1184644" y="417068"/>
                        </a:lnTo>
                        <a:lnTo>
                          <a:pt x="884412" y="351923"/>
                        </a:lnTo>
                        <a:close/>
                        <a:moveTo>
                          <a:pt x="1493374" y="1130828"/>
                        </a:moveTo>
                        <a:lnTo>
                          <a:pt x="1562767" y="1054354"/>
                        </a:lnTo>
                        <a:lnTo>
                          <a:pt x="1659069" y="1101088"/>
                        </a:lnTo>
                        <a:lnTo>
                          <a:pt x="1605253" y="1120915"/>
                        </a:lnTo>
                        <a:lnTo>
                          <a:pt x="1493374" y="1130828"/>
                        </a:lnTo>
                        <a:close/>
                        <a:moveTo>
                          <a:pt x="1513201" y="1494789"/>
                        </a:moveTo>
                        <a:lnTo>
                          <a:pt x="1501871" y="1491957"/>
                        </a:lnTo>
                        <a:lnTo>
                          <a:pt x="1659069" y="1360251"/>
                        </a:lnTo>
                        <a:lnTo>
                          <a:pt x="1650571" y="1442390"/>
                        </a:lnTo>
                        <a:lnTo>
                          <a:pt x="1513201" y="1494789"/>
                        </a:lnTo>
                        <a:close/>
                        <a:moveTo>
                          <a:pt x="960886" y="1336176"/>
                        </a:moveTo>
                        <a:lnTo>
                          <a:pt x="989210" y="1344673"/>
                        </a:lnTo>
                        <a:lnTo>
                          <a:pt x="982129" y="1364500"/>
                        </a:lnTo>
                        <a:lnTo>
                          <a:pt x="959470" y="1337592"/>
                        </a:lnTo>
                        <a:lnTo>
                          <a:pt x="960886" y="1336176"/>
                        </a:lnTo>
                        <a:close/>
                        <a:moveTo>
                          <a:pt x="945308" y="1329095"/>
                        </a:moveTo>
                        <a:lnTo>
                          <a:pt x="945308" y="1323430"/>
                        </a:lnTo>
                        <a:lnTo>
                          <a:pt x="950973" y="1330511"/>
                        </a:lnTo>
                        <a:lnTo>
                          <a:pt x="945308" y="1329095"/>
                        </a:lnTo>
                        <a:close/>
                        <a:moveTo>
                          <a:pt x="114004" y="660653"/>
                        </a:moveTo>
                        <a:lnTo>
                          <a:pt x="128166" y="613919"/>
                        </a:lnTo>
                        <a:lnTo>
                          <a:pt x="145160" y="642242"/>
                        </a:lnTo>
                        <a:lnTo>
                          <a:pt x="114004" y="660653"/>
                        </a:lnTo>
                        <a:close/>
                        <a:moveTo>
                          <a:pt x="180564" y="621000"/>
                        </a:moveTo>
                        <a:lnTo>
                          <a:pt x="167819" y="618167"/>
                        </a:lnTo>
                        <a:lnTo>
                          <a:pt x="191894" y="482213"/>
                        </a:lnTo>
                        <a:lnTo>
                          <a:pt x="252790" y="578514"/>
                        </a:lnTo>
                        <a:lnTo>
                          <a:pt x="180564" y="621000"/>
                        </a:lnTo>
                        <a:close/>
                        <a:moveTo>
                          <a:pt x="507705" y="660653"/>
                        </a:moveTo>
                        <a:lnTo>
                          <a:pt x="524699" y="698890"/>
                        </a:lnTo>
                        <a:lnTo>
                          <a:pt x="516202" y="697474"/>
                        </a:lnTo>
                        <a:lnTo>
                          <a:pt x="492127" y="664902"/>
                        </a:lnTo>
                        <a:lnTo>
                          <a:pt x="507705" y="660653"/>
                        </a:lnTo>
                        <a:close/>
                        <a:moveTo>
                          <a:pt x="489294" y="266952"/>
                        </a:moveTo>
                        <a:lnTo>
                          <a:pt x="443976" y="300941"/>
                        </a:lnTo>
                        <a:lnTo>
                          <a:pt x="363253" y="240044"/>
                        </a:lnTo>
                        <a:lnTo>
                          <a:pt x="489294" y="266952"/>
                        </a:lnTo>
                        <a:close/>
                        <a:moveTo>
                          <a:pt x="643659" y="223050"/>
                        </a:moveTo>
                        <a:lnTo>
                          <a:pt x="626665" y="206056"/>
                        </a:lnTo>
                        <a:lnTo>
                          <a:pt x="781030" y="204640"/>
                        </a:lnTo>
                        <a:lnTo>
                          <a:pt x="950973" y="259871"/>
                        </a:lnTo>
                        <a:lnTo>
                          <a:pt x="643659" y="223050"/>
                        </a:lnTo>
                        <a:close/>
                        <a:moveTo>
                          <a:pt x="642243" y="224466"/>
                        </a:moveTo>
                        <a:lnTo>
                          <a:pt x="739960" y="319351"/>
                        </a:lnTo>
                        <a:lnTo>
                          <a:pt x="493543" y="265536"/>
                        </a:lnTo>
                        <a:lnTo>
                          <a:pt x="561520" y="214553"/>
                        </a:lnTo>
                        <a:lnTo>
                          <a:pt x="642243" y="224466"/>
                        </a:lnTo>
                        <a:close/>
                        <a:moveTo>
                          <a:pt x="1453721" y="1174730"/>
                        </a:moveTo>
                        <a:lnTo>
                          <a:pt x="1491958" y="1132245"/>
                        </a:lnTo>
                        <a:lnTo>
                          <a:pt x="1598172" y="1122331"/>
                        </a:lnTo>
                        <a:lnTo>
                          <a:pt x="1453721" y="1174730"/>
                        </a:lnTo>
                        <a:close/>
                        <a:moveTo>
                          <a:pt x="1484877" y="1504703"/>
                        </a:moveTo>
                        <a:lnTo>
                          <a:pt x="1499039" y="1491957"/>
                        </a:lnTo>
                        <a:lnTo>
                          <a:pt x="1508952" y="1494789"/>
                        </a:lnTo>
                        <a:lnTo>
                          <a:pt x="1484877" y="1504703"/>
                        </a:lnTo>
                        <a:close/>
                        <a:moveTo>
                          <a:pt x="1397073" y="1727044"/>
                        </a:moveTo>
                        <a:lnTo>
                          <a:pt x="1320599" y="1848837"/>
                        </a:lnTo>
                        <a:lnTo>
                          <a:pt x="1282362" y="1744039"/>
                        </a:lnTo>
                        <a:lnTo>
                          <a:pt x="1391408" y="1729877"/>
                        </a:lnTo>
                        <a:lnTo>
                          <a:pt x="1397073" y="1727044"/>
                        </a:lnTo>
                        <a:close/>
                        <a:moveTo>
                          <a:pt x="1191725" y="1921063"/>
                        </a:moveTo>
                        <a:lnTo>
                          <a:pt x="1178979" y="2038606"/>
                        </a:lnTo>
                        <a:lnTo>
                          <a:pt x="1135078" y="2010283"/>
                        </a:lnTo>
                        <a:lnTo>
                          <a:pt x="1108170" y="1926727"/>
                        </a:lnTo>
                        <a:lnTo>
                          <a:pt x="1191725" y="1921063"/>
                        </a:lnTo>
                        <a:close/>
                        <a:moveTo>
                          <a:pt x="1224298" y="1606668"/>
                        </a:moveTo>
                        <a:lnTo>
                          <a:pt x="1218633" y="1661900"/>
                        </a:lnTo>
                        <a:lnTo>
                          <a:pt x="1051522" y="1673229"/>
                        </a:lnTo>
                        <a:lnTo>
                          <a:pt x="1224298" y="1606668"/>
                        </a:lnTo>
                        <a:close/>
                        <a:moveTo>
                          <a:pt x="1215800" y="1565599"/>
                        </a:moveTo>
                        <a:lnTo>
                          <a:pt x="1225714" y="1593923"/>
                        </a:lnTo>
                        <a:lnTo>
                          <a:pt x="1224298" y="1603836"/>
                        </a:lnTo>
                        <a:lnTo>
                          <a:pt x="1044441" y="1671813"/>
                        </a:lnTo>
                        <a:lnTo>
                          <a:pt x="999123" y="1674646"/>
                        </a:lnTo>
                        <a:lnTo>
                          <a:pt x="1112419" y="1550021"/>
                        </a:lnTo>
                        <a:lnTo>
                          <a:pt x="1215800" y="1565599"/>
                        </a:lnTo>
                        <a:close/>
                        <a:moveTo>
                          <a:pt x="166402" y="956637"/>
                        </a:moveTo>
                        <a:lnTo>
                          <a:pt x="220218" y="844758"/>
                        </a:lnTo>
                        <a:lnTo>
                          <a:pt x="434063" y="915567"/>
                        </a:lnTo>
                        <a:lnTo>
                          <a:pt x="456722" y="931145"/>
                        </a:lnTo>
                        <a:lnTo>
                          <a:pt x="166402" y="956637"/>
                        </a:lnTo>
                        <a:close/>
                        <a:moveTo>
                          <a:pt x="659237" y="463803"/>
                        </a:moveTo>
                        <a:lnTo>
                          <a:pt x="445392" y="302357"/>
                        </a:lnTo>
                        <a:lnTo>
                          <a:pt x="490711" y="268368"/>
                        </a:lnTo>
                        <a:lnTo>
                          <a:pt x="741376" y="323599"/>
                        </a:lnTo>
                        <a:lnTo>
                          <a:pt x="807937" y="388744"/>
                        </a:lnTo>
                        <a:lnTo>
                          <a:pt x="659237" y="463803"/>
                        </a:lnTo>
                        <a:close/>
                        <a:moveTo>
                          <a:pt x="878747" y="351923"/>
                        </a:moveTo>
                        <a:lnTo>
                          <a:pt x="812186" y="385912"/>
                        </a:lnTo>
                        <a:lnTo>
                          <a:pt x="747041" y="322183"/>
                        </a:lnTo>
                        <a:lnTo>
                          <a:pt x="878747" y="351923"/>
                        </a:lnTo>
                        <a:close/>
                        <a:moveTo>
                          <a:pt x="1197390" y="2049936"/>
                        </a:moveTo>
                        <a:lnTo>
                          <a:pt x="1282362" y="1913982"/>
                        </a:lnTo>
                        <a:lnTo>
                          <a:pt x="1480628" y="1899820"/>
                        </a:lnTo>
                        <a:lnTo>
                          <a:pt x="1254038" y="2086757"/>
                        </a:lnTo>
                        <a:lnTo>
                          <a:pt x="1197390" y="2049936"/>
                        </a:lnTo>
                        <a:close/>
                        <a:moveTo>
                          <a:pt x="1183228" y="2156151"/>
                        </a:moveTo>
                        <a:lnTo>
                          <a:pt x="1180396" y="2149070"/>
                        </a:lnTo>
                        <a:lnTo>
                          <a:pt x="1254038" y="2088173"/>
                        </a:lnTo>
                        <a:lnTo>
                          <a:pt x="1317766" y="2129243"/>
                        </a:lnTo>
                        <a:lnTo>
                          <a:pt x="1183228" y="2156151"/>
                        </a:lnTo>
                        <a:close/>
                        <a:moveTo>
                          <a:pt x="1178979" y="2149070"/>
                        </a:moveTo>
                        <a:lnTo>
                          <a:pt x="1170483" y="2156151"/>
                        </a:lnTo>
                        <a:lnTo>
                          <a:pt x="1173315" y="2130659"/>
                        </a:lnTo>
                        <a:lnTo>
                          <a:pt x="1178979" y="2149070"/>
                        </a:lnTo>
                        <a:close/>
                        <a:moveTo>
                          <a:pt x="1194558" y="1918230"/>
                        </a:moveTo>
                        <a:lnTo>
                          <a:pt x="1211552" y="1751120"/>
                        </a:lnTo>
                        <a:lnTo>
                          <a:pt x="1279529" y="1742623"/>
                        </a:lnTo>
                        <a:lnTo>
                          <a:pt x="1317766" y="1848837"/>
                        </a:lnTo>
                        <a:lnTo>
                          <a:pt x="1279529" y="1911149"/>
                        </a:lnTo>
                        <a:lnTo>
                          <a:pt x="1194558" y="1918230"/>
                        </a:lnTo>
                        <a:close/>
                        <a:moveTo>
                          <a:pt x="1252622" y="2088173"/>
                        </a:moveTo>
                        <a:lnTo>
                          <a:pt x="1180396" y="2147653"/>
                        </a:lnTo>
                        <a:lnTo>
                          <a:pt x="1173315" y="2124994"/>
                        </a:lnTo>
                        <a:lnTo>
                          <a:pt x="1177564" y="2081092"/>
                        </a:lnTo>
                        <a:lnTo>
                          <a:pt x="1195974" y="2052768"/>
                        </a:lnTo>
                        <a:lnTo>
                          <a:pt x="1252622" y="2088173"/>
                        </a:lnTo>
                        <a:close/>
                        <a:moveTo>
                          <a:pt x="1279529" y="1915398"/>
                        </a:moveTo>
                        <a:lnTo>
                          <a:pt x="1195974" y="2049936"/>
                        </a:lnTo>
                        <a:lnTo>
                          <a:pt x="1183228" y="2041439"/>
                        </a:lnTo>
                        <a:lnTo>
                          <a:pt x="1195974" y="1922479"/>
                        </a:lnTo>
                        <a:lnTo>
                          <a:pt x="1279529" y="1915398"/>
                        </a:lnTo>
                        <a:close/>
                        <a:moveTo>
                          <a:pt x="1194558" y="2049936"/>
                        </a:moveTo>
                        <a:lnTo>
                          <a:pt x="1178979" y="2075428"/>
                        </a:lnTo>
                        <a:lnTo>
                          <a:pt x="1181812" y="2042855"/>
                        </a:lnTo>
                        <a:lnTo>
                          <a:pt x="1194558" y="2049936"/>
                        </a:lnTo>
                        <a:close/>
                        <a:moveTo>
                          <a:pt x="1174731" y="2083925"/>
                        </a:moveTo>
                        <a:lnTo>
                          <a:pt x="1170483" y="2119330"/>
                        </a:lnTo>
                        <a:lnTo>
                          <a:pt x="1163402" y="2099503"/>
                        </a:lnTo>
                        <a:lnTo>
                          <a:pt x="1174731" y="2083925"/>
                        </a:lnTo>
                        <a:close/>
                        <a:moveTo>
                          <a:pt x="1229962" y="1603836"/>
                        </a:moveTo>
                        <a:lnTo>
                          <a:pt x="1249789" y="1659068"/>
                        </a:lnTo>
                        <a:lnTo>
                          <a:pt x="1221465" y="1660484"/>
                        </a:lnTo>
                        <a:lnTo>
                          <a:pt x="1227130" y="1605252"/>
                        </a:lnTo>
                        <a:lnTo>
                          <a:pt x="1229962" y="1603836"/>
                        </a:lnTo>
                        <a:close/>
                        <a:moveTo>
                          <a:pt x="945308" y="888660"/>
                        </a:moveTo>
                        <a:lnTo>
                          <a:pt x="945308" y="925481"/>
                        </a:lnTo>
                        <a:lnTo>
                          <a:pt x="789527" y="902822"/>
                        </a:lnTo>
                        <a:lnTo>
                          <a:pt x="945308" y="888660"/>
                        </a:lnTo>
                        <a:close/>
                        <a:moveTo>
                          <a:pt x="633746" y="936810"/>
                        </a:moveTo>
                        <a:lnTo>
                          <a:pt x="704555" y="1092591"/>
                        </a:lnTo>
                        <a:lnTo>
                          <a:pt x="690393" y="1091175"/>
                        </a:lnTo>
                        <a:lnTo>
                          <a:pt x="460971" y="931145"/>
                        </a:lnTo>
                        <a:lnTo>
                          <a:pt x="479381" y="929729"/>
                        </a:lnTo>
                        <a:lnTo>
                          <a:pt x="528948" y="946723"/>
                        </a:lnTo>
                        <a:lnTo>
                          <a:pt x="528948" y="946723"/>
                        </a:lnTo>
                        <a:lnTo>
                          <a:pt x="633746" y="936810"/>
                        </a:lnTo>
                        <a:close/>
                        <a:moveTo>
                          <a:pt x="633746" y="856087"/>
                        </a:moveTo>
                        <a:lnTo>
                          <a:pt x="602590" y="861752"/>
                        </a:lnTo>
                        <a:lnTo>
                          <a:pt x="547358" y="739960"/>
                        </a:lnTo>
                        <a:lnTo>
                          <a:pt x="633746" y="856087"/>
                        </a:lnTo>
                        <a:close/>
                        <a:moveTo>
                          <a:pt x="637995" y="622416"/>
                        </a:moveTo>
                        <a:lnTo>
                          <a:pt x="656405" y="728630"/>
                        </a:lnTo>
                        <a:lnTo>
                          <a:pt x="527531" y="698890"/>
                        </a:lnTo>
                        <a:lnTo>
                          <a:pt x="509121" y="659237"/>
                        </a:lnTo>
                        <a:lnTo>
                          <a:pt x="637995" y="622416"/>
                        </a:lnTo>
                        <a:close/>
                        <a:moveTo>
                          <a:pt x="1173315" y="591260"/>
                        </a:moveTo>
                        <a:lnTo>
                          <a:pt x="1204471" y="577098"/>
                        </a:lnTo>
                        <a:lnTo>
                          <a:pt x="1224298" y="594092"/>
                        </a:lnTo>
                        <a:lnTo>
                          <a:pt x="1173315" y="591260"/>
                        </a:lnTo>
                        <a:close/>
                        <a:moveTo>
                          <a:pt x="1227130" y="594092"/>
                        </a:moveTo>
                        <a:lnTo>
                          <a:pt x="1205887" y="575682"/>
                        </a:lnTo>
                        <a:lnTo>
                          <a:pt x="1300772" y="533196"/>
                        </a:lnTo>
                        <a:lnTo>
                          <a:pt x="1299356" y="598341"/>
                        </a:lnTo>
                        <a:lnTo>
                          <a:pt x="1227130" y="594092"/>
                        </a:lnTo>
                        <a:close/>
                        <a:moveTo>
                          <a:pt x="1229962" y="596924"/>
                        </a:moveTo>
                        <a:lnTo>
                          <a:pt x="1299356" y="601173"/>
                        </a:lnTo>
                        <a:lnTo>
                          <a:pt x="1297940" y="653572"/>
                        </a:lnTo>
                        <a:lnTo>
                          <a:pt x="1229962" y="596924"/>
                        </a:lnTo>
                        <a:close/>
                        <a:moveTo>
                          <a:pt x="1299356" y="680480"/>
                        </a:moveTo>
                        <a:lnTo>
                          <a:pt x="1299356" y="657821"/>
                        </a:lnTo>
                        <a:lnTo>
                          <a:pt x="1323431" y="677647"/>
                        </a:lnTo>
                        <a:lnTo>
                          <a:pt x="1299356" y="680480"/>
                        </a:lnTo>
                        <a:close/>
                        <a:moveTo>
                          <a:pt x="1350339" y="748457"/>
                        </a:moveTo>
                        <a:lnTo>
                          <a:pt x="1348922" y="749873"/>
                        </a:lnTo>
                        <a:lnTo>
                          <a:pt x="1350339" y="748457"/>
                        </a:lnTo>
                        <a:lnTo>
                          <a:pt x="1350339" y="748457"/>
                        </a:lnTo>
                        <a:close/>
                        <a:moveTo>
                          <a:pt x="1350339" y="745624"/>
                        </a:moveTo>
                        <a:lnTo>
                          <a:pt x="1357420" y="703139"/>
                        </a:lnTo>
                        <a:lnTo>
                          <a:pt x="1357420" y="703139"/>
                        </a:lnTo>
                        <a:lnTo>
                          <a:pt x="1327679" y="679063"/>
                        </a:lnTo>
                        <a:lnTo>
                          <a:pt x="1401322" y="670566"/>
                        </a:lnTo>
                        <a:lnTo>
                          <a:pt x="1350339" y="745624"/>
                        </a:lnTo>
                        <a:lnTo>
                          <a:pt x="1350339" y="745624"/>
                        </a:lnTo>
                        <a:close/>
                        <a:moveTo>
                          <a:pt x="1561351" y="837677"/>
                        </a:moveTo>
                        <a:lnTo>
                          <a:pt x="1496207" y="905654"/>
                        </a:lnTo>
                        <a:lnTo>
                          <a:pt x="1339009" y="941059"/>
                        </a:lnTo>
                        <a:lnTo>
                          <a:pt x="1319183" y="931145"/>
                        </a:lnTo>
                        <a:lnTo>
                          <a:pt x="1350339" y="752705"/>
                        </a:lnTo>
                        <a:lnTo>
                          <a:pt x="1354587" y="747041"/>
                        </a:lnTo>
                        <a:lnTo>
                          <a:pt x="1578346" y="721549"/>
                        </a:lnTo>
                        <a:lnTo>
                          <a:pt x="1541524" y="762619"/>
                        </a:lnTo>
                        <a:lnTo>
                          <a:pt x="1541524" y="762619"/>
                        </a:lnTo>
                        <a:lnTo>
                          <a:pt x="1561351" y="837677"/>
                        </a:lnTo>
                        <a:close/>
                        <a:moveTo>
                          <a:pt x="1392824" y="1306436"/>
                        </a:moveTo>
                        <a:lnTo>
                          <a:pt x="1421148" y="1341841"/>
                        </a:lnTo>
                        <a:lnTo>
                          <a:pt x="1322015" y="1423980"/>
                        </a:lnTo>
                        <a:lnTo>
                          <a:pt x="1367333" y="1293690"/>
                        </a:lnTo>
                        <a:lnTo>
                          <a:pt x="1392824" y="1306436"/>
                        </a:lnTo>
                        <a:close/>
                        <a:moveTo>
                          <a:pt x="1378662" y="1256869"/>
                        </a:moveTo>
                        <a:lnTo>
                          <a:pt x="1367333" y="1290858"/>
                        </a:lnTo>
                        <a:lnTo>
                          <a:pt x="1354587" y="1283777"/>
                        </a:lnTo>
                        <a:lnTo>
                          <a:pt x="1378662" y="1256869"/>
                        </a:lnTo>
                        <a:close/>
                        <a:moveTo>
                          <a:pt x="1391408" y="1541524"/>
                        </a:moveTo>
                        <a:lnTo>
                          <a:pt x="1450888" y="1479211"/>
                        </a:lnTo>
                        <a:lnTo>
                          <a:pt x="1497622" y="1493373"/>
                        </a:lnTo>
                        <a:lnTo>
                          <a:pt x="1479212" y="1508951"/>
                        </a:lnTo>
                        <a:lnTo>
                          <a:pt x="1391408" y="1541524"/>
                        </a:lnTo>
                        <a:close/>
                        <a:moveTo>
                          <a:pt x="1382911" y="1545772"/>
                        </a:moveTo>
                        <a:lnTo>
                          <a:pt x="1348922" y="1581177"/>
                        </a:lnTo>
                        <a:lnTo>
                          <a:pt x="1306437" y="1575512"/>
                        </a:lnTo>
                        <a:lnTo>
                          <a:pt x="1382911" y="1545772"/>
                        </a:lnTo>
                        <a:close/>
                        <a:moveTo>
                          <a:pt x="1224298" y="1423980"/>
                        </a:moveTo>
                        <a:lnTo>
                          <a:pt x="1183228" y="1469298"/>
                        </a:lnTo>
                        <a:lnTo>
                          <a:pt x="1163402" y="1416899"/>
                        </a:lnTo>
                        <a:lnTo>
                          <a:pt x="1224298" y="1423980"/>
                        </a:lnTo>
                        <a:close/>
                        <a:moveTo>
                          <a:pt x="1237043" y="1414067"/>
                        </a:moveTo>
                        <a:lnTo>
                          <a:pt x="1246957" y="1404153"/>
                        </a:lnTo>
                        <a:lnTo>
                          <a:pt x="1245541" y="1416899"/>
                        </a:lnTo>
                        <a:lnTo>
                          <a:pt x="1237043" y="1414067"/>
                        </a:lnTo>
                        <a:close/>
                        <a:moveTo>
                          <a:pt x="1245541" y="1425396"/>
                        </a:moveTo>
                        <a:lnTo>
                          <a:pt x="1245541" y="1419731"/>
                        </a:lnTo>
                        <a:lnTo>
                          <a:pt x="1285194" y="1431061"/>
                        </a:lnTo>
                        <a:lnTo>
                          <a:pt x="1245541" y="1425396"/>
                        </a:lnTo>
                        <a:close/>
                        <a:moveTo>
                          <a:pt x="1347507" y="1582593"/>
                        </a:moveTo>
                        <a:lnTo>
                          <a:pt x="1275281" y="1657651"/>
                        </a:lnTo>
                        <a:lnTo>
                          <a:pt x="1251205" y="1659068"/>
                        </a:lnTo>
                        <a:lnTo>
                          <a:pt x="1231379" y="1603836"/>
                        </a:lnTo>
                        <a:lnTo>
                          <a:pt x="1302188" y="1576929"/>
                        </a:lnTo>
                        <a:lnTo>
                          <a:pt x="1347507" y="1582593"/>
                        </a:lnTo>
                        <a:close/>
                        <a:moveTo>
                          <a:pt x="1231379" y="1567015"/>
                        </a:moveTo>
                        <a:lnTo>
                          <a:pt x="1299356" y="1575512"/>
                        </a:lnTo>
                        <a:lnTo>
                          <a:pt x="1232795" y="1601004"/>
                        </a:lnTo>
                        <a:lnTo>
                          <a:pt x="1229962" y="1592506"/>
                        </a:lnTo>
                        <a:lnTo>
                          <a:pt x="1231379" y="1567015"/>
                        </a:lnTo>
                        <a:close/>
                        <a:moveTo>
                          <a:pt x="1231379" y="1565599"/>
                        </a:moveTo>
                        <a:lnTo>
                          <a:pt x="1245541" y="1428229"/>
                        </a:lnTo>
                        <a:lnTo>
                          <a:pt x="1299356" y="1435310"/>
                        </a:lnTo>
                        <a:lnTo>
                          <a:pt x="1449472" y="1479211"/>
                        </a:lnTo>
                        <a:lnTo>
                          <a:pt x="1387160" y="1544356"/>
                        </a:lnTo>
                        <a:lnTo>
                          <a:pt x="1303604" y="1576929"/>
                        </a:lnTo>
                        <a:lnTo>
                          <a:pt x="1231379" y="1565599"/>
                        </a:lnTo>
                        <a:close/>
                        <a:moveTo>
                          <a:pt x="1228546" y="1422563"/>
                        </a:moveTo>
                        <a:lnTo>
                          <a:pt x="1235627" y="1415483"/>
                        </a:lnTo>
                        <a:lnTo>
                          <a:pt x="1245541" y="1418315"/>
                        </a:lnTo>
                        <a:lnTo>
                          <a:pt x="1245541" y="1425396"/>
                        </a:lnTo>
                        <a:lnTo>
                          <a:pt x="1228546" y="1422563"/>
                        </a:lnTo>
                        <a:close/>
                        <a:moveTo>
                          <a:pt x="1227130" y="1425396"/>
                        </a:moveTo>
                        <a:lnTo>
                          <a:pt x="1244124" y="1428229"/>
                        </a:lnTo>
                        <a:lnTo>
                          <a:pt x="1229962" y="1565599"/>
                        </a:lnTo>
                        <a:lnTo>
                          <a:pt x="1218633" y="1564183"/>
                        </a:lnTo>
                        <a:lnTo>
                          <a:pt x="1186060" y="1473546"/>
                        </a:lnTo>
                        <a:lnTo>
                          <a:pt x="1227130" y="1425396"/>
                        </a:lnTo>
                        <a:close/>
                        <a:moveTo>
                          <a:pt x="1232795" y="1415483"/>
                        </a:moveTo>
                        <a:lnTo>
                          <a:pt x="1225714" y="1422563"/>
                        </a:lnTo>
                        <a:lnTo>
                          <a:pt x="1163402" y="1414067"/>
                        </a:lnTo>
                        <a:lnTo>
                          <a:pt x="1154904" y="1392824"/>
                        </a:lnTo>
                        <a:lnTo>
                          <a:pt x="1232795" y="1415483"/>
                        </a:lnTo>
                        <a:close/>
                        <a:moveTo>
                          <a:pt x="1474964" y="1511784"/>
                        </a:moveTo>
                        <a:lnTo>
                          <a:pt x="1385743" y="1586842"/>
                        </a:lnTo>
                        <a:lnTo>
                          <a:pt x="1353171" y="1582593"/>
                        </a:lnTo>
                        <a:lnTo>
                          <a:pt x="1388576" y="1545772"/>
                        </a:lnTo>
                        <a:lnTo>
                          <a:pt x="1474964" y="1511784"/>
                        </a:lnTo>
                        <a:close/>
                        <a:moveTo>
                          <a:pt x="1312102" y="1436725"/>
                        </a:moveTo>
                        <a:lnTo>
                          <a:pt x="1469299" y="1457968"/>
                        </a:lnTo>
                        <a:lnTo>
                          <a:pt x="1450888" y="1477795"/>
                        </a:lnTo>
                        <a:lnTo>
                          <a:pt x="1312102" y="1436725"/>
                        </a:lnTo>
                        <a:close/>
                        <a:moveTo>
                          <a:pt x="676231" y="912735"/>
                        </a:moveTo>
                        <a:lnTo>
                          <a:pt x="688977" y="929729"/>
                        </a:lnTo>
                        <a:lnTo>
                          <a:pt x="636578" y="935394"/>
                        </a:lnTo>
                        <a:lnTo>
                          <a:pt x="628081" y="918400"/>
                        </a:lnTo>
                        <a:lnTo>
                          <a:pt x="676231" y="912735"/>
                        </a:lnTo>
                        <a:close/>
                        <a:moveTo>
                          <a:pt x="531780" y="945307"/>
                        </a:moveTo>
                        <a:lnTo>
                          <a:pt x="486462" y="929729"/>
                        </a:lnTo>
                        <a:lnTo>
                          <a:pt x="625249" y="916984"/>
                        </a:lnTo>
                        <a:lnTo>
                          <a:pt x="633746" y="933978"/>
                        </a:lnTo>
                        <a:lnTo>
                          <a:pt x="531780" y="945307"/>
                        </a:lnTo>
                        <a:close/>
                        <a:moveTo>
                          <a:pt x="626665" y="915567"/>
                        </a:moveTo>
                        <a:lnTo>
                          <a:pt x="602590" y="863168"/>
                        </a:lnTo>
                        <a:lnTo>
                          <a:pt x="633746" y="857503"/>
                        </a:lnTo>
                        <a:lnTo>
                          <a:pt x="673399" y="911319"/>
                        </a:lnTo>
                        <a:lnTo>
                          <a:pt x="626665" y="915567"/>
                        </a:lnTo>
                        <a:close/>
                        <a:moveTo>
                          <a:pt x="504873" y="553022"/>
                        </a:moveTo>
                        <a:lnTo>
                          <a:pt x="496375" y="550190"/>
                        </a:lnTo>
                        <a:lnTo>
                          <a:pt x="659237" y="466635"/>
                        </a:lnTo>
                        <a:lnTo>
                          <a:pt x="795192" y="570017"/>
                        </a:lnTo>
                        <a:lnTo>
                          <a:pt x="504873" y="553022"/>
                        </a:lnTo>
                        <a:close/>
                        <a:moveTo>
                          <a:pt x="1094008" y="485045"/>
                        </a:moveTo>
                        <a:lnTo>
                          <a:pt x="1157737" y="538860"/>
                        </a:lnTo>
                        <a:lnTo>
                          <a:pt x="1146407" y="591260"/>
                        </a:lnTo>
                        <a:lnTo>
                          <a:pt x="1035944" y="585595"/>
                        </a:lnTo>
                        <a:lnTo>
                          <a:pt x="996291" y="414236"/>
                        </a:lnTo>
                        <a:lnTo>
                          <a:pt x="1094008" y="485045"/>
                        </a:lnTo>
                        <a:close/>
                        <a:moveTo>
                          <a:pt x="1033112" y="585595"/>
                        </a:moveTo>
                        <a:lnTo>
                          <a:pt x="1037360" y="605422"/>
                        </a:lnTo>
                        <a:lnTo>
                          <a:pt x="1016117" y="584179"/>
                        </a:lnTo>
                        <a:lnTo>
                          <a:pt x="1033112" y="585595"/>
                        </a:lnTo>
                        <a:close/>
                        <a:moveTo>
                          <a:pt x="1297940" y="752705"/>
                        </a:moveTo>
                        <a:lnTo>
                          <a:pt x="1299356" y="681896"/>
                        </a:lnTo>
                        <a:lnTo>
                          <a:pt x="1326264" y="679063"/>
                        </a:lnTo>
                        <a:lnTo>
                          <a:pt x="1356003" y="704555"/>
                        </a:lnTo>
                        <a:lnTo>
                          <a:pt x="1348922" y="747041"/>
                        </a:lnTo>
                        <a:lnTo>
                          <a:pt x="1297940" y="752705"/>
                        </a:lnTo>
                        <a:close/>
                        <a:moveTo>
                          <a:pt x="1314934" y="946723"/>
                        </a:moveTo>
                        <a:lnTo>
                          <a:pt x="1317766" y="933978"/>
                        </a:lnTo>
                        <a:lnTo>
                          <a:pt x="1334760" y="942475"/>
                        </a:lnTo>
                        <a:lnTo>
                          <a:pt x="1314934" y="946723"/>
                        </a:lnTo>
                        <a:close/>
                        <a:moveTo>
                          <a:pt x="1327679" y="1146406"/>
                        </a:moveTo>
                        <a:lnTo>
                          <a:pt x="1450888" y="1048689"/>
                        </a:lnTo>
                        <a:lnTo>
                          <a:pt x="1419732" y="1136493"/>
                        </a:lnTo>
                        <a:lnTo>
                          <a:pt x="1327679" y="1146406"/>
                        </a:lnTo>
                        <a:close/>
                        <a:moveTo>
                          <a:pt x="1271032" y="1190308"/>
                        </a:moveTo>
                        <a:lnTo>
                          <a:pt x="1262535" y="1235627"/>
                        </a:lnTo>
                        <a:lnTo>
                          <a:pt x="1245541" y="1401321"/>
                        </a:lnTo>
                        <a:lnTo>
                          <a:pt x="1234211" y="1414067"/>
                        </a:lnTo>
                        <a:lnTo>
                          <a:pt x="1154904" y="1391408"/>
                        </a:lnTo>
                        <a:lnTo>
                          <a:pt x="1123748" y="1306436"/>
                        </a:lnTo>
                        <a:lnTo>
                          <a:pt x="1271032" y="1190308"/>
                        </a:lnTo>
                        <a:close/>
                        <a:moveTo>
                          <a:pt x="781030" y="901405"/>
                        </a:moveTo>
                        <a:lnTo>
                          <a:pt x="687561" y="887243"/>
                        </a:lnTo>
                        <a:lnTo>
                          <a:pt x="680480" y="850422"/>
                        </a:lnTo>
                        <a:lnTo>
                          <a:pt x="1102505" y="781029"/>
                        </a:lnTo>
                        <a:lnTo>
                          <a:pt x="1102505" y="781029"/>
                        </a:lnTo>
                        <a:lnTo>
                          <a:pt x="1120916" y="701722"/>
                        </a:lnTo>
                        <a:lnTo>
                          <a:pt x="1130829" y="700306"/>
                        </a:lnTo>
                        <a:lnTo>
                          <a:pt x="1198806" y="765451"/>
                        </a:lnTo>
                        <a:lnTo>
                          <a:pt x="1198806" y="765451"/>
                        </a:lnTo>
                        <a:lnTo>
                          <a:pt x="1293691" y="754122"/>
                        </a:lnTo>
                        <a:lnTo>
                          <a:pt x="1290859" y="833428"/>
                        </a:lnTo>
                        <a:lnTo>
                          <a:pt x="1242708" y="907070"/>
                        </a:lnTo>
                        <a:lnTo>
                          <a:pt x="1132245" y="911319"/>
                        </a:lnTo>
                        <a:lnTo>
                          <a:pt x="1132245" y="911319"/>
                        </a:lnTo>
                        <a:lnTo>
                          <a:pt x="1112419" y="950972"/>
                        </a:lnTo>
                        <a:lnTo>
                          <a:pt x="946724" y="925481"/>
                        </a:lnTo>
                        <a:lnTo>
                          <a:pt x="946724" y="885827"/>
                        </a:lnTo>
                        <a:lnTo>
                          <a:pt x="946724" y="885827"/>
                        </a:lnTo>
                        <a:lnTo>
                          <a:pt x="781030" y="901405"/>
                        </a:lnTo>
                        <a:close/>
                        <a:moveTo>
                          <a:pt x="1292275" y="919816"/>
                        </a:moveTo>
                        <a:lnTo>
                          <a:pt x="1295107" y="834844"/>
                        </a:lnTo>
                        <a:lnTo>
                          <a:pt x="1346090" y="758370"/>
                        </a:lnTo>
                        <a:lnTo>
                          <a:pt x="1316350" y="931145"/>
                        </a:lnTo>
                        <a:lnTo>
                          <a:pt x="1292275" y="919816"/>
                        </a:lnTo>
                        <a:close/>
                        <a:moveTo>
                          <a:pt x="1320599" y="1150655"/>
                        </a:moveTo>
                        <a:lnTo>
                          <a:pt x="1324847" y="1147823"/>
                        </a:lnTo>
                        <a:lnTo>
                          <a:pt x="1419732" y="1139326"/>
                        </a:lnTo>
                        <a:lnTo>
                          <a:pt x="1409819" y="1169065"/>
                        </a:lnTo>
                        <a:lnTo>
                          <a:pt x="1320599" y="1150655"/>
                        </a:lnTo>
                        <a:close/>
                        <a:moveTo>
                          <a:pt x="1278113" y="1152071"/>
                        </a:moveTo>
                        <a:lnTo>
                          <a:pt x="1272448" y="1187476"/>
                        </a:lnTo>
                        <a:lnTo>
                          <a:pt x="1123748" y="1303604"/>
                        </a:lnTo>
                        <a:lnTo>
                          <a:pt x="1075598" y="1170482"/>
                        </a:lnTo>
                        <a:lnTo>
                          <a:pt x="1278113" y="1152071"/>
                        </a:lnTo>
                        <a:close/>
                        <a:moveTo>
                          <a:pt x="1273864" y="1186060"/>
                        </a:moveTo>
                        <a:lnTo>
                          <a:pt x="1279529" y="1153487"/>
                        </a:lnTo>
                        <a:lnTo>
                          <a:pt x="1305021" y="1150655"/>
                        </a:lnTo>
                        <a:lnTo>
                          <a:pt x="1316350" y="1153487"/>
                        </a:lnTo>
                        <a:lnTo>
                          <a:pt x="1273864" y="1186060"/>
                        </a:lnTo>
                        <a:close/>
                        <a:moveTo>
                          <a:pt x="1273864" y="1188892"/>
                        </a:moveTo>
                        <a:lnTo>
                          <a:pt x="1319183" y="1153487"/>
                        </a:lnTo>
                        <a:lnTo>
                          <a:pt x="1409819" y="1171898"/>
                        </a:lnTo>
                        <a:lnTo>
                          <a:pt x="1401322" y="1194557"/>
                        </a:lnTo>
                        <a:lnTo>
                          <a:pt x="1265367" y="1242707"/>
                        </a:lnTo>
                        <a:lnTo>
                          <a:pt x="1266783" y="1235627"/>
                        </a:lnTo>
                        <a:lnTo>
                          <a:pt x="1273864" y="1188892"/>
                        </a:lnTo>
                        <a:close/>
                        <a:moveTo>
                          <a:pt x="1263951" y="1242707"/>
                        </a:moveTo>
                        <a:lnTo>
                          <a:pt x="1348922" y="1285193"/>
                        </a:lnTo>
                        <a:lnTo>
                          <a:pt x="1246957" y="1397072"/>
                        </a:lnTo>
                        <a:lnTo>
                          <a:pt x="1263951" y="1242707"/>
                        </a:lnTo>
                        <a:close/>
                        <a:moveTo>
                          <a:pt x="1067100" y="636578"/>
                        </a:moveTo>
                        <a:lnTo>
                          <a:pt x="1048690" y="645075"/>
                        </a:lnTo>
                        <a:lnTo>
                          <a:pt x="1040193" y="611086"/>
                        </a:lnTo>
                        <a:lnTo>
                          <a:pt x="1067100" y="636578"/>
                        </a:lnTo>
                        <a:close/>
                        <a:moveTo>
                          <a:pt x="1200222" y="764035"/>
                        </a:moveTo>
                        <a:lnTo>
                          <a:pt x="1135078" y="700306"/>
                        </a:lnTo>
                        <a:lnTo>
                          <a:pt x="1297940" y="683312"/>
                        </a:lnTo>
                        <a:lnTo>
                          <a:pt x="1296524" y="754122"/>
                        </a:lnTo>
                        <a:lnTo>
                          <a:pt x="1200222" y="764035"/>
                        </a:lnTo>
                        <a:close/>
                        <a:moveTo>
                          <a:pt x="1129413" y="698890"/>
                        </a:moveTo>
                        <a:lnTo>
                          <a:pt x="1120916" y="700306"/>
                        </a:lnTo>
                        <a:lnTo>
                          <a:pt x="1122332" y="693225"/>
                        </a:lnTo>
                        <a:lnTo>
                          <a:pt x="1129413" y="698890"/>
                        </a:lnTo>
                        <a:close/>
                        <a:moveTo>
                          <a:pt x="1140742" y="605422"/>
                        </a:moveTo>
                        <a:lnTo>
                          <a:pt x="1122332" y="687560"/>
                        </a:lnTo>
                        <a:lnTo>
                          <a:pt x="1069933" y="637994"/>
                        </a:lnTo>
                        <a:lnTo>
                          <a:pt x="1140742" y="605422"/>
                        </a:lnTo>
                        <a:close/>
                        <a:moveTo>
                          <a:pt x="1119500" y="698890"/>
                        </a:moveTo>
                        <a:lnTo>
                          <a:pt x="1062852" y="704555"/>
                        </a:lnTo>
                        <a:lnTo>
                          <a:pt x="1048690" y="646491"/>
                        </a:lnTo>
                        <a:lnTo>
                          <a:pt x="1068517" y="637994"/>
                        </a:lnTo>
                        <a:lnTo>
                          <a:pt x="1122332" y="688977"/>
                        </a:lnTo>
                        <a:lnTo>
                          <a:pt x="1119500" y="698890"/>
                        </a:lnTo>
                        <a:close/>
                        <a:moveTo>
                          <a:pt x="1101089" y="778197"/>
                        </a:moveTo>
                        <a:lnTo>
                          <a:pt x="679064" y="847590"/>
                        </a:lnTo>
                        <a:lnTo>
                          <a:pt x="659237" y="731462"/>
                        </a:lnTo>
                        <a:lnTo>
                          <a:pt x="681897" y="737127"/>
                        </a:lnTo>
                        <a:lnTo>
                          <a:pt x="681897" y="737127"/>
                        </a:lnTo>
                        <a:lnTo>
                          <a:pt x="764035" y="659237"/>
                        </a:lnTo>
                        <a:lnTo>
                          <a:pt x="901406" y="714468"/>
                        </a:lnTo>
                        <a:lnTo>
                          <a:pt x="901406" y="714468"/>
                        </a:lnTo>
                        <a:lnTo>
                          <a:pt x="1045857" y="649323"/>
                        </a:lnTo>
                        <a:lnTo>
                          <a:pt x="1060019" y="708803"/>
                        </a:lnTo>
                        <a:lnTo>
                          <a:pt x="1060019" y="708803"/>
                        </a:lnTo>
                        <a:lnTo>
                          <a:pt x="1118083" y="703139"/>
                        </a:lnTo>
                        <a:lnTo>
                          <a:pt x="1101089" y="778197"/>
                        </a:lnTo>
                        <a:close/>
                        <a:moveTo>
                          <a:pt x="1292275" y="952388"/>
                        </a:moveTo>
                        <a:lnTo>
                          <a:pt x="1293691" y="922648"/>
                        </a:lnTo>
                        <a:lnTo>
                          <a:pt x="1316350" y="933978"/>
                        </a:lnTo>
                        <a:lnTo>
                          <a:pt x="1313518" y="948140"/>
                        </a:lnTo>
                        <a:lnTo>
                          <a:pt x="1292275" y="952388"/>
                        </a:lnTo>
                        <a:close/>
                        <a:moveTo>
                          <a:pt x="1279529" y="1150655"/>
                        </a:moveTo>
                        <a:lnTo>
                          <a:pt x="1280945" y="1146406"/>
                        </a:lnTo>
                        <a:lnTo>
                          <a:pt x="1297940" y="1149239"/>
                        </a:lnTo>
                        <a:lnTo>
                          <a:pt x="1279529" y="1150655"/>
                        </a:lnTo>
                        <a:close/>
                        <a:moveTo>
                          <a:pt x="1204471" y="966550"/>
                        </a:moveTo>
                        <a:lnTo>
                          <a:pt x="1200222" y="973631"/>
                        </a:lnTo>
                        <a:lnTo>
                          <a:pt x="1091176" y="999122"/>
                        </a:lnTo>
                        <a:lnTo>
                          <a:pt x="1113835" y="953804"/>
                        </a:lnTo>
                        <a:lnTo>
                          <a:pt x="1204471" y="966550"/>
                        </a:lnTo>
                        <a:close/>
                        <a:moveTo>
                          <a:pt x="1265367" y="905654"/>
                        </a:moveTo>
                        <a:lnTo>
                          <a:pt x="1265367" y="905654"/>
                        </a:lnTo>
                        <a:lnTo>
                          <a:pt x="1246957" y="905654"/>
                        </a:lnTo>
                        <a:lnTo>
                          <a:pt x="1293691" y="836261"/>
                        </a:lnTo>
                        <a:lnTo>
                          <a:pt x="1290859" y="916984"/>
                        </a:lnTo>
                        <a:lnTo>
                          <a:pt x="1265367" y="905654"/>
                        </a:lnTo>
                        <a:close/>
                        <a:moveTo>
                          <a:pt x="1220049" y="969383"/>
                        </a:moveTo>
                        <a:lnTo>
                          <a:pt x="1203055" y="972215"/>
                        </a:lnTo>
                        <a:lnTo>
                          <a:pt x="1207303" y="966550"/>
                        </a:lnTo>
                        <a:lnTo>
                          <a:pt x="1220049" y="969383"/>
                        </a:lnTo>
                        <a:close/>
                        <a:moveTo>
                          <a:pt x="1289443" y="955221"/>
                        </a:moveTo>
                        <a:lnTo>
                          <a:pt x="1289443" y="977880"/>
                        </a:lnTo>
                        <a:lnTo>
                          <a:pt x="1231379" y="969383"/>
                        </a:lnTo>
                        <a:lnTo>
                          <a:pt x="1289443" y="955221"/>
                        </a:lnTo>
                        <a:close/>
                        <a:moveTo>
                          <a:pt x="1289443" y="952388"/>
                        </a:moveTo>
                        <a:lnTo>
                          <a:pt x="1224298" y="966550"/>
                        </a:lnTo>
                        <a:lnTo>
                          <a:pt x="1207303" y="963718"/>
                        </a:lnTo>
                        <a:lnTo>
                          <a:pt x="1244124" y="907070"/>
                        </a:lnTo>
                        <a:lnTo>
                          <a:pt x="1262535" y="907070"/>
                        </a:lnTo>
                        <a:lnTo>
                          <a:pt x="1289443" y="919816"/>
                        </a:lnTo>
                        <a:lnTo>
                          <a:pt x="1289443" y="952388"/>
                        </a:lnTo>
                        <a:close/>
                        <a:moveTo>
                          <a:pt x="1242708" y="908486"/>
                        </a:moveTo>
                        <a:lnTo>
                          <a:pt x="1205887" y="963718"/>
                        </a:lnTo>
                        <a:lnTo>
                          <a:pt x="1115251" y="949556"/>
                        </a:lnTo>
                        <a:lnTo>
                          <a:pt x="1135078" y="911319"/>
                        </a:lnTo>
                        <a:lnTo>
                          <a:pt x="1242708" y="908486"/>
                        </a:lnTo>
                        <a:close/>
                        <a:moveTo>
                          <a:pt x="1195974" y="1126580"/>
                        </a:moveTo>
                        <a:lnTo>
                          <a:pt x="1103921" y="1120915"/>
                        </a:lnTo>
                        <a:lnTo>
                          <a:pt x="1200222" y="976464"/>
                        </a:lnTo>
                        <a:lnTo>
                          <a:pt x="1224298" y="970799"/>
                        </a:lnTo>
                        <a:lnTo>
                          <a:pt x="1289443" y="980712"/>
                        </a:lnTo>
                        <a:lnTo>
                          <a:pt x="1289443" y="980712"/>
                        </a:lnTo>
                        <a:lnTo>
                          <a:pt x="1289443" y="955221"/>
                        </a:lnTo>
                        <a:lnTo>
                          <a:pt x="1310685" y="950972"/>
                        </a:lnTo>
                        <a:lnTo>
                          <a:pt x="1276697" y="1144990"/>
                        </a:lnTo>
                        <a:lnTo>
                          <a:pt x="1195974" y="1126580"/>
                        </a:lnTo>
                        <a:close/>
                        <a:moveTo>
                          <a:pt x="1054355" y="1119499"/>
                        </a:moveTo>
                        <a:lnTo>
                          <a:pt x="1071349" y="1166233"/>
                        </a:lnTo>
                        <a:lnTo>
                          <a:pt x="1068517" y="1170482"/>
                        </a:lnTo>
                        <a:lnTo>
                          <a:pt x="1000540" y="1176146"/>
                        </a:lnTo>
                        <a:lnTo>
                          <a:pt x="1030279" y="1116666"/>
                        </a:lnTo>
                        <a:lnTo>
                          <a:pt x="1054355" y="1119499"/>
                        </a:lnTo>
                        <a:close/>
                        <a:moveTo>
                          <a:pt x="1198806" y="976464"/>
                        </a:moveTo>
                        <a:lnTo>
                          <a:pt x="1102505" y="1120915"/>
                        </a:lnTo>
                        <a:lnTo>
                          <a:pt x="1055771" y="1118083"/>
                        </a:lnTo>
                        <a:lnTo>
                          <a:pt x="1045857" y="1089759"/>
                        </a:lnTo>
                        <a:lnTo>
                          <a:pt x="1091176" y="1001955"/>
                        </a:lnTo>
                        <a:lnTo>
                          <a:pt x="1198806" y="976464"/>
                        </a:lnTo>
                        <a:close/>
                        <a:moveTo>
                          <a:pt x="1031696" y="1115250"/>
                        </a:moveTo>
                        <a:lnTo>
                          <a:pt x="1044441" y="1091175"/>
                        </a:lnTo>
                        <a:lnTo>
                          <a:pt x="1052938" y="1116666"/>
                        </a:lnTo>
                        <a:lnTo>
                          <a:pt x="1031696" y="1115250"/>
                        </a:lnTo>
                        <a:close/>
                        <a:moveTo>
                          <a:pt x="1088343" y="1000539"/>
                        </a:moveTo>
                        <a:lnTo>
                          <a:pt x="1045857" y="1085510"/>
                        </a:lnTo>
                        <a:lnTo>
                          <a:pt x="1020366" y="1016117"/>
                        </a:lnTo>
                        <a:lnTo>
                          <a:pt x="1088343" y="1000539"/>
                        </a:lnTo>
                        <a:close/>
                        <a:moveTo>
                          <a:pt x="1088343" y="999122"/>
                        </a:moveTo>
                        <a:lnTo>
                          <a:pt x="1016117" y="1016117"/>
                        </a:lnTo>
                        <a:lnTo>
                          <a:pt x="1016117" y="1016117"/>
                        </a:lnTo>
                        <a:lnTo>
                          <a:pt x="1043025" y="1089759"/>
                        </a:lnTo>
                        <a:lnTo>
                          <a:pt x="1030279" y="1116666"/>
                        </a:lnTo>
                        <a:lnTo>
                          <a:pt x="946724" y="1111002"/>
                        </a:lnTo>
                        <a:lnTo>
                          <a:pt x="948140" y="929729"/>
                        </a:lnTo>
                        <a:lnTo>
                          <a:pt x="1113835" y="953804"/>
                        </a:lnTo>
                        <a:lnTo>
                          <a:pt x="1088343" y="999122"/>
                        </a:lnTo>
                        <a:close/>
                        <a:moveTo>
                          <a:pt x="1101089" y="1122331"/>
                        </a:moveTo>
                        <a:lnTo>
                          <a:pt x="1072765" y="1164817"/>
                        </a:lnTo>
                        <a:lnTo>
                          <a:pt x="1055771" y="1119499"/>
                        </a:lnTo>
                        <a:lnTo>
                          <a:pt x="1101089" y="1122331"/>
                        </a:lnTo>
                        <a:close/>
                        <a:moveTo>
                          <a:pt x="1102505" y="1122331"/>
                        </a:moveTo>
                        <a:lnTo>
                          <a:pt x="1195974" y="1129412"/>
                        </a:lnTo>
                        <a:lnTo>
                          <a:pt x="1279529" y="1146406"/>
                        </a:lnTo>
                        <a:lnTo>
                          <a:pt x="1278113" y="1152071"/>
                        </a:lnTo>
                        <a:lnTo>
                          <a:pt x="1074181" y="1170482"/>
                        </a:lnTo>
                        <a:lnTo>
                          <a:pt x="1072765" y="1167649"/>
                        </a:lnTo>
                        <a:lnTo>
                          <a:pt x="1102505" y="1122331"/>
                        </a:lnTo>
                        <a:close/>
                        <a:moveTo>
                          <a:pt x="1296524" y="680480"/>
                        </a:moveTo>
                        <a:lnTo>
                          <a:pt x="1132245" y="697474"/>
                        </a:lnTo>
                        <a:lnTo>
                          <a:pt x="1123748" y="688977"/>
                        </a:lnTo>
                        <a:lnTo>
                          <a:pt x="1143575" y="604005"/>
                        </a:lnTo>
                        <a:lnTo>
                          <a:pt x="1169066" y="592676"/>
                        </a:lnTo>
                        <a:lnTo>
                          <a:pt x="1227130" y="595508"/>
                        </a:lnTo>
                        <a:lnTo>
                          <a:pt x="1297940" y="654988"/>
                        </a:lnTo>
                        <a:lnTo>
                          <a:pt x="1296524" y="680480"/>
                        </a:lnTo>
                        <a:close/>
                        <a:moveTo>
                          <a:pt x="1144991" y="591260"/>
                        </a:moveTo>
                        <a:lnTo>
                          <a:pt x="1142159" y="602589"/>
                        </a:lnTo>
                        <a:lnTo>
                          <a:pt x="1069933" y="635161"/>
                        </a:lnTo>
                        <a:lnTo>
                          <a:pt x="1040193" y="606838"/>
                        </a:lnTo>
                        <a:lnTo>
                          <a:pt x="1034528" y="584179"/>
                        </a:lnTo>
                        <a:lnTo>
                          <a:pt x="1144991" y="591260"/>
                        </a:lnTo>
                        <a:close/>
                        <a:moveTo>
                          <a:pt x="510537" y="555855"/>
                        </a:moveTo>
                        <a:lnTo>
                          <a:pt x="798024" y="572849"/>
                        </a:lnTo>
                        <a:lnTo>
                          <a:pt x="827764" y="595508"/>
                        </a:lnTo>
                        <a:lnTo>
                          <a:pt x="762619" y="657821"/>
                        </a:lnTo>
                        <a:lnTo>
                          <a:pt x="510537" y="555855"/>
                        </a:lnTo>
                        <a:close/>
                        <a:moveTo>
                          <a:pt x="679064" y="850422"/>
                        </a:moveTo>
                        <a:lnTo>
                          <a:pt x="686145" y="888660"/>
                        </a:lnTo>
                        <a:lnTo>
                          <a:pt x="686145" y="888660"/>
                        </a:lnTo>
                        <a:lnTo>
                          <a:pt x="772533" y="901405"/>
                        </a:lnTo>
                        <a:lnTo>
                          <a:pt x="677648" y="909903"/>
                        </a:lnTo>
                        <a:lnTo>
                          <a:pt x="637995" y="856087"/>
                        </a:lnTo>
                        <a:lnTo>
                          <a:pt x="679064" y="850422"/>
                        </a:lnTo>
                        <a:close/>
                        <a:moveTo>
                          <a:pt x="1071349" y="1170482"/>
                        </a:moveTo>
                        <a:lnTo>
                          <a:pt x="1072765" y="1169065"/>
                        </a:lnTo>
                        <a:lnTo>
                          <a:pt x="1072765" y="1170482"/>
                        </a:lnTo>
                        <a:lnTo>
                          <a:pt x="1071349" y="1170482"/>
                        </a:lnTo>
                        <a:close/>
                        <a:moveTo>
                          <a:pt x="1402738" y="1193141"/>
                        </a:moveTo>
                        <a:lnTo>
                          <a:pt x="1409819" y="1171898"/>
                        </a:lnTo>
                        <a:lnTo>
                          <a:pt x="1443807" y="1178979"/>
                        </a:lnTo>
                        <a:lnTo>
                          <a:pt x="1402738" y="1193141"/>
                        </a:lnTo>
                        <a:close/>
                        <a:moveTo>
                          <a:pt x="1347507" y="748457"/>
                        </a:moveTo>
                        <a:lnTo>
                          <a:pt x="1346090" y="752705"/>
                        </a:lnTo>
                        <a:lnTo>
                          <a:pt x="1293691" y="830596"/>
                        </a:lnTo>
                        <a:lnTo>
                          <a:pt x="1295107" y="754122"/>
                        </a:lnTo>
                        <a:lnTo>
                          <a:pt x="1347507" y="748457"/>
                        </a:lnTo>
                        <a:close/>
                        <a:moveTo>
                          <a:pt x="1144991" y="602589"/>
                        </a:moveTo>
                        <a:lnTo>
                          <a:pt x="1147823" y="592676"/>
                        </a:lnTo>
                        <a:lnTo>
                          <a:pt x="1166234" y="594092"/>
                        </a:lnTo>
                        <a:lnTo>
                          <a:pt x="1144991" y="602589"/>
                        </a:lnTo>
                        <a:close/>
                        <a:moveTo>
                          <a:pt x="901406" y="711636"/>
                        </a:moveTo>
                        <a:lnTo>
                          <a:pt x="765452" y="657821"/>
                        </a:lnTo>
                        <a:lnTo>
                          <a:pt x="832012" y="595508"/>
                        </a:lnTo>
                        <a:lnTo>
                          <a:pt x="832012" y="595508"/>
                        </a:lnTo>
                        <a:lnTo>
                          <a:pt x="802273" y="572849"/>
                        </a:lnTo>
                        <a:lnTo>
                          <a:pt x="1011869" y="584179"/>
                        </a:lnTo>
                        <a:lnTo>
                          <a:pt x="1037360" y="608254"/>
                        </a:lnTo>
                        <a:lnTo>
                          <a:pt x="1045857" y="645075"/>
                        </a:lnTo>
                        <a:lnTo>
                          <a:pt x="901406" y="711636"/>
                        </a:lnTo>
                        <a:close/>
                        <a:moveTo>
                          <a:pt x="1000540" y="1317765"/>
                        </a:moveTo>
                        <a:lnTo>
                          <a:pt x="1000540" y="1317765"/>
                        </a:lnTo>
                        <a:lnTo>
                          <a:pt x="992042" y="1289442"/>
                        </a:lnTo>
                        <a:lnTo>
                          <a:pt x="1069933" y="1171898"/>
                        </a:lnTo>
                        <a:lnTo>
                          <a:pt x="1072765" y="1171898"/>
                        </a:lnTo>
                        <a:lnTo>
                          <a:pt x="1120916" y="1305020"/>
                        </a:lnTo>
                        <a:lnTo>
                          <a:pt x="1050106" y="1360251"/>
                        </a:lnTo>
                        <a:lnTo>
                          <a:pt x="990626" y="1343257"/>
                        </a:lnTo>
                        <a:lnTo>
                          <a:pt x="1000540" y="1317765"/>
                        </a:lnTo>
                        <a:close/>
                        <a:moveTo>
                          <a:pt x="1054355" y="1361667"/>
                        </a:moveTo>
                        <a:lnTo>
                          <a:pt x="1122332" y="1307852"/>
                        </a:lnTo>
                        <a:lnTo>
                          <a:pt x="1152072" y="1389991"/>
                        </a:lnTo>
                        <a:lnTo>
                          <a:pt x="1054355" y="1361667"/>
                        </a:lnTo>
                        <a:close/>
                        <a:moveTo>
                          <a:pt x="1351755" y="1283777"/>
                        </a:moveTo>
                        <a:lnTo>
                          <a:pt x="1269616" y="1242707"/>
                        </a:lnTo>
                        <a:lnTo>
                          <a:pt x="1399905" y="1195973"/>
                        </a:lnTo>
                        <a:lnTo>
                          <a:pt x="1380079" y="1252621"/>
                        </a:lnTo>
                        <a:lnTo>
                          <a:pt x="1351755" y="1283777"/>
                        </a:lnTo>
                        <a:close/>
                        <a:moveTo>
                          <a:pt x="1446640" y="1178979"/>
                        </a:moveTo>
                        <a:lnTo>
                          <a:pt x="1384327" y="1248372"/>
                        </a:lnTo>
                        <a:lnTo>
                          <a:pt x="1402738" y="1194557"/>
                        </a:lnTo>
                        <a:lnTo>
                          <a:pt x="1446640" y="1178979"/>
                        </a:lnTo>
                        <a:close/>
                        <a:moveTo>
                          <a:pt x="1146407" y="589843"/>
                        </a:moveTo>
                        <a:lnTo>
                          <a:pt x="1157737" y="538860"/>
                        </a:lnTo>
                        <a:lnTo>
                          <a:pt x="1201639" y="575682"/>
                        </a:lnTo>
                        <a:lnTo>
                          <a:pt x="1167650" y="591260"/>
                        </a:lnTo>
                        <a:lnTo>
                          <a:pt x="1146407" y="589843"/>
                        </a:lnTo>
                        <a:close/>
                        <a:moveTo>
                          <a:pt x="799440" y="570017"/>
                        </a:moveTo>
                        <a:lnTo>
                          <a:pt x="662069" y="465219"/>
                        </a:lnTo>
                        <a:lnTo>
                          <a:pt x="812186" y="388744"/>
                        </a:lnTo>
                        <a:lnTo>
                          <a:pt x="1010453" y="581346"/>
                        </a:lnTo>
                        <a:lnTo>
                          <a:pt x="799440" y="570017"/>
                        </a:lnTo>
                        <a:close/>
                        <a:moveTo>
                          <a:pt x="492127" y="550190"/>
                        </a:moveTo>
                        <a:lnTo>
                          <a:pt x="483630" y="554439"/>
                        </a:lnTo>
                        <a:lnTo>
                          <a:pt x="504873" y="555855"/>
                        </a:lnTo>
                        <a:lnTo>
                          <a:pt x="762619" y="659237"/>
                        </a:lnTo>
                        <a:lnTo>
                          <a:pt x="681897" y="735711"/>
                        </a:lnTo>
                        <a:lnTo>
                          <a:pt x="659237" y="730046"/>
                        </a:lnTo>
                        <a:lnTo>
                          <a:pt x="639411" y="621000"/>
                        </a:lnTo>
                        <a:lnTo>
                          <a:pt x="639411" y="621000"/>
                        </a:lnTo>
                        <a:lnTo>
                          <a:pt x="509121" y="659237"/>
                        </a:lnTo>
                        <a:lnTo>
                          <a:pt x="452473" y="534612"/>
                        </a:lnTo>
                        <a:lnTo>
                          <a:pt x="492127" y="550190"/>
                        </a:lnTo>
                        <a:close/>
                        <a:moveTo>
                          <a:pt x="657821" y="731462"/>
                        </a:moveTo>
                        <a:lnTo>
                          <a:pt x="679064" y="847590"/>
                        </a:lnTo>
                        <a:lnTo>
                          <a:pt x="636578" y="854671"/>
                        </a:lnTo>
                        <a:lnTo>
                          <a:pt x="543110" y="730046"/>
                        </a:lnTo>
                        <a:lnTo>
                          <a:pt x="530364" y="701722"/>
                        </a:lnTo>
                        <a:lnTo>
                          <a:pt x="657821" y="731462"/>
                        </a:lnTo>
                        <a:close/>
                        <a:moveTo>
                          <a:pt x="691810" y="931145"/>
                        </a:moveTo>
                        <a:lnTo>
                          <a:pt x="691810" y="931145"/>
                        </a:lnTo>
                        <a:lnTo>
                          <a:pt x="677648" y="912735"/>
                        </a:lnTo>
                        <a:lnTo>
                          <a:pt x="779614" y="902822"/>
                        </a:lnTo>
                        <a:lnTo>
                          <a:pt x="943892" y="926897"/>
                        </a:lnTo>
                        <a:lnTo>
                          <a:pt x="942476" y="1108169"/>
                        </a:lnTo>
                        <a:lnTo>
                          <a:pt x="705972" y="1091175"/>
                        </a:lnTo>
                        <a:lnTo>
                          <a:pt x="633746" y="935394"/>
                        </a:lnTo>
                        <a:lnTo>
                          <a:pt x="691810" y="931145"/>
                        </a:lnTo>
                        <a:close/>
                        <a:moveTo>
                          <a:pt x="946724" y="1111002"/>
                        </a:moveTo>
                        <a:lnTo>
                          <a:pt x="1028863" y="1116666"/>
                        </a:lnTo>
                        <a:lnTo>
                          <a:pt x="997707" y="1177563"/>
                        </a:lnTo>
                        <a:lnTo>
                          <a:pt x="997707" y="1177563"/>
                        </a:lnTo>
                        <a:lnTo>
                          <a:pt x="1067100" y="1170482"/>
                        </a:lnTo>
                        <a:lnTo>
                          <a:pt x="990626" y="1285193"/>
                        </a:lnTo>
                        <a:lnTo>
                          <a:pt x="962302" y="1188892"/>
                        </a:lnTo>
                        <a:lnTo>
                          <a:pt x="962302" y="1188892"/>
                        </a:lnTo>
                        <a:lnTo>
                          <a:pt x="945308" y="1188892"/>
                        </a:lnTo>
                        <a:lnTo>
                          <a:pt x="946724" y="1111002"/>
                        </a:lnTo>
                        <a:close/>
                        <a:moveTo>
                          <a:pt x="1153488" y="1392824"/>
                        </a:moveTo>
                        <a:lnTo>
                          <a:pt x="1161985" y="1414067"/>
                        </a:lnTo>
                        <a:lnTo>
                          <a:pt x="1011869" y="1394240"/>
                        </a:lnTo>
                        <a:lnTo>
                          <a:pt x="1051522" y="1363084"/>
                        </a:lnTo>
                        <a:lnTo>
                          <a:pt x="1153488" y="1392824"/>
                        </a:lnTo>
                        <a:close/>
                        <a:moveTo>
                          <a:pt x="1113835" y="1548605"/>
                        </a:moveTo>
                        <a:lnTo>
                          <a:pt x="1181812" y="1473546"/>
                        </a:lnTo>
                        <a:lnTo>
                          <a:pt x="1214384" y="1562767"/>
                        </a:lnTo>
                        <a:lnTo>
                          <a:pt x="1113835" y="1548605"/>
                        </a:lnTo>
                        <a:close/>
                        <a:moveTo>
                          <a:pt x="1228546" y="1567015"/>
                        </a:moveTo>
                        <a:lnTo>
                          <a:pt x="1225714" y="1589674"/>
                        </a:lnTo>
                        <a:lnTo>
                          <a:pt x="1217217" y="1565599"/>
                        </a:lnTo>
                        <a:lnTo>
                          <a:pt x="1228546" y="1567015"/>
                        </a:lnTo>
                        <a:close/>
                        <a:moveTo>
                          <a:pt x="1251205" y="1661900"/>
                        </a:moveTo>
                        <a:lnTo>
                          <a:pt x="1280945" y="1742623"/>
                        </a:lnTo>
                        <a:lnTo>
                          <a:pt x="1212968" y="1751120"/>
                        </a:lnTo>
                        <a:lnTo>
                          <a:pt x="1221465" y="1664732"/>
                        </a:lnTo>
                        <a:lnTo>
                          <a:pt x="1251205" y="1661900"/>
                        </a:lnTo>
                        <a:close/>
                        <a:moveTo>
                          <a:pt x="1368749" y="1292274"/>
                        </a:moveTo>
                        <a:lnTo>
                          <a:pt x="1382911" y="1252621"/>
                        </a:lnTo>
                        <a:lnTo>
                          <a:pt x="1450888" y="1177563"/>
                        </a:lnTo>
                        <a:lnTo>
                          <a:pt x="1586843" y="1204470"/>
                        </a:lnTo>
                        <a:lnTo>
                          <a:pt x="1423981" y="1340425"/>
                        </a:lnTo>
                        <a:lnTo>
                          <a:pt x="1394241" y="1303604"/>
                        </a:lnTo>
                        <a:lnTo>
                          <a:pt x="1368749" y="1292274"/>
                        </a:lnTo>
                        <a:close/>
                        <a:moveTo>
                          <a:pt x="1449472" y="1176146"/>
                        </a:moveTo>
                        <a:lnTo>
                          <a:pt x="1411235" y="1169065"/>
                        </a:lnTo>
                        <a:lnTo>
                          <a:pt x="1421148" y="1139326"/>
                        </a:lnTo>
                        <a:lnTo>
                          <a:pt x="1487709" y="1133661"/>
                        </a:lnTo>
                        <a:lnTo>
                          <a:pt x="1449472" y="1176146"/>
                        </a:lnTo>
                        <a:lnTo>
                          <a:pt x="1449472" y="1176146"/>
                        </a:lnTo>
                        <a:close/>
                        <a:moveTo>
                          <a:pt x="1422564" y="1136493"/>
                        </a:moveTo>
                        <a:lnTo>
                          <a:pt x="1455137" y="1043024"/>
                        </a:lnTo>
                        <a:lnTo>
                          <a:pt x="1455137" y="1043024"/>
                        </a:lnTo>
                        <a:lnTo>
                          <a:pt x="1323431" y="1146406"/>
                        </a:lnTo>
                        <a:lnTo>
                          <a:pt x="1305021" y="1147823"/>
                        </a:lnTo>
                        <a:lnTo>
                          <a:pt x="1280945" y="1143574"/>
                        </a:lnTo>
                        <a:lnTo>
                          <a:pt x="1314934" y="949556"/>
                        </a:lnTo>
                        <a:lnTo>
                          <a:pt x="1337593" y="943891"/>
                        </a:lnTo>
                        <a:lnTo>
                          <a:pt x="1561351" y="1052938"/>
                        </a:lnTo>
                        <a:lnTo>
                          <a:pt x="1490541" y="1130828"/>
                        </a:lnTo>
                        <a:lnTo>
                          <a:pt x="1422564" y="1136493"/>
                        </a:lnTo>
                        <a:close/>
                        <a:moveTo>
                          <a:pt x="1157737" y="536028"/>
                        </a:moveTo>
                        <a:lnTo>
                          <a:pt x="1095424" y="483629"/>
                        </a:lnTo>
                        <a:lnTo>
                          <a:pt x="992042" y="408571"/>
                        </a:lnTo>
                        <a:lnTo>
                          <a:pt x="992042" y="408571"/>
                        </a:lnTo>
                        <a:lnTo>
                          <a:pt x="1033112" y="584179"/>
                        </a:lnTo>
                        <a:lnTo>
                          <a:pt x="1014701" y="582762"/>
                        </a:lnTo>
                        <a:lnTo>
                          <a:pt x="815018" y="388744"/>
                        </a:lnTo>
                        <a:lnTo>
                          <a:pt x="884412" y="353340"/>
                        </a:lnTo>
                        <a:lnTo>
                          <a:pt x="1186060" y="419901"/>
                        </a:lnTo>
                        <a:lnTo>
                          <a:pt x="1157737" y="536028"/>
                        </a:lnTo>
                        <a:close/>
                        <a:moveTo>
                          <a:pt x="527531" y="701722"/>
                        </a:moveTo>
                        <a:lnTo>
                          <a:pt x="537445" y="722965"/>
                        </a:lnTo>
                        <a:lnTo>
                          <a:pt x="520450" y="700306"/>
                        </a:lnTo>
                        <a:lnTo>
                          <a:pt x="527531" y="701722"/>
                        </a:lnTo>
                        <a:close/>
                        <a:moveTo>
                          <a:pt x="476549" y="928313"/>
                        </a:moveTo>
                        <a:lnTo>
                          <a:pt x="460971" y="929729"/>
                        </a:lnTo>
                        <a:lnTo>
                          <a:pt x="442560" y="916984"/>
                        </a:lnTo>
                        <a:lnTo>
                          <a:pt x="476549" y="928313"/>
                        </a:lnTo>
                        <a:close/>
                        <a:moveTo>
                          <a:pt x="962302" y="1334760"/>
                        </a:moveTo>
                        <a:lnTo>
                          <a:pt x="990626" y="1292274"/>
                        </a:lnTo>
                        <a:lnTo>
                          <a:pt x="997707" y="1317765"/>
                        </a:lnTo>
                        <a:lnTo>
                          <a:pt x="989210" y="1343257"/>
                        </a:lnTo>
                        <a:lnTo>
                          <a:pt x="962302" y="1334760"/>
                        </a:lnTo>
                        <a:close/>
                        <a:moveTo>
                          <a:pt x="1014701" y="1933808"/>
                        </a:moveTo>
                        <a:lnTo>
                          <a:pt x="1106754" y="1926727"/>
                        </a:lnTo>
                        <a:lnTo>
                          <a:pt x="1133662" y="2008867"/>
                        </a:lnTo>
                        <a:lnTo>
                          <a:pt x="1014701" y="1933808"/>
                        </a:lnTo>
                        <a:close/>
                        <a:moveTo>
                          <a:pt x="1210136" y="1752536"/>
                        </a:moveTo>
                        <a:lnTo>
                          <a:pt x="1193141" y="1918230"/>
                        </a:lnTo>
                        <a:lnTo>
                          <a:pt x="1108170" y="1923895"/>
                        </a:lnTo>
                        <a:lnTo>
                          <a:pt x="1058603" y="1770946"/>
                        </a:lnTo>
                        <a:lnTo>
                          <a:pt x="1210136" y="1752536"/>
                        </a:lnTo>
                        <a:close/>
                        <a:moveTo>
                          <a:pt x="1180396" y="2041439"/>
                        </a:moveTo>
                        <a:lnTo>
                          <a:pt x="1176147" y="2079676"/>
                        </a:lnTo>
                        <a:lnTo>
                          <a:pt x="1164817" y="2098087"/>
                        </a:lnTo>
                        <a:lnTo>
                          <a:pt x="1137910" y="2014531"/>
                        </a:lnTo>
                        <a:lnTo>
                          <a:pt x="1180396" y="2041439"/>
                        </a:lnTo>
                        <a:close/>
                        <a:moveTo>
                          <a:pt x="1340426" y="943891"/>
                        </a:moveTo>
                        <a:lnTo>
                          <a:pt x="1496207" y="908486"/>
                        </a:lnTo>
                        <a:lnTo>
                          <a:pt x="1496207" y="908486"/>
                        </a:lnTo>
                        <a:lnTo>
                          <a:pt x="1561351" y="840509"/>
                        </a:lnTo>
                        <a:lnTo>
                          <a:pt x="1606669" y="1003371"/>
                        </a:lnTo>
                        <a:lnTo>
                          <a:pt x="1562767" y="1051522"/>
                        </a:lnTo>
                        <a:lnTo>
                          <a:pt x="1340426" y="943891"/>
                        </a:lnTo>
                        <a:close/>
                        <a:moveTo>
                          <a:pt x="451057" y="531780"/>
                        </a:moveTo>
                        <a:lnTo>
                          <a:pt x="371750" y="357588"/>
                        </a:lnTo>
                        <a:lnTo>
                          <a:pt x="443976" y="303773"/>
                        </a:lnTo>
                        <a:lnTo>
                          <a:pt x="657821" y="465219"/>
                        </a:lnTo>
                        <a:lnTo>
                          <a:pt x="493543" y="548774"/>
                        </a:lnTo>
                        <a:lnTo>
                          <a:pt x="451057" y="531780"/>
                        </a:lnTo>
                        <a:close/>
                        <a:moveTo>
                          <a:pt x="448225" y="888660"/>
                        </a:moveTo>
                        <a:lnTo>
                          <a:pt x="448225" y="888660"/>
                        </a:lnTo>
                        <a:lnTo>
                          <a:pt x="601173" y="863168"/>
                        </a:lnTo>
                        <a:lnTo>
                          <a:pt x="625249" y="915567"/>
                        </a:lnTo>
                        <a:lnTo>
                          <a:pt x="482213" y="928313"/>
                        </a:lnTo>
                        <a:lnTo>
                          <a:pt x="436895" y="912735"/>
                        </a:lnTo>
                        <a:lnTo>
                          <a:pt x="251374" y="783862"/>
                        </a:lnTo>
                        <a:lnTo>
                          <a:pt x="308022" y="666318"/>
                        </a:lnTo>
                        <a:lnTo>
                          <a:pt x="448225" y="888660"/>
                        </a:lnTo>
                        <a:close/>
                        <a:moveTo>
                          <a:pt x="174900" y="696058"/>
                        </a:moveTo>
                        <a:lnTo>
                          <a:pt x="211721" y="759786"/>
                        </a:lnTo>
                        <a:lnTo>
                          <a:pt x="248542" y="785278"/>
                        </a:lnTo>
                        <a:lnTo>
                          <a:pt x="220218" y="843341"/>
                        </a:lnTo>
                        <a:lnTo>
                          <a:pt x="133830" y="815018"/>
                        </a:lnTo>
                        <a:lnTo>
                          <a:pt x="149408" y="728630"/>
                        </a:lnTo>
                        <a:lnTo>
                          <a:pt x="174900" y="696058"/>
                        </a:lnTo>
                        <a:close/>
                        <a:moveTo>
                          <a:pt x="173483" y="693225"/>
                        </a:moveTo>
                        <a:lnTo>
                          <a:pt x="147992" y="722965"/>
                        </a:lnTo>
                        <a:lnTo>
                          <a:pt x="157906" y="667734"/>
                        </a:lnTo>
                        <a:lnTo>
                          <a:pt x="173483" y="693225"/>
                        </a:lnTo>
                        <a:close/>
                        <a:moveTo>
                          <a:pt x="162154" y="633745"/>
                        </a:moveTo>
                        <a:lnTo>
                          <a:pt x="157906" y="660653"/>
                        </a:lnTo>
                        <a:lnTo>
                          <a:pt x="147992" y="642242"/>
                        </a:lnTo>
                        <a:lnTo>
                          <a:pt x="162154" y="633745"/>
                        </a:lnTo>
                        <a:close/>
                        <a:moveTo>
                          <a:pt x="159322" y="664902"/>
                        </a:moveTo>
                        <a:lnTo>
                          <a:pt x="164987" y="633745"/>
                        </a:lnTo>
                        <a:lnTo>
                          <a:pt x="180564" y="625248"/>
                        </a:lnTo>
                        <a:lnTo>
                          <a:pt x="225883" y="635161"/>
                        </a:lnTo>
                        <a:lnTo>
                          <a:pt x="176316" y="693225"/>
                        </a:lnTo>
                        <a:lnTo>
                          <a:pt x="159322" y="664902"/>
                        </a:lnTo>
                        <a:close/>
                        <a:moveTo>
                          <a:pt x="163570" y="630913"/>
                        </a:moveTo>
                        <a:lnTo>
                          <a:pt x="146576" y="640826"/>
                        </a:lnTo>
                        <a:lnTo>
                          <a:pt x="129582" y="611086"/>
                        </a:lnTo>
                        <a:lnTo>
                          <a:pt x="164987" y="619584"/>
                        </a:lnTo>
                        <a:lnTo>
                          <a:pt x="163570" y="630913"/>
                        </a:lnTo>
                        <a:close/>
                        <a:moveTo>
                          <a:pt x="177732" y="622416"/>
                        </a:moveTo>
                        <a:lnTo>
                          <a:pt x="166402" y="629497"/>
                        </a:lnTo>
                        <a:lnTo>
                          <a:pt x="167819" y="619584"/>
                        </a:lnTo>
                        <a:lnTo>
                          <a:pt x="177732" y="622416"/>
                        </a:lnTo>
                        <a:close/>
                        <a:moveTo>
                          <a:pt x="145160" y="643659"/>
                        </a:moveTo>
                        <a:lnTo>
                          <a:pt x="156489" y="663485"/>
                        </a:lnTo>
                        <a:lnTo>
                          <a:pt x="145160" y="724382"/>
                        </a:lnTo>
                        <a:lnTo>
                          <a:pt x="82847" y="798023"/>
                        </a:lnTo>
                        <a:lnTo>
                          <a:pt x="82847" y="798023"/>
                        </a:lnTo>
                        <a:lnTo>
                          <a:pt x="129582" y="813602"/>
                        </a:lnTo>
                        <a:lnTo>
                          <a:pt x="82847" y="1071348"/>
                        </a:lnTo>
                        <a:lnTo>
                          <a:pt x="12038" y="986377"/>
                        </a:lnTo>
                        <a:lnTo>
                          <a:pt x="111171" y="662069"/>
                        </a:lnTo>
                        <a:lnTo>
                          <a:pt x="145160" y="643659"/>
                        </a:lnTo>
                        <a:close/>
                        <a:moveTo>
                          <a:pt x="145160" y="730046"/>
                        </a:moveTo>
                        <a:lnTo>
                          <a:pt x="130998" y="812185"/>
                        </a:lnTo>
                        <a:lnTo>
                          <a:pt x="87096" y="798023"/>
                        </a:lnTo>
                        <a:lnTo>
                          <a:pt x="145160" y="730046"/>
                        </a:lnTo>
                        <a:close/>
                        <a:moveTo>
                          <a:pt x="945308" y="1191725"/>
                        </a:moveTo>
                        <a:lnTo>
                          <a:pt x="960886" y="1191725"/>
                        </a:lnTo>
                        <a:lnTo>
                          <a:pt x="989210" y="1288025"/>
                        </a:lnTo>
                        <a:lnTo>
                          <a:pt x="959470" y="1333344"/>
                        </a:lnTo>
                        <a:lnTo>
                          <a:pt x="955221" y="1331927"/>
                        </a:lnTo>
                        <a:lnTo>
                          <a:pt x="945308" y="1320598"/>
                        </a:lnTo>
                        <a:lnTo>
                          <a:pt x="945308" y="1191725"/>
                        </a:lnTo>
                        <a:close/>
                        <a:moveTo>
                          <a:pt x="1048690" y="1361667"/>
                        </a:moveTo>
                        <a:lnTo>
                          <a:pt x="1007621" y="1392824"/>
                        </a:lnTo>
                        <a:lnTo>
                          <a:pt x="1003372" y="1392824"/>
                        </a:lnTo>
                        <a:lnTo>
                          <a:pt x="980713" y="1365916"/>
                        </a:lnTo>
                        <a:lnTo>
                          <a:pt x="987794" y="1344673"/>
                        </a:lnTo>
                        <a:lnTo>
                          <a:pt x="1048690" y="1361667"/>
                        </a:lnTo>
                        <a:close/>
                        <a:moveTo>
                          <a:pt x="1003372" y="1395656"/>
                        </a:moveTo>
                        <a:lnTo>
                          <a:pt x="1003372" y="1395656"/>
                        </a:lnTo>
                        <a:lnTo>
                          <a:pt x="1006204" y="1395656"/>
                        </a:lnTo>
                        <a:lnTo>
                          <a:pt x="959470" y="1432477"/>
                        </a:lnTo>
                        <a:lnTo>
                          <a:pt x="982129" y="1368748"/>
                        </a:lnTo>
                        <a:lnTo>
                          <a:pt x="1003372" y="1395656"/>
                        </a:lnTo>
                        <a:close/>
                        <a:moveTo>
                          <a:pt x="1333345" y="1884242"/>
                        </a:moveTo>
                        <a:lnTo>
                          <a:pt x="1322015" y="1851670"/>
                        </a:lnTo>
                        <a:lnTo>
                          <a:pt x="1401322" y="1725629"/>
                        </a:lnTo>
                        <a:lnTo>
                          <a:pt x="1443807" y="1701553"/>
                        </a:lnTo>
                        <a:lnTo>
                          <a:pt x="1472131" y="1803519"/>
                        </a:lnTo>
                        <a:lnTo>
                          <a:pt x="1333345" y="1884242"/>
                        </a:lnTo>
                        <a:close/>
                        <a:moveTo>
                          <a:pt x="1402738" y="1721380"/>
                        </a:moveTo>
                        <a:lnTo>
                          <a:pt x="1433894" y="1670397"/>
                        </a:lnTo>
                        <a:lnTo>
                          <a:pt x="1442391" y="1698721"/>
                        </a:lnTo>
                        <a:lnTo>
                          <a:pt x="1402738" y="1721380"/>
                        </a:lnTo>
                        <a:close/>
                        <a:moveTo>
                          <a:pt x="1499039" y="1490541"/>
                        </a:moveTo>
                        <a:lnTo>
                          <a:pt x="1452305" y="1476379"/>
                        </a:lnTo>
                        <a:lnTo>
                          <a:pt x="1472131" y="1455136"/>
                        </a:lnTo>
                        <a:lnTo>
                          <a:pt x="1472131" y="1455136"/>
                        </a:lnTo>
                        <a:lnTo>
                          <a:pt x="1297940" y="1432477"/>
                        </a:lnTo>
                        <a:lnTo>
                          <a:pt x="1245541" y="1416899"/>
                        </a:lnTo>
                        <a:lnTo>
                          <a:pt x="1246957" y="1401321"/>
                        </a:lnTo>
                        <a:lnTo>
                          <a:pt x="1350339" y="1286609"/>
                        </a:lnTo>
                        <a:lnTo>
                          <a:pt x="1364501" y="1293690"/>
                        </a:lnTo>
                        <a:lnTo>
                          <a:pt x="1316350" y="1431061"/>
                        </a:lnTo>
                        <a:lnTo>
                          <a:pt x="1316350" y="1432477"/>
                        </a:lnTo>
                        <a:lnTo>
                          <a:pt x="1421148" y="1346089"/>
                        </a:lnTo>
                        <a:lnTo>
                          <a:pt x="1507536" y="1453720"/>
                        </a:lnTo>
                        <a:lnTo>
                          <a:pt x="1507536" y="1453720"/>
                        </a:lnTo>
                        <a:lnTo>
                          <a:pt x="1659069" y="1346089"/>
                        </a:lnTo>
                        <a:lnTo>
                          <a:pt x="1657652" y="1358835"/>
                        </a:lnTo>
                        <a:lnTo>
                          <a:pt x="1499039" y="1490541"/>
                        </a:lnTo>
                        <a:close/>
                        <a:moveTo>
                          <a:pt x="1660484" y="1341841"/>
                        </a:moveTo>
                        <a:lnTo>
                          <a:pt x="1508952" y="1449471"/>
                        </a:lnTo>
                        <a:lnTo>
                          <a:pt x="1423981" y="1343257"/>
                        </a:lnTo>
                        <a:lnTo>
                          <a:pt x="1591091" y="1204470"/>
                        </a:lnTo>
                        <a:lnTo>
                          <a:pt x="1591091" y="1204470"/>
                        </a:lnTo>
                        <a:lnTo>
                          <a:pt x="1453721" y="1177563"/>
                        </a:lnTo>
                        <a:lnTo>
                          <a:pt x="1606669" y="1122331"/>
                        </a:lnTo>
                        <a:lnTo>
                          <a:pt x="1688808" y="1115250"/>
                        </a:lnTo>
                        <a:lnTo>
                          <a:pt x="1678895" y="1176146"/>
                        </a:lnTo>
                        <a:lnTo>
                          <a:pt x="1660484" y="1341841"/>
                        </a:lnTo>
                        <a:close/>
                        <a:moveTo>
                          <a:pt x="1542941" y="764035"/>
                        </a:moveTo>
                        <a:lnTo>
                          <a:pt x="1579762" y="721549"/>
                        </a:lnTo>
                        <a:lnTo>
                          <a:pt x="1684560" y="708803"/>
                        </a:lnTo>
                        <a:lnTo>
                          <a:pt x="1562767" y="834844"/>
                        </a:lnTo>
                        <a:lnTo>
                          <a:pt x="1542941" y="764035"/>
                        </a:lnTo>
                        <a:close/>
                        <a:moveTo>
                          <a:pt x="1354587" y="745624"/>
                        </a:moveTo>
                        <a:lnTo>
                          <a:pt x="1404154" y="670566"/>
                        </a:lnTo>
                        <a:lnTo>
                          <a:pt x="1644907" y="645075"/>
                        </a:lnTo>
                        <a:lnTo>
                          <a:pt x="1578346" y="720133"/>
                        </a:lnTo>
                        <a:lnTo>
                          <a:pt x="1354587" y="745624"/>
                        </a:lnTo>
                        <a:close/>
                        <a:moveTo>
                          <a:pt x="1402738" y="669150"/>
                        </a:moveTo>
                        <a:lnTo>
                          <a:pt x="1326264" y="677647"/>
                        </a:lnTo>
                        <a:lnTo>
                          <a:pt x="1299356" y="654988"/>
                        </a:lnTo>
                        <a:lnTo>
                          <a:pt x="1300772" y="601173"/>
                        </a:lnTo>
                        <a:lnTo>
                          <a:pt x="1348922" y="604005"/>
                        </a:lnTo>
                        <a:lnTo>
                          <a:pt x="1348922" y="604005"/>
                        </a:lnTo>
                        <a:lnTo>
                          <a:pt x="1392824" y="465219"/>
                        </a:lnTo>
                        <a:lnTo>
                          <a:pt x="1446640" y="476548"/>
                        </a:lnTo>
                        <a:lnTo>
                          <a:pt x="1432478" y="623832"/>
                        </a:lnTo>
                        <a:lnTo>
                          <a:pt x="1402738" y="669150"/>
                        </a:lnTo>
                        <a:close/>
                        <a:moveTo>
                          <a:pt x="1348922" y="601173"/>
                        </a:moveTo>
                        <a:lnTo>
                          <a:pt x="1302188" y="598341"/>
                        </a:lnTo>
                        <a:lnTo>
                          <a:pt x="1303604" y="531780"/>
                        </a:lnTo>
                        <a:lnTo>
                          <a:pt x="1347507" y="511953"/>
                        </a:lnTo>
                        <a:lnTo>
                          <a:pt x="1347507" y="511953"/>
                        </a:lnTo>
                        <a:lnTo>
                          <a:pt x="1340426" y="452473"/>
                        </a:lnTo>
                        <a:lnTo>
                          <a:pt x="1392824" y="463803"/>
                        </a:lnTo>
                        <a:lnTo>
                          <a:pt x="1348922" y="601173"/>
                        </a:lnTo>
                        <a:close/>
                        <a:moveTo>
                          <a:pt x="1300772" y="530363"/>
                        </a:moveTo>
                        <a:lnTo>
                          <a:pt x="1204471" y="574265"/>
                        </a:lnTo>
                        <a:lnTo>
                          <a:pt x="1159153" y="536028"/>
                        </a:lnTo>
                        <a:lnTo>
                          <a:pt x="1186060" y="418484"/>
                        </a:lnTo>
                        <a:lnTo>
                          <a:pt x="1303604" y="443976"/>
                        </a:lnTo>
                        <a:lnTo>
                          <a:pt x="1300772" y="530363"/>
                        </a:lnTo>
                        <a:close/>
                        <a:moveTo>
                          <a:pt x="881579" y="350507"/>
                        </a:moveTo>
                        <a:lnTo>
                          <a:pt x="744209" y="320767"/>
                        </a:lnTo>
                        <a:lnTo>
                          <a:pt x="645075" y="225882"/>
                        </a:lnTo>
                        <a:lnTo>
                          <a:pt x="959470" y="262703"/>
                        </a:lnTo>
                        <a:lnTo>
                          <a:pt x="1017534" y="281114"/>
                        </a:lnTo>
                        <a:lnTo>
                          <a:pt x="881579" y="350507"/>
                        </a:lnTo>
                        <a:close/>
                        <a:moveTo>
                          <a:pt x="773949" y="201807"/>
                        </a:moveTo>
                        <a:lnTo>
                          <a:pt x="623833" y="203223"/>
                        </a:lnTo>
                        <a:lnTo>
                          <a:pt x="604006" y="183397"/>
                        </a:lnTo>
                        <a:lnTo>
                          <a:pt x="639411" y="157905"/>
                        </a:lnTo>
                        <a:lnTo>
                          <a:pt x="773949" y="201807"/>
                        </a:lnTo>
                        <a:close/>
                        <a:moveTo>
                          <a:pt x="622416" y="206056"/>
                        </a:moveTo>
                        <a:lnTo>
                          <a:pt x="639411" y="223050"/>
                        </a:lnTo>
                        <a:lnTo>
                          <a:pt x="564352" y="214553"/>
                        </a:lnTo>
                        <a:lnTo>
                          <a:pt x="574266" y="207472"/>
                        </a:lnTo>
                        <a:lnTo>
                          <a:pt x="622416" y="206056"/>
                        </a:lnTo>
                        <a:close/>
                        <a:moveTo>
                          <a:pt x="449641" y="533196"/>
                        </a:moveTo>
                        <a:lnTo>
                          <a:pt x="507705" y="659237"/>
                        </a:lnTo>
                        <a:lnTo>
                          <a:pt x="490711" y="664902"/>
                        </a:lnTo>
                        <a:lnTo>
                          <a:pt x="490711" y="664902"/>
                        </a:lnTo>
                        <a:lnTo>
                          <a:pt x="514786" y="697474"/>
                        </a:lnTo>
                        <a:lnTo>
                          <a:pt x="313687" y="652156"/>
                        </a:lnTo>
                        <a:lnTo>
                          <a:pt x="383080" y="507704"/>
                        </a:lnTo>
                        <a:lnTo>
                          <a:pt x="449641" y="533196"/>
                        </a:lnTo>
                        <a:close/>
                        <a:moveTo>
                          <a:pt x="448225" y="885827"/>
                        </a:moveTo>
                        <a:lnTo>
                          <a:pt x="308022" y="663485"/>
                        </a:lnTo>
                        <a:lnTo>
                          <a:pt x="312270" y="653572"/>
                        </a:lnTo>
                        <a:lnTo>
                          <a:pt x="516202" y="698890"/>
                        </a:lnTo>
                        <a:lnTo>
                          <a:pt x="540277" y="731462"/>
                        </a:lnTo>
                        <a:lnTo>
                          <a:pt x="599757" y="860336"/>
                        </a:lnTo>
                        <a:lnTo>
                          <a:pt x="448225" y="885827"/>
                        </a:lnTo>
                        <a:close/>
                        <a:moveTo>
                          <a:pt x="221634" y="841925"/>
                        </a:moveTo>
                        <a:lnTo>
                          <a:pt x="248542" y="785278"/>
                        </a:lnTo>
                        <a:lnTo>
                          <a:pt x="428398" y="911319"/>
                        </a:lnTo>
                        <a:lnTo>
                          <a:pt x="221634" y="841925"/>
                        </a:lnTo>
                        <a:close/>
                        <a:moveTo>
                          <a:pt x="248542" y="782445"/>
                        </a:moveTo>
                        <a:lnTo>
                          <a:pt x="213137" y="756954"/>
                        </a:lnTo>
                        <a:lnTo>
                          <a:pt x="176316" y="693225"/>
                        </a:lnTo>
                        <a:lnTo>
                          <a:pt x="227299" y="633745"/>
                        </a:lnTo>
                        <a:lnTo>
                          <a:pt x="298109" y="649323"/>
                        </a:lnTo>
                        <a:lnTo>
                          <a:pt x="306606" y="662069"/>
                        </a:lnTo>
                        <a:lnTo>
                          <a:pt x="248542" y="782445"/>
                        </a:lnTo>
                        <a:close/>
                        <a:moveTo>
                          <a:pt x="190478" y="479380"/>
                        </a:moveTo>
                        <a:lnTo>
                          <a:pt x="166402" y="618167"/>
                        </a:lnTo>
                        <a:lnTo>
                          <a:pt x="129582" y="609670"/>
                        </a:lnTo>
                        <a:lnTo>
                          <a:pt x="159322" y="514785"/>
                        </a:lnTo>
                        <a:lnTo>
                          <a:pt x="184813" y="469467"/>
                        </a:lnTo>
                        <a:lnTo>
                          <a:pt x="190478" y="479380"/>
                        </a:lnTo>
                        <a:close/>
                        <a:moveTo>
                          <a:pt x="132414" y="815018"/>
                        </a:moveTo>
                        <a:lnTo>
                          <a:pt x="218802" y="843341"/>
                        </a:lnTo>
                        <a:lnTo>
                          <a:pt x="163570" y="958053"/>
                        </a:lnTo>
                        <a:lnTo>
                          <a:pt x="163570" y="958053"/>
                        </a:lnTo>
                        <a:lnTo>
                          <a:pt x="459554" y="931145"/>
                        </a:lnTo>
                        <a:lnTo>
                          <a:pt x="690393" y="1092591"/>
                        </a:lnTo>
                        <a:lnTo>
                          <a:pt x="705972" y="1094007"/>
                        </a:lnTo>
                        <a:lnTo>
                          <a:pt x="742793" y="1176146"/>
                        </a:lnTo>
                        <a:lnTo>
                          <a:pt x="564352" y="1133661"/>
                        </a:lnTo>
                        <a:lnTo>
                          <a:pt x="452473" y="1010452"/>
                        </a:lnTo>
                        <a:lnTo>
                          <a:pt x="452473" y="1010452"/>
                        </a:lnTo>
                        <a:lnTo>
                          <a:pt x="418485" y="1098256"/>
                        </a:lnTo>
                        <a:lnTo>
                          <a:pt x="320768" y="1075597"/>
                        </a:lnTo>
                        <a:lnTo>
                          <a:pt x="320768" y="1075597"/>
                        </a:lnTo>
                        <a:lnTo>
                          <a:pt x="300941" y="1149239"/>
                        </a:lnTo>
                        <a:lnTo>
                          <a:pt x="95593" y="1086927"/>
                        </a:lnTo>
                        <a:lnTo>
                          <a:pt x="84264" y="1074181"/>
                        </a:lnTo>
                        <a:lnTo>
                          <a:pt x="132414" y="815018"/>
                        </a:lnTo>
                        <a:close/>
                        <a:moveTo>
                          <a:pt x="747041" y="1178979"/>
                        </a:moveTo>
                        <a:lnTo>
                          <a:pt x="747041" y="1178979"/>
                        </a:lnTo>
                        <a:lnTo>
                          <a:pt x="708804" y="1094007"/>
                        </a:lnTo>
                        <a:lnTo>
                          <a:pt x="943892" y="1109585"/>
                        </a:lnTo>
                        <a:lnTo>
                          <a:pt x="943892" y="1188892"/>
                        </a:lnTo>
                        <a:lnTo>
                          <a:pt x="833429" y="1186060"/>
                        </a:lnTo>
                        <a:lnTo>
                          <a:pt x="833429" y="1186060"/>
                        </a:lnTo>
                        <a:lnTo>
                          <a:pt x="943892" y="1320598"/>
                        </a:lnTo>
                        <a:lnTo>
                          <a:pt x="943892" y="1327679"/>
                        </a:lnTo>
                        <a:lnTo>
                          <a:pt x="673399" y="1248372"/>
                        </a:lnTo>
                        <a:lnTo>
                          <a:pt x="570017" y="1135077"/>
                        </a:lnTo>
                        <a:lnTo>
                          <a:pt x="747041" y="1178979"/>
                        </a:lnTo>
                        <a:close/>
                        <a:moveTo>
                          <a:pt x="837678" y="1190308"/>
                        </a:moveTo>
                        <a:lnTo>
                          <a:pt x="943892" y="1193141"/>
                        </a:lnTo>
                        <a:lnTo>
                          <a:pt x="943892" y="1319182"/>
                        </a:lnTo>
                        <a:lnTo>
                          <a:pt x="837678" y="1190308"/>
                        </a:lnTo>
                        <a:close/>
                        <a:moveTo>
                          <a:pt x="953805" y="1334760"/>
                        </a:moveTo>
                        <a:lnTo>
                          <a:pt x="956638" y="1339008"/>
                        </a:lnTo>
                        <a:lnTo>
                          <a:pt x="945308" y="1356003"/>
                        </a:lnTo>
                        <a:lnTo>
                          <a:pt x="945308" y="1331927"/>
                        </a:lnTo>
                        <a:lnTo>
                          <a:pt x="953805" y="1334760"/>
                        </a:lnTo>
                        <a:close/>
                        <a:moveTo>
                          <a:pt x="1009036" y="1395656"/>
                        </a:moveTo>
                        <a:lnTo>
                          <a:pt x="1161985" y="1415483"/>
                        </a:lnTo>
                        <a:lnTo>
                          <a:pt x="1181812" y="1470714"/>
                        </a:lnTo>
                        <a:lnTo>
                          <a:pt x="1111002" y="1548605"/>
                        </a:lnTo>
                        <a:lnTo>
                          <a:pt x="926897" y="1523113"/>
                        </a:lnTo>
                        <a:lnTo>
                          <a:pt x="958054" y="1435310"/>
                        </a:lnTo>
                        <a:lnTo>
                          <a:pt x="1009036" y="1395656"/>
                        </a:lnTo>
                        <a:close/>
                        <a:moveTo>
                          <a:pt x="926897" y="1525946"/>
                        </a:moveTo>
                        <a:lnTo>
                          <a:pt x="1109586" y="1551437"/>
                        </a:lnTo>
                        <a:lnTo>
                          <a:pt x="994874" y="1678894"/>
                        </a:lnTo>
                        <a:lnTo>
                          <a:pt x="994874" y="1678894"/>
                        </a:lnTo>
                        <a:lnTo>
                          <a:pt x="1038776" y="1676062"/>
                        </a:lnTo>
                        <a:lnTo>
                          <a:pt x="973632" y="1701553"/>
                        </a:lnTo>
                        <a:lnTo>
                          <a:pt x="973632" y="1701553"/>
                        </a:lnTo>
                        <a:lnTo>
                          <a:pt x="979297" y="1751120"/>
                        </a:lnTo>
                        <a:lnTo>
                          <a:pt x="857504" y="1731293"/>
                        </a:lnTo>
                        <a:lnTo>
                          <a:pt x="926897" y="1525946"/>
                        </a:lnTo>
                        <a:close/>
                        <a:moveTo>
                          <a:pt x="1483461" y="1898404"/>
                        </a:moveTo>
                        <a:lnTo>
                          <a:pt x="1283778" y="1912566"/>
                        </a:lnTo>
                        <a:lnTo>
                          <a:pt x="1320599" y="1853086"/>
                        </a:lnTo>
                        <a:lnTo>
                          <a:pt x="1333345" y="1887074"/>
                        </a:lnTo>
                        <a:lnTo>
                          <a:pt x="1333345" y="1887074"/>
                        </a:lnTo>
                        <a:lnTo>
                          <a:pt x="1472131" y="1804935"/>
                        </a:lnTo>
                        <a:lnTo>
                          <a:pt x="1496207" y="1888491"/>
                        </a:lnTo>
                        <a:lnTo>
                          <a:pt x="1483461" y="1898404"/>
                        </a:lnTo>
                        <a:close/>
                        <a:moveTo>
                          <a:pt x="1443807" y="1697305"/>
                        </a:moveTo>
                        <a:lnTo>
                          <a:pt x="1435310" y="1666148"/>
                        </a:lnTo>
                        <a:lnTo>
                          <a:pt x="1435310" y="1666148"/>
                        </a:lnTo>
                        <a:lnTo>
                          <a:pt x="1399905" y="1724212"/>
                        </a:lnTo>
                        <a:lnTo>
                          <a:pt x="1392824" y="1728461"/>
                        </a:lnTo>
                        <a:lnTo>
                          <a:pt x="1283778" y="1742623"/>
                        </a:lnTo>
                        <a:lnTo>
                          <a:pt x="1254038" y="1661900"/>
                        </a:lnTo>
                        <a:lnTo>
                          <a:pt x="1278113" y="1660484"/>
                        </a:lnTo>
                        <a:lnTo>
                          <a:pt x="1278113" y="1660484"/>
                        </a:lnTo>
                        <a:lnTo>
                          <a:pt x="1351755" y="1584010"/>
                        </a:lnTo>
                        <a:lnTo>
                          <a:pt x="1387160" y="1588258"/>
                        </a:lnTo>
                        <a:lnTo>
                          <a:pt x="1387160" y="1588258"/>
                        </a:lnTo>
                        <a:lnTo>
                          <a:pt x="1482045" y="1508951"/>
                        </a:lnTo>
                        <a:lnTo>
                          <a:pt x="1514617" y="1496206"/>
                        </a:lnTo>
                        <a:lnTo>
                          <a:pt x="1643490" y="1533027"/>
                        </a:lnTo>
                        <a:lnTo>
                          <a:pt x="1637826" y="1586842"/>
                        </a:lnTo>
                        <a:lnTo>
                          <a:pt x="1443807" y="1697305"/>
                        </a:lnTo>
                        <a:close/>
                        <a:moveTo>
                          <a:pt x="1755369" y="1276696"/>
                        </a:moveTo>
                        <a:lnTo>
                          <a:pt x="1661901" y="1354586"/>
                        </a:lnTo>
                        <a:lnTo>
                          <a:pt x="1663317" y="1341841"/>
                        </a:lnTo>
                        <a:lnTo>
                          <a:pt x="1755369" y="1276696"/>
                        </a:lnTo>
                        <a:close/>
                        <a:moveTo>
                          <a:pt x="970799" y="264120"/>
                        </a:moveTo>
                        <a:lnTo>
                          <a:pt x="1038776" y="272617"/>
                        </a:lnTo>
                        <a:lnTo>
                          <a:pt x="1021782" y="281114"/>
                        </a:lnTo>
                        <a:lnTo>
                          <a:pt x="970799" y="264120"/>
                        </a:lnTo>
                        <a:close/>
                        <a:moveTo>
                          <a:pt x="833429" y="10621"/>
                        </a:moveTo>
                        <a:lnTo>
                          <a:pt x="657821" y="142327"/>
                        </a:lnTo>
                        <a:lnTo>
                          <a:pt x="417069" y="88512"/>
                        </a:lnTo>
                        <a:lnTo>
                          <a:pt x="833429" y="10621"/>
                        </a:lnTo>
                        <a:close/>
                        <a:moveTo>
                          <a:pt x="577098" y="204640"/>
                        </a:moveTo>
                        <a:lnTo>
                          <a:pt x="602590" y="186229"/>
                        </a:lnTo>
                        <a:lnTo>
                          <a:pt x="621000" y="204640"/>
                        </a:lnTo>
                        <a:lnTo>
                          <a:pt x="577098" y="204640"/>
                        </a:lnTo>
                        <a:close/>
                        <a:moveTo>
                          <a:pt x="636578" y="157905"/>
                        </a:moveTo>
                        <a:lnTo>
                          <a:pt x="602590" y="183397"/>
                        </a:lnTo>
                        <a:lnTo>
                          <a:pt x="545942" y="129581"/>
                        </a:lnTo>
                        <a:lnTo>
                          <a:pt x="636578" y="157905"/>
                        </a:lnTo>
                        <a:close/>
                        <a:moveTo>
                          <a:pt x="511954" y="207472"/>
                        </a:moveTo>
                        <a:lnTo>
                          <a:pt x="571433" y="206056"/>
                        </a:lnTo>
                        <a:lnTo>
                          <a:pt x="562936" y="213137"/>
                        </a:lnTo>
                        <a:lnTo>
                          <a:pt x="511954" y="207472"/>
                        </a:lnTo>
                        <a:close/>
                        <a:moveTo>
                          <a:pt x="494959" y="207472"/>
                        </a:moveTo>
                        <a:lnTo>
                          <a:pt x="558688" y="214553"/>
                        </a:lnTo>
                        <a:lnTo>
                          <a:pt x="490711" y="265536"/>
                        </a:lnTo>
                        <a:lnTo>
                          <a:pt x="359005" y="237212"/>
                        </a:lnTo>
                        <a:lnTo>
                          <a:pt x="323600" y="210304"/>
                        </a:lnTo>
                        <a:lnTo>
                          <a:pt x="494959" y="207472"/>
                        </a:lnTo>
                        <a:close/>
                        <a:moveTo>
                          <a:pt x="479381" y="206056"/>
                        </a:moveTo>
                        <a:lnTo>
                          <a:pt x="320768" y="207472"/>
                        </a:lnTo>
                        <a:lnTo>
                          <a:pt x="288195" y="183397"/>
                        </a:lnTo>
                        <a:lnTo>
                          <a:pt x="479381" y="206056"/>
                        </a:lnTo>
                        <a:close/>
                        <a:moveTo>
                          <a:pt x="320768" y="210304"/>
                        </a:moveTo>
                        <a:lnTo>
                          <a:pt x="354756" y="237212"/>
                        </a:lnTo>
                        <a:lnTo>
                          <a:pt x="238628" y="211720"/>
                        </a:lnTo>
                        <a:lnTo>
                          <a:pt x="320768" y="210304"/>
                        </a:lnTo>
                        <a:close/>
                        <a:moveTo>
                          <a:pt x="300941" y="650740"/>
                        </a:moveTo>
                        <a:lnTo>
                          <a:pt x="310854" y="653572"/>
                        </a:lnTo>
                        <a:lnTo>
                          <a:pt x="306606" y="662069"/>
                        </a:lnTo>
                        <a:lnTo>
                          <a:pt x="300941" y="650740"/>
                        </a:lnTo>
                        <a:close/>
                        <a:moveTo>
                          <a:pt x="228715" y="632329"/>
                        </a:moveTo>
                        <a:lnTo>
                          <a:pt x="262704" y="592676"/>
                        </a:lnTo>
                        <a:lnTo>
                          <a:pt x="296692" y="646491"/>
                        </a:lnTo>
                        <a:lnTo>
                          <a:pt x="228715" y="632329"/>
                        </a:lnTo>
                        <a:close/>
                        <a:moveTo>
                          <a:pt x="262704" y="589843"/>
                        </a:moveTo>
                        <a:lnTo>
                          <a:pt x="255623" y="578514"/>
                        </a:lnTo>
                        <a:lnTo>
                          <a:pt x="289611" y="558687"/>
                        </a:lnTo>
                        <a:lnTo>
                          <a:pt x="262704" y="589843"/>
                        </a:lnTo>
                        <a:close/>
                        <a:moveTo>
                          <a:pt x="162154" y="506288"/>
                        </a:moveTo>
                        <a:lnTo>
                          <a:pt x="218802" y="320767"/>
                        </a:lnTo>
                        <a:lnTo>
                          <a:pt x="190478" y="477964"/>
                        </a:lnTo>
                        <a:lnTo>
                          <a:pt x="183397" y="466635"/>
                        </a:lnTo>
                        <a:lnTo>
                          <a:pt x="183397" y="466635"/>
                        </a:lnTo>
                        <a:lnTo>
                          <a:pt x="162154" y="506288"/>
                        </a:lnTo>
                        <a:close/>
                        <a:moveTo>
                          <a:pt x="116836" y="589843"/>
                        </a:moveTo>
                        <a:lnTo>
                          <a:pt x="153657" y="523282"/>
                        </a:lnTo>
                        <a:lnTo>
                          <a:pt x="128166" y="608254"/>
                        </a:lnTo>
                        <a:lnTo>
                          <a:pt x="116836" y="589843"/>
                        </a:lnTo>
                        <a:close/>
                        <a:moveTo>
                          <a:pt x="914152" y="1521697"/>
                        </a:moveTo>
                        <a:lnTo>
                          <a:pt x="853255" y="1518865"/>
                        </a:lnTo>
                        <a:lnTo>
                          <a:pt x="956638" y="1438142"/>
                        </a:lnTo>
                        <a:lnTo>
                          <a:pt x="926897" y="1523113"/>
                        </a:lnTo>
                        <a:lnTo>
                          <a:pt x="914152" y="1521697"/>
                        </a:lnTo>
                        <a:close/>
                        <a:moveTo>
                          <a:pt x="1003372" y="1755368"/>
                        </a:moveTo>
                        <a:lnTo>
                          <a:pt x="1000540" y="1761033"/>
                        </a:lnTo>
                        <a:cubicBezTo>
                          <a:pt x="996291" y="1768114"/>
                          <a:pt x="992042" y="1778027"/>
                          <a:pt x="984961" y="1789357"/>
                        </a:cubicBezTo>
                        <a:lnTo>
                          <a:pt x="980713" y="1751120"/>
                        </a:lnTo>
                        <a:lnTo>
                          <a:pt x="1003372" y="1755368"/>
                        </a:lnTo>
                        <a:close/>
                        <a:moveTo>
                          <a:pt x="983545" y="1796438"/>
                        </a:moveTo>
                        <a:lnTo>
                          <a:pt x="1010453" y="2031526"/>
                        </a:lnTo>
                        <a:cubicBezTo>
                          <a:pt x="992042" y="1997537"/>
                          <a:pt x="932562" y="1894155"/>
                          <a:pt x="932562" y="1887074"/>
                        </a:cubicBezTo>
                        <a:cubicBezTo>
                          <a:pt x="935395" y="1884242"/>
                          <a:pt x="965135" y="1829010"/>
                          <a:pt x="983545" y="1796438"/>
                        </a:cubicBezTo>
                        <a:close/>
                        <a:moveTo>
                          <a:pt x="1299356" y="2289272"/>
                        </a:moveTo>
                        <a:lnTo>
                          <a:pt x="1489126" y="2153318"/>
                        </a:lnTo>
                        <a:lnTo>
                          <a:pt x="1432478" y="2265197"/>
                        </a:lnTo>
                        <a:lnTo>
                          <a:pt x="1299356" y="2289272"/>
                        </a:lnTo>
                        <a:close/>
                        <a:moveTo>
                          <a:pt x="1520282" y="2252451"/>
                        </a:moveTo>
                        <a:lnTo>
                          <a:pt x="1418316" y="2297770"/>
                        </a:lnTo>
                        <a:lnTo>
                          <a:pt x="1433894" y="2266613"/>
                        </a:lnTo>
                        <a:lnTo>
                          <a:pt x="1520282" y="2252451"/>
                        </a:lnTo>
                        <a:close/>
                        <a:moveTo>
                          <a:pt x="1593924" y="2075428"/>
                        </a:moveTo>
                        <a:lnTo>
                          <a:pt x="1494790" y="2146237"/>
                        </a:lnTo>
                        <a:lnTo>
                          <a:pt x="1541524" y="2052768"/>
                        </a:lnTo>
                        <a:lnTo>
                          <a:pt x="1593924" y="2075428"/>
                        </a:lnTo>
                        <a:close/>
                        <a:moveTo>
                          <a:pt x="1650571" y="1443806"/>
                        </a:moveTo>
                        <a:lnTo>
                          <a:pt x="1642074" y="1531610"/>
                        </a:lnTo>
                        <a:lnTo>
                          <a:pt x="1516033" y="1494789"/>
                        </a:lnTo>
                        <a:lnTo>
                          <a:pt x="1650571" y="1443806"/>
                        </a:lnTo>
                        <a:close/>
                        <a:moveTo>
                          <a:pt x="1904070" y="1347506"/>
                        </a:moveTo>
                        <a:lnTo>
                          <a:pt x="1724213" y="1555686"/>
                        </a:lnTo>
                        <a:lnTo>
                          <a:pt x="1643490" y="1533027"/>
                        </a:lnTo>
                        <a:lnTo>
                          <a:pt x="1651988" y="1443806"/>
                        </a:lnTo>
                        <a:lnTo>
                          <a:pt x="1904070" y="1347506"/>
                        </a:lnTo>
                        <a:close/>
                        <a:moveTo>
                          <a:pt x="1305021" y="442560"/>
                        </a:moveTo>
                        <a:lnTo>
                          <a:pt x="1310685" y="220218"/>
                        </a:lnTo>
                        <a:lnTo>
                          <a:pt x="1336177" y="449641"/>
                        </a:lnTo>
                        <a:lnTo>
                          <a:pt x="1305021" y="442560"/>
                        </a:lnTo>
                        <a:close/>
                        <a:moveTo>
                          <a:pt x="562936" y="1133661"/>
                        </a:moveTo>
                        <a:lnTo>
                          <a:pt x="422733" y="1099672"/>
                        </a:lnTo>
                        <a:lnTo>
                          <a:pt x="455306" y="1014701"/>
                        </a:lnTo>
                        <a:lnTo>
                          <a:pt x="562936" y="1133661"/>
                        </a:lnTo>
                        <a:close/>
                        <a:moveTo>
                          <a:pt x="956638" y="1334760"/>
                        </a:moveTo>
                        <a:lnTo>
                          <a:pt x="959470" y="1334760"/>
                        </a:lnTo>
                        <a:lnTo>
                          <a:pt x="958054" y="1336176"/>
                        </a:lnTo>
                        <a:lnTo>
                          <a:pt x="956638" y="1334760"/>
                        </a:lnTo>
                        <a:close/>
                        <a:moveTo>
                          <a:pt x="1136494" y="2314764"/>
                        </a:moveTo>
                        <a:lnTo>
                          <a:pt x="1130829" y="2337423"/>
                        </a:lnTo>
                        <a:lnTo>
                          <a:pt x="1061436" y="2302018"/>
                        </a:lnTo>
                        <a:lnTo>
                          <a:pt x="1136494" y="2314764"/>
                        </a:lnTo>
                        <a:close/>
                        <a:moveTo>
                          <a:pt x="1221465" y="2386990"/>
                        </a:moveTo>
                        <a:lnTo>
                          <a:pt x="1105338" y="2439389"/>
                        </a:lnTo>
                        <a:lnTo>
                          <a:pt x="1130829" y="2341672"/>
                        </a:lnTo>
                        <a:lnTo>
                          <a:pt x="1221465" y="2386990"/>
                        </a:lnTo>
                        <a:close/>
                        <a:moveTo>
                          <a:pt x="1690225" y="1112418"/>
                        </a:moveTo>
                        <a:lnTo>
                          <a:pt x="1731294" y="871665"/>
                        </a:lnTo>
                        <a:lnTo>
                          <a:pt x="1729878" y="1109585"/>
                        </a:lnTo>
                        <a:lnTo>
                          <a:pt x="1690225" y="1112418"/>
                        </a:lnTo>
                        <a:close/>
                        <a:moveTo>
                          <a:pt x="2017365" y="1875745"/>
                        </a:moveTo>
                        <a:lnTo>
                          <a:pt x="1918231" y="2129243"/>
                        </a:lnTo>
                        <a:lnTo>
                          <a:pt x="1911150" y="1991872"/>
                        </a:lnTo>
                        <a:lnTo>
                          <a:pt x="1911150" y="1990456"/>
                        </a:lnTo>
                        <a:lnTo>
                          <a:pt x="1855919" y="2184474"/>
                        </a:lnTo>
                        <a:lnTo>
                          <a:pt x="1677479" y="1821929"/>
                        </a:lnTo>
                        <a:lnTo>
                          <a:pt x="1909734" y="1990456"/>
                        </a:lnTo>
                        <a:lnTo>
                          <a:pt x="1909734" y="1990456"/>
                        </a:lnTo>
                        <a:lnTo>
                          <a:pt x="2017365" y="1875745"/>
                        </a:lnTo>
                        <a:close/>
                        <a:moveTo>
                          <a:pt x="1916815" y="2139156"/>
                        </a:moveTo>
                        <a:lnTo>
                          <a:pt x="1918231" y="2158983"/>
                        </a:lnTo>
                        <a:lnTo>
                          <a:pt x="1901237" y="2180226"/>
                        </a:lnTo>
                        <a:lnTo>
                          <a:pt x="1916815" y="2139156"/>
                        </a:lnTo>
                        <a:close/>
                        <a:moveTo>
                          <a:pt x="1925312" y="2246787"/>
                        </a:moveTo>
                        <a:lnTo>
                          <a:pt x="1919648" y="2160399"/>
                        </a:lnTo>
                        <a:lnTo>
                          <a:pt x="1981960" y="2085341"/>
                        </a:lnTo>
                        <a:lnTo>
                          <a:pt x="1925312" y="2246787"/>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50" name="Freeform: Shape 949">
                    <a:extLst>
                      <a:ext uri="{FF2B5EF4-FFF2-40B4-BE49-F238E27FC236}">
                        <a16:creationId xmlns:a16="http://schemas.microsoft.com/office/drawing/2014/main" id="{5AE1C5AE-5749-4E14-91E7-AF097A978D37}"/>
                      </a:ext>
                    </a:extLst>
                  </p:cNvPr>
                  <p:cNvSpPr/>
                  <p:nvPr/>
                </p:nvSpPr>
                <p:spPr>
                  <a:xfrm>
                    <a:off x="3308227" y="3786588"/>
                    <a:ext cx="1416191" cy="2719086"/>
                  </a:xfrm>
                  <a:custGeom>
                    <a:avLst/>
                    <a:gdLst>
                      <a:gd name="connsiteX0" fmla="*/ 1330512 w 1416191"/>
                      <a:gd name="connsiteY0" fmla="*/ 660653 h 2719086"/>
                      <a:gd name="connsiteX1" fmla="*/ 1330512 w 1416191"/>
                      <a:gd name="connsiteY1" fmla="*/ 660653 h 2719086"/>
                      <a:gd name="connsiteX2" fmla="*/ 1125164 w 1416191"/>
                      <a:gd name="connsiteY2" fmla="*/ 676231 h 2719086"/>
                      <a:gd name="connsiteX3" fmla="*/ 1123748 w 1416191"/>
                      <a:gd name="connsiteY3" fmla="*/ 653572 h 2719086"/>
                      <a:gd name="connsiteX4" fmla="*/ 1157737 w 1416191"/>
                      <a:gd name="connsiteY4" fmla="*/ 643659 h 2719086"/>
                      <a:gd name="connsiteX5" fmla="*/ 1115251 w 1416191"/>
                      <a:gd name="connsiteY5" fmla="*/ 543109 h 2719086"/>
                      <a:gd name="connsiteX6" fmla="*/ 1115251 w 1416191"/>
                      <a:gd name="connsiteY6" fmla="*/ 541693 h 2719086"/>
                      <a:gd name="connsiteX7" fmla="*/ 1122332 w 1416191"/>
                      <a:gd name="connsiteY7" fmla="*/ 650740 h 2719086"/>
                      <a:gd name="connsiteX8" fmla="*/ 1081262 w 1416191"/>
                      <a:gd name="connsiteY8" fmla="*/ 663486 h 2719086"/>
                      <a:gd name="connsiteX9" fmla="*/ 1081262 w 1416191"/>
                      <a:gd name="connsiteY9" fmla="*/ 618167 h 2719086"/>
                      <a:gd name="connsiteX10" fmla="*/ 1081262 w 1416191"/>
                      <a:gd name="connsiteY10" fmla="*/ 616751 h 2719086"/>
                      <a:gd name="connsiteX11" fmla="*/ 1067100 w 1416191"/>
                      <a:gd name="connsiteY11" fmla="*/ 667734 h 2719086"/>
                      <a:gd name="connsiteX12" fmla="*/ 1014701 w 1416191"/>
                      <a:gd name="connsiteY12" fmla="*/ 683312 h 2719086"/>
                      <a:gd name="connsiteX13" fmla="*/ 963718 w 1416191"/>
                      <a:gd name="connsiteY13" fmla="*/ 687560 h 2719086"/>
                      <a:gd name="connsiteX14" fmla="*/ 766868 w 1416191"/>
                      <a:gd name="connsiteY14" fmla="*/ 632329 h 2719086"/>
                      <a:gd name="connsiteX15" fmla="*/ 888660 w 1416191"/>
                      <a:gd name="connsiteY15" fmla="*/ 453889 h 2719086"/>
                      <a:gd name="connsiteX16" fmla="*/ 953805 w 1416191"/>
                      <a:gd name="connsiteY16" fmla="*/ 486462 h 2719086"/>
                      <a:gd name="connsiteX17" fmla="*/ 953805 w 1416191"/>
                      <a:gd name="connsiteY17" fmla="*/ 486462 h 2719086"/>
                      <a:gd name="connsiteX18" fmla="*/ 942475 w 1416191"/>
                      <a:gd name="connsiteY18" fmla="*/ 371750 h 2719086"/>
                      <a:gd name="connsiteX19" fmla="*/ 942475 w 1416191"/>
                      <a:gd name="connsiteY19" fmla="*/ 371750 h 2719086"/>
                      <a:gd name="connsiteX20" fmla="*/ 887244 w 1416191"/>
                      <a:gd name="connsiteY20" fmla="*/ 451057 h 2719086"/>
                      <a:gd name="connsiteX21" fmla="*/ 795192 w 1416191"/>
                      <a:gd name="connsiteY21" fmla="*/ 404322 h 2719086"/>
                      <a:gd name="connsiteX22" fmla="*/ 793775 w 1416191"/>
                      <a:gd name="connsiteY22" fmla="*/ 356172 h 2719086"/>
                      <a:gd name="connsiteX23" fmla="*/ 907071 w 1416191"/>
                      <a:gd name="connsiteY23" fmla="*/ 289611 h 2719086"/>
                      <a:gd name="connsiteX24" fmla="*/ 907071 w 1416191"/>
                      <a:gd name="connsiteY24" fmla="*/ 289611 h 2719086"/>
                      <a:gd name="connsiteX25" fmla="*/ 660653 w 1416191"/>
                      <a:gd name="connsiteY25" fmla="*/ 149408 h 2719086"/>
                      <a:gd name="connsiteX26" fmla="*/ 659237 w 1416191"/>
                      <a:gd name="connsiteY26" fmla="*/ 149408 h 2719086"/>
                      <a:gd name="connsiteX27" fmla="*/ 735712 w 1416191"/>
                      <a:gd name="connsiteY27" fmla="*/ 241460 h 2719086"/>
                      <a:gd name="connsiteX28" fmla="*/ 514786 w 1416191"/>
                      <a:gd name="connsiteY28" fmla="*/ 167819 h 2719086"/>
                      <a:gd name="connsiteX29" fmla="*/ 570017 w 1416191"/>
                      <a:gd name="connsiteY29" fmla="*/ 63020 h 2719086"/>
                      <a:gd name="connsiteX30" fmla="*/ 570017 w 1416191"/>
                      <a:gd name="connsiteY30" fmla="*/ 61604 h 2719086"/>
                      <a:gd name="connsiteX31" fmla="*/ 475132 w 1416191"/>
                      <a:gd name="connsiteY31" fmla="*/ 155073 h 2719086"/>
                      <a:gd name="connsiteX32" fmla="*/ 343426 w 1416191"/>
                      <a:gd name="connsiteY32" fmla="*/ 111171 h 2719086"/>
                      <a:gd name="connsiteX33" fmla="*/ 303773 w 1416191"/>
                      <a:gd name="connsiteY33" fmla="*/ 98425 h 2719086"/>
                      <a:gd name="connsiteX34" fmla="*/ 350507 w 1416191"/>
                      <a:gd name="connsiteY34" fmla="*/ 10621 h 2719086"/>
                      <a:gd name="connsiteX35" fmla="*/ 350507 w 1416191"/>
                      <a:gd name="connsiteY35" fmla="*/ 10621 h 2719086"/>
                      <a:gd name="connsiteX36" fmla="*/ 262704 w 1416191"/>
                      <a:gd name="connsiteY36" fmla="*/ 57356 h 2719086"/>
                      <a:gd name="connsiteX37" fmla="*/ 262704 w 1416191"/>
                      <a:gd name="connsiteY37" fmla="*/ 57356 h 2719086"/>
                      <a:gd name="connsiteX38" fmla="*/ 264120 w 1416191"/>
                      <a:gd name="connsiteY38" fmla="*/ 87096 h 2719086"/>
                      <a:gd name="connsiteX39" fmla="*/ 204640 w 1416191"/>
                      <a:gd name="connsiteY39" fmla="*/ 67269 h 2719086"/>
                      <a:gd name="connsiteX40" fmla="*/ 204640 w 1416191"/>
                      <a:gd name="connsiteY40" fmla="*/ 67269 h 2719086"/>
                      <a:gd name="connsiteX41" fmla="*/ 40362 w 1416191"/>
                      <a:gd name="connsiteY41" fmla="*/ 147992 h 2719086"/>
                      <a:gd name="connsiteX42" fmla="*/ 40362 w 1416191"/>
                      <a:gd name="connsiteY42" fmla="*/ 147992 h 2719086"/>
                      <a:gd name="connsiteX43" fmla="*/ 41778 w 1416191"/>
                      <a:gd name="connsiteY43" fmla="*/ 149408 h 2719086"/>
                      <a:gd name="connsiteX44" fmla="*/ 206056 w 1416191"/>
                      <a:gd name="connsiteY44" fmla="*/ 68685 h 2719086"/>
                      <a:gd name="connsiteX45" fmla="*/ 265536 w 1416191"/>
                      <a:gd name="connsiteY45" fmla="*/ 88512 h 2719086"/>
                      <a:gd name="connsiteX46" fmla="*/ 266952 w 1416191"/>
                      <a:gd name="connsiteY46" fmla="*/ 167819 h 2719086"/>
                      <a:gd name="connsiteX47" fmla="*/ 201807 w 1416191"/>
                      <a:gd name="connsiteY47" fmla="*/ 292443 h 2719086"/>
                      <a:gd name="connsiteX48" fmla="*/ 121084 w 1416191"/>
                      <a:gd name="connsiteY48" fmla="*/ 266952 h 2719086"/>
                      <a:gd name="connsiteX49" fmla="*/ 186229 w 1416191"/>
                      <a:gd name="connsiteY49" fmla="*/ 320767 h 2719086"/>
                      <a:gd name="connsiteX50" fmla="*/ 130998 w 1416191"/>
                      <a:gd name="connsiteY50" fmla="*/ 425565 h 2719086"/>
                      <a:gd name="connsiteX51" fmla="*/ 101258 w 1416191"/>
                      <a:gd name="connsiteY51" fmla="*/ 383079 h 2719086"/>
                      <a:gd name="connsiteX52" fmla="*/ 101258 w 1416191"/>
                      <a:gd name="connsiteY52" fmla="*/ 383079 h 2719086"/>
                      <a:gd name="connsiteX53" fmla="*/ 10621 w 1416191"/>
                      <a:gd name="connsiteY53" fmla="*/ 630913 h 2719086"/>
                      <a:gd name="connsiteX54" fmla="*/ 10621 w 1416191"/>
                      <a:gd name="connsiteY54" fmla="*/ 630913 h 2719086"/>
                      <a:gd name="connsiteX55" fmla="*/ 189062 w 1416191"/>
                      <a:gd name="connsiteY55" fmla="*/ 510537 h 2719086"/>
                      <a:gd name="connsiteX56" fmla="*/ 288195 w 1416191"/>
                      <a:gd name="connsiteY56" fmla="*/ 653572 h 2719086"/>
                      <a:gd name="connsiteX57" fmla="*/ 225883 w 1416191"/>
                      <a:gd name="connsiteY57" fmla="*/ 690393 h 2719086"/>
                      <a:gd name="connsiteX58" fmla="*/ 143744 w 1416191"/>
                      <a:gd name="connsiteY58" fmla="*/ 647907 h 2719086"/>
                      <a:gd name="connsiteX59" fmla="*/ 143744 w 1416191"/>
                      <a:gd name="connsiteY59" fmla="*/ 647907 h 2719086"/>
                      <a:gd name="connsiteX60" fmla="*/ 160738 w 1416191"/>
                      <a:gd name="connsiteY60" fmla="*/ 728630 h 2719086"/>
                      <a:gd name="connsiteX61" fmla="*/ 89928 w 1416191"/>
                      <a:gd name="connsiteY61" fmla="*/ 771116 h 2719086"/>
                      <a:gd name="connsiteX62" fmla="*/ 172067 w 1416191"/>
                      <a:gd name="connsiteY62" fmla="*/ 782445 h 2719086"/>
                      <a:gd name="connsiteX63" fmla="*/ 198975 w 1416191"/>
                      <a:gd name="connsiteY63" fmla="*/ 909903 h 2719086"/>
                      <a:gd name="connsiteX64" fmla="*/ 198975 w 1416191"/>
                      <a:gd name="connsiteY64" fmla="*/ 909903 h 2719086"/>
                      <a:gd name="connsiteX65" fmla="*/ 289611 w 1416191"/>
                      <a:gd name="connsiteY65" fmla="*/ 798024 h 2719086"/>
                      <a:gd name="connsiteX66" fmla="*/ 349091 w 1416191"/>
                      <a:gd name="connsiteY66" fmla="*/ 806521 h 2719086"/>
                      <a:gd name="connsiteX67" fmla="*/ 344843 w 1416191"/>
                      <a:gd name="connsiteY67" fmla="*/ 986377 h 2719086"/>
                      <a:gd name="connsiteX68" fmla="*/ 344843 w 1416191"/>
                      <a:gd name="connsiteY68" fmla="*/ 986377 h 2719086"/>
                      <a:gd name="connsiteX69" fmla="*/ 584179 w 1416191"/>
                      <a:gd name="connsiteY69" fmla="*/ 880163 h 2719086"/>
                      <a:gd name="connsiteX70" fmla="*/ 598341 w 1416191"/>
                      <a:gd name="connsiteY70" fmla="*/ 986377 h 2719086"/>
                      <a:gd name="connsiteX71" fmla="*/ 561520 w 1416191"/>
                      <a:gd name="connsiteY71" fmla="*/ 1020365 h 2719086"/>
                      <a:gd name="connsiteX72" fmla="*/ 241461 w 1416191"/>
                      <a:gd name="connsiteY72" fmla="*/ 1033111 h 2719086"/>
                      <a:gd name="connsiteX73" fmla="*/ 241461 w 1416191"/>
                      <a:gd name="connsiteY73" fmla="*/ 1033111 h 2719086"/>
                      <a:gd name="connsiteX74" fmla="*/ 353340 w 1416191"/>
                      <a:gd name="connsiteY74" fmla="*/ 1126580 h 2719086"/>
                      <a:gd name="connsiteX75" fmla="*/ 422733 w 1416191"/>
                      <a:gd name="connsiteY75" fmla="*/ 1147823 h 2719086"/>
                      <a:gd name="connsiteX76" fmla="*/ 361837 w 1416191"/>
                      <a:gd name="connsiteY76" fmla="*/ 1204470 h 2719086"/>
                      <a:gd name="connsiteX77" fmla="*/ 361837 w 1416191"/>
                      <a:gd name="connsiteY77" fmla="*/ 1204470 h 2719086"/>
                      <a:gd name="connsiteX78" fmla="*/ 363253 w 1416191"/>
                      <a:gd name="connsiteY78" fmla="*/ 1205886 h 2719086"/>
                      <a:gd name="connsiteX79" fmla="*/ 449641 w 1416191"/>
                      <a:gd name="connsiteY79" fmla="*/ 1156320 h 2719086"/>
                      <a:gd name="connsiteX80" fmla="*/ 572850 w 1416191"/>
                      <a:gd name="connsiteY80" fmla="*/ 1193141 h 2719086"/>
                      <a:gd name="connsiteX81" fmla="*/ 553023 w 1416191"/>
                      <a:gd name="connsiteY81" fmla="*/ 1238459 h 2719086"/>
                      <a:gd name="connsiteX82" fmla="*/ 449641 w 1416191"/>
                      <a:gd name="connsiteY82" fmla="*/ 1288026 h 2719086"/>
                      <a:gd name="connsiteX83" fmla="*/ 368918 w 1416191"/>
                      <a:gd name="connsiteY83" fmla="*/ 1330511 h 2719086"/>
                      <a:gd name="connsiteX84" fmla="*/ 368918 w 1416191"/>
                      <a:gd name="connsiteY84" fmla="*/ 1330511 h 2719086"/>
                      <a:gd name="connsiteX85" fmla="*/ 336345 w 1416191"/>
                      <a:gd name="connsiteY85" fmla="*/ 1463633 h 2719086"/>
                      <a:gd name="connsiteX86" fmla="*/ 336345 w 1416191"/>
                      <a:gd name="connsiteY86" fmla="*/ 1463633 h 2719086"/>
                      <a:gd name="connsiteX87" fmla="*/ 435479 w 1416191"/>
                      <a:gd name="connsiteY87" fmla="*/ 1497622 h 2719086"/>
                      <a:gd name="connsiteX88" fmla="*/ 385912 w 1416191"/>
                      <a:gd name="connsiteY88" fmla="*/ 1605252 h 2719086"/>
                      <a:gd name="connsiteX89" fmla="*/ 333513 w 1416191"/>
                      <a:gd name="connsiteY89" fmla="*/ 1584010 h 2719086"/>
                      <a:gd name="connsiteX90" fmla="*/ 333513 w 1416191"/>
                      <a:gd name="connsiteY90" fmla="*/ 1584010 h 2719086"/>
                      <a:gd name="connsiteX91" fmla="*/ 332097 w 1416191"/>
                      <a:gd name="connsiteY91" fmla="*/ 1585426 h 2719086"/>
                      <a:gd name="connsiteX92" fmla="*/ 381664 w 1416191"/>
                      <a:gd name="connsiteY92" fmla="*/ 1612333 h 2719086"/>
                      <a:gd name="connsiteX93" fmla="*/ 342010 w 1416191"/>
                      <a:gd name="connsiteY93" fmla="*/ 1698721 h 2719086"/>
                      <a:gd name="connsiteX94" fmla="*/ 342010 w 1416191"/>
                      <a:gd name="connsiteY94" fmla="*/ 1698721 h 2719086"/>
                      <a:gd name="connsiteX95" fmla="*/ 448225 w 1416191"/>
                      <a:gd name="connsiteY95" fmla="*/ 1646322 h 2719086"/>
                      <a:gd name="connsiteX96" fmla="*/ 509121 w 1416191"/>
                      <a:gd name="connsiteY96" fmla="*/ 1678894 h 2719086"/>
                      <a:gd name="connsiteX97" fmla="*/ 509121 w 1416191"/>
                      <a:gd name="connsiteY97" fmla="*/ 1678894 h 2719086"/>
                      <a:gd name="connsiteX98" fmla="*/ 544526 w 1416191"/>
                      <a:gd name="connsiteY98" fmla="*/ 1663316 h 2719086"/>
                      <a:gd name="connsiteX99" fmla="*/ 534612 w 1416191"/>
                      <a:gd name="connsiteY99" fmla="*/ 1719964 h 2719086"/>
                      <a:gd name="connsiteX100" fmla="*/ 350507 w 1416191"/>
                      <a:gd name="connsiteY100" fmla="*/ 1751120 h 2719086"/>
                      <a:gd name="connsiteX101" fmla="*/ 350507 w 1416191"/>
                      <a:gd name="connsiteY101" fmla="*/ 1751120 h 2719086"/>
                      <a:gd name="connsiteX102" fmla="*/ 351924 w 1416191"/>
                      <a:gd name="connsiteY102" fmla="*/ 1916814 h 2719086"/>
                      <a:gd name="connsiteX103" fmla="*/ 268368 w 1416191"/>
                      <a:gd name="connsiteY103" fmla="*/ 1912566 h 2719086"/>
                      <a:gd name="connsiteX104" fmla="*/ 268368 w 1416191"/>
                      <a:gd name="connsiteY104" fmla="*/ 1912566 h 2719086"/>
                      <a:gd name="connsiteX105" fmla="*/ 295276 w 1416191"/>
                      <a:gd name="connsiteY105" fmla="*/ 1991872 h 2719086"/>
                      <a:gd name="connsiteX106" fmla="*/ 240045 w 1416191"/>
                      <a:gd name="connsiteY106" fmla="*/ 1984791 h 2719086"/>
                      <a:gd name="connsiteX107" fmla="*/ 240045 w 1416191"/>
                      <a:gd name="connsiteY107" fmla="*/ 1984791 h 2719086"/>
                      <a:gd name="connsiteX108" fmla="*/ 308022 w 1416191"/>
                      <a:gd name="connsiteY108" fmla="*/ 2054185 h 2719086"/>
                      <a:gd name="connsiteX109" fmla="*/ 264120 w 1416191"/>
                      <a:gd name="connsiteY109" fmla="*/ 2228376 h 2719086"/>
                      <a:gd name="connsiteX110" fmla="*/ 264120 w 1416191"/>
                      <a:gd name="connsiteY110" fmla="*/ 2228376 h 2719086"/>
                      <a:gd name="connsiteX111" fmla="*/ 317935 w 1416191"/>
                      <a:gd name="connsiteY111" fmla="*/ 2252451 h 2719086"/>
                      <a:gd name="connsiteX112" fmla="*/ 249958 w 1416191"/>
                      <a:gd name="connsiteY112" fmla="*/ 2319013 h 2719086"/>
                      <a:gd name="connsiteX113" fmla="*/ 249958 w 1416191"/>
                      <a:gd name="connsiteY113" fmla="*/ 2319013 h 2719086"/>
                      <a:gd name="connsiteX114" fmla="*/ 285363 w 1416191"/>
                      <a:gd name="connsiteY114" fmla="*/ 2429475 h 2719086"/>
                      <a:gd name="connsiteX115" fmla="*/ 164986 w 1416191"/>
                      <a:gd name="connsiteY115" fmla="*/ 2432308 h 2719086"/>
                      <a:gd name="connsiteX116" fmla="*/ 164986 w 1416191"/>
                      <a:gd name="connsiteY116" fmla="*/ 2432308 h 2719086"/>
                      <a:gd name="connsiteX117" fmla="*/ 218802 w 1416191"/>
                      <a:gd name="connsiteY117" fmla="*/ 2498869 h 2719086"/>
                      <a:gd name="connsiteX118" fmla="*/ 218802 w 1416191"/>
                      <a:gd name="connsiteY118" fmla="*/ 2498869 h 2719086"/>
                      <a:gd name="connsiteX119" fmla="*/ 288195 w 1416191"/>
                      <a:gd name="connsiteY119" fmla="*/ 2433724 h 2719086"/>
                      <a:gd name="connsiteX120" fmla="*/ 306606 w 1416191"/>
                      <a:gd name="connsiteY120" fmla="*/ 2490372 h 2719086"/>
                      <a:gd name="connsiteX121" fmla="*/ 228715 w 1416191"/>
                      <a:gd name="connsiteY121" fmla="*/ 2633407 h 2719086"/>
                      <a:gd name="connsiteX122" fmla="*/ 228715 w 1416191"/>
                      <a:gd name="connsiteY122" fmla="*/ 2633407 h 2719086"/>
                      <a:gd name="connsiteX123" fmla="*/ 344843 w 1416191"/>
                      <a:gd name="connsiteY123" fmla="*/ 2610748 h 2719086"/>
                      <a:gd name="connsiteX124" fmla="*/ 356172 w 1416191"/>
                      <a:gd name="connsiteY124" fmla="*/ 2648985 h 2719086"/>
                      <a:gd name="connsiteX125" fmla="*/ 325016 w 1416191"/>
                      <a:gd name="connsiteY125" fmla="*/ 2639072 h 2719086"/>
                      <a:gd name="connsiteX126" fmla="*/ 223050 w 1416191"/>
                      <a:gd name="connsiteY126" fmla="*/ 2637655 h 2719086"/>
                      <a:gd name="connsiteX127" fmla="*/ 221634 w 1416191"/>
                      <a:gd name="connsiteY127" fmla="*/ 2637655 h 2719086"/>
                      <a:gd name="connsiteX128" fmla="*/ 366086 w 1416191"/>
                      <a:gd name="connsiteY128" fmla="*/ 2708465 h 2719086"/>
                      <a:gd name="connsiteX129" fmla="*/ 366086 w 1416191"/>
                      <a:gd name="connsiteY129" fmla="*/ 2708465 h 2719086"/>
                      <a:gd name="connsiteX130" fmla="*/ 350507 w 1416191"/>
                      <a:gd name="connsiteY130" fmla="*/ 2657482 h 2719086"/>
                      <a:gd name="connsiteX131" fmla="*/ 452473 w 1416191"/>
                      <a:gd name="connsiteY131" fmla="*/ 2690055 h 2719086"/>
                      <a:gd name="connsiteX132" fmla="*/ 452473 w 1416191"/>
                      <a:gd name="connsiteY132" fmla="*/ 2690055 h 2719086"/>
                      <a:gd name="connsiteX133" fmla="*/ 390161 w 1416191"/>
                      <a:gd name="connsiteY133" fmla="*/ 2603667 h 2719086"/>
                      <a:gd name="connsiteX134" fmla="*/ 390161 w 1416191"/>
                      <a:gd name="connsiteY134" fmla="*/ 2603667 h 2719086"/>
                      <a:gd name="connsiteX135" fmla="*/ 336345 w 1416191"/>
                      <a:gd name="connsiteY135" fmla="*/ 2613580 h 2719086"/>
                      <a:gd name="connsiteX136" fmla="*/ 299525 w 1416191"/>
                      <a:gd name="connsiteY136" fmla="*/ 2494620 h 2719086"/>
                      <a:gd name="connsiteX137" fmla="*/ 303773 w 1416191"/>
                      <a:gd name="connsiteY137" fmla="*/ 2486123 h 2719086"/>
                      <a:gd name="connsiteX138" fmla="*/ 330681 w 1416191"/>
                      <a:gd name="connsiteY138" fmla="*/ 2573927 h 2719086"/>
                      <a:gd name="connsiteX139" fmla="*/ 330681 w 1416191"/>
                      <a:gd name="connsiteY139" fmla="*/ 2575343 h 2719086"/>
                      <a:gd name="connsiteX140" fmla="*/ 337762 w 1416191"/>
                      <a:gd name="connsiteY140" fmla="*/ 2449302 h 2719086"/>
                      <a:gd name="connsiteX141" fmla="*/ 373167 w 1416191"/>
                      <a:gd name="connsiteY141" fmla="*/ 2432308 h 2719086"/>
                      <a:gd name="connsiteX142" fmla="*/ 401490 w 1416191"/>
                      <a:gd name="connsiteY142" fmla="*/ 2430892 h 2719086"/>
                      <a:gd name="connsiteX143" fmla="*/ 490710 w 1416191"/>
                      <a:gd name="connsiteY143" fmla="*/ 2374244 h 2719086"/>
                      <a:gd name="connsiteX144" fmla="*/ 490710 w 1416191"/>
                      <a:gd name="connsiteY144" fmla="*/ 2374244 h 2719086"/>
                      <a:gd name="connsiteX145" fmla="*/ 489294 w 1416191"/>
                      <a:gd name="connsiteY145" fmla="*/ 2372828 h 2719086"/>
                      <a:gd name="connsiteX146" fmla="*/ 371750 w 1416191"/>
                      <a:gd name="connsiteY146" fmla="*/ 2430892 h 2719086"/>
                      <a:gd name="connsiteX147" fmla="*/ 337762 w 1416191"/>
                      <a:gd name="connsiteY147" fmla="*/ 2432308 h 2719086"/>
                      <a:gd name="connsiteX148" fmla="*/ 340594 w 1416191"/>
                      <a:gd name="connsiteY148" fmla="*/ 2381325 h 2719086"/>
                      <a:gd name="connsiteX149" fmla="*/ 421317 w 1416191"/>
                      <a:gd name="connsiteY149" fmla="*/ 2304851 h 2719086"/>
                      <a:gd name="connsiteX150" fmla="*/ 421317 w 1416191"/>
                      <a:gd name="connsiteY150" fmla="*/ 2304851 h 2719086"/>
                      <a:gd name="connsiteX151" fmla="*/ 343426 w 1416191"/>
                      <a:gd name="connsiteY151" fmla="*/ 2313348 h 2719086"/>
                      <a:gd name="connsiteX152" fmla="*/ 346259 w 1416191"/>
                      <a:gd name="connsiteY152" fmla="*/ 2272278 h 2719086"/>
                      <a:gd name="connsiteX153" fmla="*/ 414236 w 1416191"/>
                      <a:gd name="connsiteY153" fmla="*/ 2302018 h 2719086"/>
                      <a:gd name="connsiteX154" fmla="*/ 414236 w 1416191"/>
                      <a:gd name="connsiteY154" fmla="*/ 2302018 h 2719086"/>
                      <a:gd name="connsiteX155" fmla="*/ 409988 w 1416191"/>
                      <a:gd name="connsiteY155" fmla="*/ 2184474 h 2719086"/>
                      <a:gd name="connsiteX156" fmla="*/ 421317 w 1416191"/>
                      <a:gd name="connsiteY156" fmla="*/ 2178810 h 2719086"/>
                      <a:gd name="connsiteX157" fmla="*/ 462387 w 1416191"/>
                      <a:gd name="connsiteY157" fmla="*/ 2219879 h 2719086"/>
                      <a:gd name="connsiteX158" fmla="*/ 462387 w 1416191"/>
                      <a:gd name="connsiteY158" fmla="*/ 2219879 h 2719086"/>
                      <a:gd name="connsiteX159" fmla="*/ 494959 w 1416191"/>
                      <a:gd name="connsiteY159" fmla="*/ 2140572 h 2719086"/>
                      <a:gd name="connsiteX160" fmla="*/ 494959 w 1416191"/>
                      <a:gd name="connsiteY160" fmla="*/ 2140572 h 2719086"/>
                      <a:gd name="connsiteX161" fmla="*/ 421317 w 1416191"/>
                      <a:gd name="connsiteY161" fmla="*/ 2175977 h 2719086"/>
                      <a:gd name="connsiteX162" fmla="*/ 408571 w 1416191"/>
                      <a:gd name="connsiteY162" fmla="*/ 2163232 h 2719086"/>
                      <a:gd name="connsiteX163" fmla="*/ 408571 w 1416191"/>
                      <a:gd name="connsiteY163" fmla="*/ 2158983 h 2719086"/>
                      <a:gd name="connsiteX164" fmla="*/ 533196 w 1416191"/>
                      <a:gd name="connsiteY164" fmla="*/ 2035774 h 2719086"/>
                      <a:gd name="connsiteX165" fmla="*/ 533196 w 1416191"/>
                      <a:gd name="connsiteY165" fmla="*/ 2035774 h 2719086"/>
                      <a:gd name="connsiteX166" fmla="*/ 534612 w 1416191"/>
                      <a:gd name="connsiteY166" fmla="*/ 2027277 h 2719086"/>
                      <a:gd name="connsiteX167" fmla="*/ 543110 w 1416191"/>
                      <a:gd name="connsiteY167" fmla="*/ 2028693 h 2719086"/>
                      <a:gd name="connsiteX168" fmla="*/ 544526 w 1416191"/>
                      <a:gd name="connsiteY168" fmla="*/ 2028693 h 2719086"/>
                      <a:gd name="connsiteX169" fmla="*/ 536029 w 1416191"/>
                      <a:gd name="connsiteY169" fmla="*/ 2023029 h 2719086"/>
                      <a:gd name="connsiteX170" fmla="*/ 550190 w 1416191"/>
                      <a:gd name="connsiteY170" fmla="*/ 1930976 h 2719086"/>
                      <a:gd name="connsiteX171" fmla="*/ 626665 w 1416191"/>
                      <a:gd name="connsiteY171" fmla="*/ 1935225 h 2719086"/>
                      <a:gd name="connsiteX172" fmla="*/ 626665 w 1416191"/>
                      <a:gd name="connsiteY172" fmla="*/ 1935225 h 2719086"/>
                      <a:gd name="connsiteX173" fmla="*/ 628081 w 1416191"/>
                      <a:gd name="connsiteY173" fmla="*/ 1844589 h 2719086"/>
                      <a:gd name="connsiteX174" fmla="*/ 660653 w 1416191"/>
                      <a:gd name="connsiteY174" fmla="*/ 1844589 h 2719086"/>
                      <a:gd name="connsiteX175" fmla="*/ 691810 w 1416191"/>
                      <a:gd name="connsiteY175" fmla="*/ 1952219 h 2719086"/>
                      <a:gd name="connsiteX176" fmla="*/ 691810 w 1416191"/>
                      <a:gd name="connsiteY176" fmla="*/ 1953635 h 2719086"/>
                      <a:gd name="connsiteX177" fmla="*/ 704555 w 1416191"/>
                      <a:gd name="connsiteY177" fmla="*/ 1860167 h 2719086"/>
                      <a:gd name="connsiteX178" fmla="*/ 660653 w 1416191"/>
                      <a:gd name="connsiteY178" fmla="*/ 2555517 h 2719086"/>
                      <a:gd name="connsiteX179" fmla="*/ 660653 w 1416191"/>
                      <a:gd name="connsiteY179" fmla="*/ 2555517 h 2719086"/>
                      <a:gd name="connsiteX180" fmla="*/ 662069 w 1416191"/>
                      <a:gd name="connsiteY180" fmla="*/ 2555517 h 2719086"/>
                      <a:gd name="connsiteX181" fmla="*/ 662069 w 1416191"/>
                      <a:gd name="connsiteY181" fmla="*/ 2555517 h 2719086"/>
                      <a:gd name="connsiteX182" fmla="*/ 720133 w 1416191"/>
                      <a:gd name="connsiteY182" fmla="*/ 1626495 h 2719086"/>
                      <a:gd name="connsiteX183" fmla="*/ 754122 w 1416191"/>
                      <a:gd name="connsiteY183" fmla="*/ 1744039 h 2719086"/>
                      <a:gd name="connsiteX184" fmla="*/ 713052 w 1416191"/>
                      <a:gd name="connsiteY184" fmla="*/ 1789357 h 2719086"/>
                      <a:gd name="connsiteX185" fmla="*/ 713052 w 1416191"/>
                      <a:gd name="connsiteY185" fmla="*/ 1789357 h 2719086"/>
                      <a:gd name="connsiteX186" fmla="*/ 772532 w 1416191"/>
                      <a:gd name="connsiteY186" fmla="*/ 1800687 h 2719086"/>
                      <a:gd name="connsiteX187" fmla="*/ 772532 w 1416191"/>
                      <a:gd name="connsiteY187" fmla="*/ 1800687 h 2719086"/>
                      <a:gd name="connsiteX188" fmla="*/ 756954 w 1416191"/>
                      <a:gd name="connsiteY188" fmla="*/ 1744039 h 2719086"/>
                      <a:gd name="connsiteX189" fmla="*/ 850423 w 1416191"/>
                      <a:gd name="connsiteY189" fmla="*/ 1642073 h 2719086"/>
                      <a:gd name="connsiteX190" fmla="*/ 880163 w 1416191"/>
                      <a:gd name="connsiteY190" fmla="*/ 1651987 h 2719086"/>
                      <a:gd name="connsiteX191" fmla="*/ 880163 w 1416191"/>
                      <a:gd name="connsiteY191" fmla="*/ 1651987 h 2719086"/>
                      <a:gd name="connsiteX192" fmla="*/ 966551 w 1416191"/>
                      <a:gd name="connsiteY192" fmla="*/ 1513200 h 2719086"/>
                      <a:gd name="connsiteX193" fmla="*/ 1119499 w 1416191"/>
                      <a:gd name="connsiteY193" fmla="*/ 1346089 h 2719086"/>
                      <a:gd name="connsiteX194" fmla="*/ 1119499 w 1416191"/>
                      <a:gd name="connsiteY194" fmla="*/ 1346089 h 2719086"/>
                      <a:gd name="connsiteX195" fmla="*/ 1118083 w 1416191"/>
                      <a:gd name="connsiteY195" fmla="*/ 1344673 h 2719086"/>
                      <a:gd name="connsiteX196" fmla="*/ 1027447 w 1416191"/>
                      <a:gd name="connsiteY196" fmla="*/ 1412650 h 2719086"/>
                      <a:gd name="connsiteX197" fmla="*/ 965135 w 1416191"/>
                      <a:gd name="connsiteY197" fmla="*/ 1511784 h 2719086"/>
                      <a:gd name="connsiteX198" fmla="*/ 849007 w 1416191"/>
                      <a:gd name="connsiteY198" fmla="*/ 1639241 h 2719086"/>
                      <a:gd name="connsiteX199" fmla="*/ 713052 w 1416191"/>
                      <a:gd name="connsiteY199" fmla="*/ 1592507 h 2719086"/>
                      <a:gd name="connsiteX200" fmla="*/ 713052 w 1416191"/>
                      <a:gd name="connsiteY200" fmla="*/ 1592507 h 2719086"/>
                      <a:gd name="connsiteX201" fmla="*/ 705972 w 1416191"/>
                      <a:gd name="connsiteY201" fmla="*/ 1589674 h 2719086"/>
                      <a:gd name="connsiteX202" fmla="*/ 756954 w 1416191"/>
                      <a:gd name="connsiteY202" fmla="*/ 1567015 h 2719086"/>
                      <a:gd name="connsiteX203" fmla="*/ 812186 w 1416191"/>
                      <a:gd name="connsiteY203" fmla="*/ 1591091 h 2719086"/>
                      <a:gd name="connsiteX204" fmla="*/ 812186 w 1416191"/>
                      <a:gd name="connsiteY204" fmla="*/ 1591091 h 2719086"/>
                      <a:gd name="connsiteX205" fmla="*/ 796608 w 1416191"/>
                      <a:gd name="connsiteY205" fmla="*/ 1548605 h 2719086"/>
                      <a:gd name="connsiteX206" fmla="*/ 853255 w 1416191"/>
                      <a:gd name="connsiteY206" fmla="*/ 1588258 h 2719086"/>
                      <a:gd name="connsiteX207" fmla="*/ 853255 w 1416191"/>
                      <a:gd name="connsiteY207" fmla="*/ 1588258 h 2719086"/>
                      <a:gd name="connsiteX208" fmla="*/ 943892 w 1416191"/>
                      <a:gd name="connsiteY208" fmla="*/ 1479212 h 2719086"/>
                      <a:gd name="connsiteX209" fmla="*/ 943892 w 1416191"/>
                      <a:gd name="connsiteY209" fmla="*/ 1477795 h 2719086"/>
                      <a:gd name="connsiteX210" fmla="*/ 796608 w 1416191"/>
                      <a:gd name="connsiteY210" fmla="*/ 1545772 h 2719086"/>
                      <a:gd name="connsiteX211" fmla="*/ 795192 w 1416191"/>
                      <a:gd name="connsiteY211" fmla="*/ 1544356 h 2719086"/>
                      <a:gd name="connsiteX212" fmla="*/ 773949 w 1416191"/>
                      <a:gd name="connsiteY212" fmla="*/ 1486292 h 2719086"/>
                      <a:gd name="connsiteX213" fmla="*/ 1201639 w 1416191"/>
                      <a:gd name="connsiteY213" fmla="*/ 1275280 h 2719086"/>
                      <a:gd name="connsiteX214" fmla="*/ 1201639 w 1416191"/>
                      <a:gd name="connsiteY214" fmla="*/ 1275280 h 2719086"/>
                      <a:gd name="connsiteX215" fmla="*/ 1061436 w 1416191"/>
                      <a:gd name="connsiteY215" fmla="*/ 1142158 h 2719086"/>
                      <a:gd name="connsiteX216" fmla="*/ 1256870 w 1416191"/>
                      <a:gd name="connsiteY216" fmla="*/ 1154903 h 2719086"/>
                      <a:gd name="connsiteX217" fmla="*/ 1256870 w 1416191"/>
                      <a:gd name="connsiteY217" fmla="*/ 1154903 h 2719086"/>
                      <a:gd name="connsiteX218" fmla="*/ 1288026 w 1416191"/>
                      <a:gd name="connsiteY218" fmla="*/ 994874 h 2719086"/>
                      <a:gd name="connsiteX219" fmla="*/ 1324847 w 1416191"/>
                      <a:gd name="connsiteY219" fmla="*/ 993458 h 2719086"/>
                      <a:gd name="connsiteX220" fmla="*/ 1324847 w 1416191"/>
                      <a:gd name="connsiteY220" fmla="*/ 993458 h 2719086"/>
                      <a:gd name="connsiteX221" fmla="*/ 1324847 w 1416191"/>
                      <a:gd name="connsiteY221" fmla="*/ 992042 h 2719086"/>
                      <a:gd name="connsiteX222" fmla="*/ 1288026 w 1416191"/>
                      <a:gd name="connsiteY222" fmla="*/ 987793 h 2719086"/>
                      <a:gd name="connsiteX223" fmla="*/ 1314934 w 1416191"/>
                      <a:gd name="connsiteY223" fmla="*/ 843341 h 2719086"/>
                      <a:gd name="connsiteX224" fmla="*/ 1416900 w 1416191"/>
                      <a:gd name="connsiteY224" fmla="*/ 761203 h 2719086"/>
                      <a:gd name="connsiteX225" fmla="*/ 1416900 w 1416191"/>
                      <a:gd name="connsiteY225" fmla="*/ 761203 h 2719086"/>
                      <a:gd name="connsiteX226" fmla="*/ 1238460 w 1416191"/>
                      <a:gd name="connsiteY226" fmla="*/ 790943 h 2719086"/>
                      <a:gd name="connsiteX227" fmla="*/ 1330512 w 1416191"/>
                      <a:gd name="connsiteY227" fmla="*/ 660653 h 2719086"/>
                      <a:gd name="connsiteX228" fmla="*/ 799440 w 1416191"/>
                      <a:gd name="connsiteY228" fmla="*/ 1547189 h 2719086"/>
                      <a:gd name="connsiteX229" fmla="*/ 938227 w 1416191"/>
                      <a:gd name="connsiteY229" fmla="*/ 1483460 h 2719086"/>
                      <a:gd name="connsiteX230" fmla="*/ 854672 w 1416191"/>
                      <a:gd name="connsiteY230" fmla="*/ 1585426 h 2719086"/>
                      <a:gd name="connsiteX231" fmla="*/ 799440 w 1416191"/>
                      <a:gd name="connsiteY231" fmla="*/ 1547189 h 2719086"/>
                      <a:gd name="connsiteX232" fmla="*/ 425566 w 1416191"/>
                      <a:gd name="connsiteY232" fmla="*/ 2178810 h 2719086"/>
                      <a:gd name="connsiteX233" fmla="*/ 493543 w 1416191"/>
                      <a:gd name="connsiteY233" fmla="*/ 2146237 h 2719086"/>
                      <a:gd name="connsiteX234" fmla="*/ 463803 w 1416191"/>
                      <a:gd name="connsiteY234" fmla="*/ 2218463 h 2719086"/>
                      <a:gd name="connsiteX235" fmla="*/ 425566 w 1416191"/>
                      <a:gd name="connsiteY235" fmla="*/ 2178810 h 2719086"/>
                      <a:gd name="connsiteX236" fmla="*/ 337762 w 1416191"/>
                      <a:gd name="connsiteY236" fmla="*/ 2449302 h 2719086"/>
                      <a:gd name="connsiteX237" fmla="*/ 339178 w 1416191"/>
                      <a:gd name="connsiteY237" fmla="*/ 2435140 h 2719086"/>
                      <a:gd name="connsiteX238" fmla="*/ 368918 w 1416191"/>
                      <a:gd name="connsiteY238" fmla="*/ 2433724 h 2719086"/>
                      <a:gd name="connsiteX239" fmla="*/ 337762 w 1416191"/>
                      <a:gd name="connsiteY239" fmla="*/ 2449302 h 2719086"/>
                      <a:gd name="connsiteX240" fmla="*/ 223050 w 1416191"/>
                      <a:gd name="connsiteY240" fmla="*/ 2646153 h 2719086"/>
                      <a:gd name="connsiteX241" fmla="*/ 315103 w 1416191"/>
                      <a:gd name="connsiteY241" fmla="*/ 2647569 h 2719086"/>
                      <a:gd name="connsiteX242" fmla="*/ 347675 w 1416191"/>
                      <a:gd name="connsiteY242" fmla="*/ 2657482 h 2719086"/>
                      <a:gd name="connsiteX243" fmla="*/ 363253 w 1416191"/>
                      <a:gd name="connsiteY243" fmla="*/ 2705632 h 2719086"/>
                      <a:gd name="connsiteX244" fmla="*/ 223050 w 1416191"/>
                      <a:gd name="connsiteY244" fmla="*/ 2646153 h 2719086"/>
                      <a:gd name="connsiteX245" fmla="*/ 350507 w 1416191"/>
                      <a:gd name="connsiteY245" fmla="*/ 2656066 h 2719086"/>
                      <a:gd name="connsiteX246" fmla="*/ 337762 w 1416191"/>
                      <a:gd name="connsiteY246" fmla="*/ 2616413 h 2719086"/>
                      <a:gd name="connsiteX247" fmla="*/ 390161 w 1416191"/>
                      <a:gd name="connsiteY247" fmla="*/ 2606499 h 2719086"/>
                      <a:gd name="connsiteX248" fmla="*/ 448225 w 1416191"/>
                      <a:gd name="connsiteY248" fmla="*/ 2685806 h 2719086"/>
                      <a:gd name="connsiteX249" fmla="*/ 350507 w 1416191"/>
                      <a:gd name="connsiteY249" fmla="*/ 2656066 h 2719086"/>
                      <a:gd name="connsiteX250" fmla="*/ 278282 w 1416191"/>
                      <a:gd name="connsiteY250" fmla="*/ 2437973 h 2719086"/>
                      <a:gd name="connsiteX251" fmla="*/ 210305 w 1416191"/>
                      <a:gd name="connsiteY251" fmla="*/ 2501701 h 2719086"/>
                      <a:gd name="connsiteX252" fmla="*/ 160738 w 1416191"/>
                      <a:gd name="connsiteY252" fmla="*/ 2439389 h 2719086"/>
                      <a:gd name="connsiteX253" fmla="*/ 278282 w 1416191"/>
                      <a:gd name="connsiteY253" fmla="*/ 2437973 h 2719086"/>
                      <a:gd name="connsiteX254" fmla="*/ 278282 w 1416191"/>
                      <a:gd name="connsiteY254" fmla="*/ 2437973 h 2719086"/>
                      <a:gd name="connsiteX255" fmla="*/ 759787 w 1416191"/>
                      <a:gd name="connsiteY255" fmla="*/ 1564183 h 2719086"/>
                      <a:gd name="connsiteX256" fmla="*/ 795192 w 1416191"/>
                      <a:gd name="connsiteY256" fmla="*/ 1547189 h 2719086"/>
                      <a:gd name="connsiteX257" fmla="*/ 809354 w 1416191"/>
                      <a:gd name="connsiteY257" fmla="*/ 1585426 h 2719086"/>
                      <a:gd name="connsiteX258" fmla="*/ 759787 w 1416191"/>
                      <a:gd name="connsiteY258" fmla="*/ 1564183 h 2719086"/>
                      <a:gd name="connsiteX259" fmla="*/ 717301 w 1416191"/>
                      <a:gd name="connsiteY259" fmla="*/ 1789357 h 2719086"/>
                      <a:gd name="connsiteX260" fmla="*/ 755538 w 1416191"/>
                      <a:gd name="connsiteY260" fmla="*/ 1748288 h 2719086"/>
                      <a:gd name="connsiteX261" fmla="*/ 771116 w 1416191"/>
                      <a:gd name="connsiteY261" fmla="*/ 1799270 h 2719086"/>
                      <a:gd name="connsiteX262" fmla="*/ 717301 w 1416191"/>
                      <a:gd name="connsiteY262" fmla="*/ 1789357 h 2719086"/>
                      <a:gd name="connsiteX263" fmla="*/ 626665 w 1416191"/>
                      <a:gd name="connsiteY263" fmla="*/ 1708634 h 2719086"/>
                      <a:gd name="connsiteX264" fmla="*/ 626665 w 1416191"/>
                      <a:gd name="connsiteY264" fmla="*/ 1728461 h 2719086"/>
                      <a:gd name="connsiteX265" fmla="*/ 621000 w 1416191"/>
                      <a:gd name="connsiteY265" fmla="*/ 1710050 h 2719086"/>
                      <a:gd name="connsiteX266" fmla="*/ 626665 w 1416191"/>
                      <a:gd name="connsiteY266" fmla="*/ 1708634 h 2719086"/>
                      <a:gd name="connsiteX267" fmla="*/ 659237 w 1416191"/>
                      <a:gd name="connsiteY267" fmla="*/ 1844589 h 2719086"/>
                      <a:gd name="connsiteX268" fmla="*/ 628081 w 1416191"/>
                      <a:gd name="connsiteY268" fmla="*/ 1844589 h 2719086"/>
                      <a:gd name="connsiteX269" fmla="*/ 629497 w 1416191"/>
                      <a:gd name="connsiteY269" fmla="*/ 1742623 h 2719086"/>
                      <a:gd name="connsiteX270" fmla="*/ 659237 w 1416191"/>
                      <a:gd name="connsiteY270" fmla="*/ 1844589 h 2719086"/>
                      <a:gd name="connsiteX271" fmla="*/ 562936 w 1416191"/>
                      <a:gd name="connsiteY271" fmla="*/ 1846005 h 2719086"/>
                      <a:gd name="connsiteX272" fmla="*/ 626665 w 1416191"/>
                      <a:gd name="connsiteY272" fmla="*/ 1846005 h 2719086"/>
                      <a:gd name="connsiteX273" fmla="*/ 625249 w 1416191"/>
                      <a:gd name="connsiteY273" fmla="*/ 1935225 h 2719086"/>
                      <a:gd name="connsiteX274" fmla="*/ 550190 w 1416191"/>
                      <a:gd name="connsiteY274" fmla="*/ 1930976 h 2719086"/>
                      <a:gd name="connsiteX275" fmla="*/ 562936 w 1416191"/>
                      <a:gd name="connsiteY275" fmla="*/ 1846005 h 2719086"/>
                      <a:gd name="connsiteX276" fmla="*/ 421317 w 1416191"/>
                      <a:gd name="connsiteY276" fmla="*/ 2178810 h 2719086"/>
                      <a:gd name="connsiteX277" fmla="*/ 411404 w 1416191"/>
                      <a:gd name="connsiteY277" fmla="*/ 2184474 h 2719086"/>
                      <a:gd name="connsiteX278" fmla="*/ 411404 w 1416191"/>
                      <a:gd name="connsiteY278" fmla="*/ 2167480 h 2719086"/>
                      <a:gd name="connsiteX279" fmla="*/ 421317 w 1416191"/>
                      <a:gd name="connsiteY279" fmla="*/ 2178810 h 2719086"/>
                      <a:gd name="connsiteX280" fmla="*/ 317935 w 1416191"/>
                      <a:gd name="connsiteY280" fmla="*/ 2459215 h 2719086"/>
                      <a:gd name="connsiteX281" fmla="*/ 305189 w 1416191"/>
                      <a:gd name="connsiteY281" fmla="*/ 2483291 h 2719086"/>
                      <a:gd name="connsiteX282" fmla="*/ 291027 w 1416191"/>
                      <a:gd name="connsiteY282" fmla="*/ 2436556 h 2719086"/>
                      <a:gd name="connsiteX283" fmla="*/ 336345 w 1416191"/>
                      <a:gd name="connsiteY283" fmla="*/ 2435140 h 2719086"/>
                      <a:gd name="connsiteX284" fmla="*/ 334929 w 1416191"/>
                      <a:gd name="connsiteY284" fmla="*/ 2450718 h 2719086"/>
                      <a:gd name="connsiteX285" fmla="*/ 317935 w 1416191"/>
                      <a:gd name="connsiteY285" fmla="*/ 2459215 h 2719086"/>
                      <a:gd name="connsiteX286" fmla="*/ 305189 w 1416191"/>
                      <a:gd name="connsiteY286" fmla="*/ 2486123 h 2719086"/>
                      <a:gd name="connsiteX287" fmla="*/ 319351 w 1416191"/>
                      <a:gd name="connsiteY287" fmla="*/ 2460632 h 2719086"/>
                      <a:gd name="connsiteX288" fmla="*/ 336345 w 1416191"/>
                      <a:gd name="connsiteY288" fmla="*/ 2452134 h 2719086"/>
                      <a:gd name="connsiteX289" fmla="*/ 330681 w 1416191"/>
                      <a:gd name="connsiteY289" fmla="*/ 2565430 h 2719086"/>
                      <a:gd name="connsiteX290" fmla="*/ 305189 w 1416191"/>
                      <a:gd name="connsiteY290" fmla="*/ 2486123 h 2719086"/>
                      <a:gd name="connsiteX291" fmla="*/ 453889 w 1416191"/>
                      <a:gd name="connsiteY291" fmla="*/ 1640657 h 2719086"/>
                      <a:gd name="connsiteX292" fmla="*/ 439727 w 1416191"/>
                      <a:gd name="connsiteY292" fmla="*/ 1647738 h 2719086"/>
                      <a:gd name="connsiteX293" fmla="*/ 375999 w 1416191"/>
                      <a:gd name="connsiteY293" fmla="*/ 1613750 h 2719086"/>
                      <a:gd name="connsiteX294" fmla="*/ 377415 w 1416191"/>
                      <a:gd name="connsiteY294" fmla="*/ 1609501 h 2719086"/>
                      <a:gd name="connsiteX295" fmla="*/ 453889 w 1416191"/>
                      <a:gd name="connsiteY295" fmla="*/ 1640657 h 2719086"/>
                      <a:gd name="connsiteX296" fmla="*/ 438311 w 1416191"/>
                      <a:gd name="connsiteY296" fmla="*/ 1157736 h 2719086"/>
                      <a:gd name="connsiteX297" fmla="*/ 363253 w 1416191"/>
                      <a:gd name="connsiteY297" fmla="*/ 1201638 h 2719086"/>
                      <a:gd name="connsiteX298" fmla="*/ 418485 w 1416191"/>
                      <a:gd name="connsiteY298" fmla="*/ 1152071 h 2719086"/>
                      <a:gd name="connsiteX299" fmla="*/ 438311 w 1416191"/>
                      <a:gd name="connsiteY299" fmla="*/ 1157736 h 2719086"/>
                      <a:gd name="connsiteX300" fmla="*/ 347675 w 1416191"/>
                      <a:gd name="connsiteY300" fmla="*/ 1127996 h 2719086"/>
                      <a:gd name="connsiteX301" fmla="*/ 240045 w 1416191"/>
                      <a:gd name="connsiteY301" fmla="*/ 1037360 h 2719086"/>
                      <a:gd name="connsiteX302" fmla="*/ 553023 w 1416191"/>
                      <a:gd name="connsiteY302" fmla="*/ 1024614 h 2719086"/>
                      <a:gd name="connsiteX303" fmla="*/ 418485 w 1416191"/>
                      <a:gd name="connsiteY303" fmla="*/ 1149239 h 2719086"/>
                      <a:gd name="connsiteX304" fmla="*/ 347675 w 1416191"/>
                      <a:gd name="connsiteY304" fmla="*/ 1127996 h 2719086"/>
                      <a:gd name="connsiteX305" fmla="*/ 419901 w 1416191"/>
                      <a:gd name="connsiteY305" fmla="*/ 1149239 h 2719086"/>
                      <a:gd name="connsiteX306" fmla="*/ 555855 w 1416191"/>
                      <a:gd name="connsiteY306" fmla="*/ 1024614 h 2719086"/>
                      <a:gd name="connsiteX307" fmla="*/ 674815 w 1416191"/>
                      <a:gd name="connsiteY307" fmla="*/ 1018949 h 2719086"/>
                      <a:gd name="connsiteX308" fmla="*/ 441144 w 1416191"/>
                      <a:gd name="connsiteY308" fmla="*/ 1154903 h 2719086"/>
                      <a:gd name="connsiteX309" fmla="*/ 419901 w 1416191"/>
                      <a:gd name="connsiteY309" fmla="*/ 1149239 h 2719086"/>
                      <a:gd name="connsiteX310" fmla="*/ 326432 w 1416191"/>
                      <a:gd name="connsiteY310" fmla="*/ 747041 h 2719086"/>
                      <a:gd name="connsiteX311" fmla="*/ 283946 w 1416191"/>
                      <a:gd name="connsiteY311" fmla="*/ 799440 h 2719086"/>
                      <a:gd name="connsiteX312" fmla="*/ 169235 w 1416191"/>
                      <a:gd name="connsiteY312" fmla="*/ 782445 h 2719086"/>
                      <a:gd name="connsiteX313" fmla="*/ 159322 w 1416191"/>
                      <a:gd name="connsiteY313" fmla="*/ 731462 h 2719086"/>
                      <a:gd name="connsiteX314" fmla="*/ 223050 w 1416191"/>
                      <a:gd name="connsiteY314" fmla="*/ 694641 h 2719086"/>
                      <a:gd name="connsiteX315" fmla="*/ 326432 w 1416191"/>
                      <a:gd name="connsiteY315" fmla="*/ 747041 h 2719086"/>
                      <a:gd name="connsiteX316" fmla="*/ 1069933 w 1416191"/>
                      <a:gd name="connsiteY316" fmla="*/ 667734 h 2719086"/>
                      <a:gd name="connsiteX317" fmla="*/ 1079846 w 1416191"/>
                      <a:gd name="connsiteY317" fmla="*/ 632329 h 2719086"/>
                      <a:gd name="connsiteX318" fmla="*/ 1079846 w 1416191"/>
                      <a:gd name="connsiteY318" fmla="*/ 664902 h 2719086"/>
                      <a:gd name="connsiteX319" fmla="*/ 1069933 w 1416191"/>
                      <a:gd name="connsiteY319" fmla="*/ 667734 h 2719086"/>
                      <a:gd name="connsiteX320" fmla="*/ 1135078 w 1416191"/>
                      <a:gd name="connsiteY320" fmla="*/ 809353 h 2719086"/>
                      <a:gd name="connsiteX321" fmla="*/ 1126580 w 1416191"/>
                      <a:gd name="connsiteY321" fmla="*/ 679064 h 2719086"/>
                      <a:gd name="connsiteX322" fmla="*/ 1327679 w 1416191"/>
                      <a:gd name="connsiteY322" fmla="*/ 663486 h 2719086"/>
                      <a:gd name="connsiteX323" fmla="*/ 1239876 w 1416191"/>
                      <a:gd name="connsiteY323" fmla="*/ 790943 h 2719086"/>
                      <a:gd name="connsiteX324" fmla="*/ 1135078 w 1416191"/>
                      <a:gd name="connsiteY324" fmla="*/ 809353 h 2719086"/>
                      <a:gd name="connsiteX325" fmla="*/ 1082679 w 1416191"/>
                      <a:gd name="connsiteY325" fmla="*/ 965134 h 2719086"/>
                      <a:gd name="connsiteX326" fmla="*/ 1082679 w 1416191"/>
                      <a:gd name="connsiteY326" fmla="*/ 680480 h 2719086"/>
                      <a:gd name="connsiteX327" fmla="*/ 1125164 w 1416191"/>
                      <a:gd name="connsiteY327" fmla="*/ 677647 h 2719086"/>
                      <a:gd name="connsiteX328" fmla="*/ 1133661 w 1416191"/>
                      <a:gd name="connsiteY328" fmla="*/ 810769 h 2719086"/>
                      <a:gd name="connsiteX329" fmla="*/ 1133661 w 1416191"/>
                      <a:gd name="connsiteY329" fmla="*/ 810769 h 2719086"/>
                      <a:gd name="connsiteX330" fmla="*/ 1238460 w 1416191"/>
                      <a:gd name="connsiteY330" fmla="*/ 793775 h 2719086"/>
                      <a:gd name="connsiteX331" fmla="*/ 1118083 w 1416191"/>
                      <a:gd name="connsiteY331" fmla="*/ 969383 h 2719086"/>
                      <a:gd name="connsiteX332" fmla="*/ 1082679 w 1416191"/>
                      <a:gd name="connsiteY332" fmla="*/ 965134 h 2719086"/>
                      <a:gd name="connsiteX333" fmla="*/ 1082679 w 1416191"/>
                      <a:gd name="connsiteY333" fmla="*/ 1000539 h 2719086"/>
                      <a:gd name="connsiteX334" fmla="*/ 1082679 w 1416191"/>
                      <a:gd name="connsiteY334" fmla="*/ 967967 h 2719086"/>
                      <a:gd name="connsiteX335" fmla="*/ 1115251 w 1416191"/>
                      <a:gd name="connsiteY335" fmla="*/ 970799 h 2719086"/>
                      <a:gd name="connsiteX336" fmla="*/ 1095424 w 1416191"/>
                      <a:gd name="connsiteY336" fmla="*/ 1000539 h 2719086"/>
                      <a:gd name="connsiteX337" fmla="*/ 1082679 w 1416191"/>
                      <a:gd name="connsiteY337" fmla="*/ 1000539 h 2719086"/>
                      <a:gd name="connsiteX338" fmla="*/ 1094008 w 1416191"/>
                      <a:gd name="connsiteY338" fmla="*/ 1001955 h 2719086"/>
                      <a:gd name="connsiteX339" fmla="*/ 1082679 w 1416191"/>
                      <a:gd name="connsiteY339" fmla="*/ 1018949 h 2719086"/>
                      <a:gd name="connsiteX340" fmla="*/ 1082679 w 1416191"/>
                      <a:gd name="connsiteY340" fmla="*/ 1003371 h 2719086"/>
                      <a:gd name="connsiteX341" fmla="*/ 1094008 w 1416191"/>
                      <a:gd name="connsiteY341" fmla="*/ 1001955 h 2719086"/>
                      <a:gd name="connsiteX342" fmla="*/ 1156320 w 1416191"/>
                      <a:gd name="connsiteY342" fmla="*/ 642243 h 2719086"/>
                      <a:gd name="connsiteX343" fmla="*/ 1125164 w 1416191"/>
                      <a:gd name="connsiteY343" fmla="*/ 652156 h 2719086"/>
                      <a:gd name="connsiteX344" fmla="*/ 1119499 w 1416191"/>
                      <a:gd name="connsiteY344" fmla="*/ 554439 h 2719086"/>
                      <a:gd name="connsiteX345" fmla="*/ 1156320 w 1416191"/>
                      <a:gd name="connsiteY345" fmla="*/ 642243 h 2719086"/>
                      <a:gd name="connsiteX346" fmla="*/ 1081262 w 1416191"/>
                      <a:gd name="connsiteY346" fmla="*/ 666318 h 2719086"/>
                      <a:gd name="connsiteX347" fmla="*/ 1122332 w 1416191"/>
                      <a:gd name="connsiteY347" fmla="*/ 653572 h 2719086"/>
                      <a:gd name="connsiteX348" fmla="*/ 1123748 w 1416191"/>
                      <a:gd name="connsiteY348" fmla="*/ 676231 h 2719086"/>
                      <a:gd name="connsiteX349" fmla="*/ 1081262 w 1416191"/>
                      <a:gd name="connsiteY349" fmla="*/ 679064 h 2719086"/>
                      <a:gd name="connsiteX350" fmla="*/ 1081262 w 1416191"/>
                      <a:gd name="connsiteY350" fmla="*/ 666318 h 2719086"/>
                      <a:gd name="connsiteX351" fmla="*/ 735712 w 1416191"/>
                      <a:gd name="connsiteY351" fmla="*/ 1504703 h 2719086"/>
                      <a:gd name="connsiteX352" fmla="*/ 793775 w 1416191"/>
                      <a:gd name="connsiteY352" fmla="*/ 1545772 h 2719086"/>
                      <a:gd name="connsiteX353" fmla="*/ 793775 w 1416191"/>
                      <a:gd name="connsiteY353" fmla="*/ 1547189 h 2719086"/>
                      <a:gd name="connsiteX354" fmla="*/ 755538 w 1416191"/>
                      <a:gd name="connsiteY354" fmla="*/ 1564183 h 2719086"/>
                      <a:gd name="connsiteX355" fmla="*/ 680480 w 1416191"/>
                      <a:gd name="connsiteY355" fmla="*/ 1531610 h 2719086"/>
                      <a:gd name="connsiteX356" fmla="*/ 735712 w 1416191"/>
                      <a:gd name="connsiteY356" fmla="*/ 1504703 h 2719086"/>
                      <a:gd name="connsiteX357" fmla="*/ 231547 w 1416191"/>
                      <a:gd name="connsiteY357" fmla="*/ 361837 h 2719086"/>
                      <a:gd name="connsiteX358" fmla="*/ 309438 w 1416191"/>
                      <a:gd name="connsiteY358" fmla="*/ 425565 h 2719086"/>
                      <a:gd name="connsiteX359" fmla="*/ 186229 w 1416191"/>
                      <a:gd name="connsiteY359" fmla="*/ 509121 h 2719086"/>
                      <a:gd name="connsiteX360" fmla="*/ 142327 w 1416191"/>
                      <a:gd name="connsiteY360" fmla="*/ 445392 h 2719086"/>
                      <a:gd name="connsiteX361" fmla="*/ 231547 w 1416191"/>
                      <a:gd name="connsiteY361" fmla="*/ 361837 h 2719086"/>
                      <a:gd name="connsiteX362" fmla="*/ 275449 w 1416191"/>
                      <a:gd name="connsiteY362" fmla="*/ 317935 h 2719086"/>
                      <a:gd name="connsiteX363" fmla="*/ 232964 w 1416191"/>
                      <a:gd name="connsiteY363" fmla="*/ 357588 h 2719086"/>
                      <a:gd name="connsiteX364" fmla="*/ 186229 w 1416191"/>
                      <a:gd name="connsiteY364" fmla="*/ 319351 h 2719086"/>
                      <a:gd name="connsiteX365" fmla="*/ 200391 w 1416191"/>
                      <a:gd name="connsiteY365" fmla="*/ 293860 h 2719086"/>
                      <a:gd name="connsiteX366" fmla="*/ 275449 w 1416191"/>
                      <a:gd name="connsiteY366" fmla="*/ 317935 h 2719086"/>
                      <a:gd name="connsiteX367" fmla="*/ 476549 w 1416191"/>
                      <a:gd name="connsiteY367" fmla="*/ 157905 h 2719086"/>
                      <a:gd name="connsiteX368" fmla="*/ 561520 w 1416191"/>
                      <a:gd name="connsiteY368" fmla="*/ 74350 h 2719086"/>
                      <a:gd name="connsiteX369" fmla="*/ 511953 w 1416191"/>
                      <a:gd name="connsiteY369" fmla="*/ 169235 h 2719086"/>
                      <a:gd name="connsiteX370" fmla="*/ 476549 w 1416191"/>
                      <a:gd name="connsiteY370" fmla="*/ 157905 h 2719086"/>
                      <a:gd name="connsiteX371" fmla="*/ 487878 w 1416191"/>
                      <a:gd name="connsiteY371" fmla="*/ 220218 h 2719086"/>
                      <a:gd name="connsiteX372" fmla="*/ 513369 w 1416191"/>
                      <a:gd name="connsiteY372" fmla="*/ 172067 h 2719086"/>
                      <a:gd name="connsiteX373" fmla="*/ 732879 w 1416191"/>
                      <a:gd name="connsiteY373" fmla="*/ 244293 h 2719086"/>
                      <a:gd name="connsiteX374" fmla="*/ 487878 w 1416191"/>
                      <a:gd name="connsiteY374" fmla="*/ 220218 h 2719086"/>
                      <a:gd name="connsiteX375" fmla="*/ 762619 w 1416191"/>
                      <a:gd name="connsiteY375" fmla="*/ 633745 h 2719086"/>
                      <a:gd name="connsiteX376" fmla="*/ 762619 w 1416191"/>
                      <a:gd name="connsiteY376" fmla="*/ 633745 h 2719086"/>
                      <a:gd name="connsiteX377" fmla="*/ 962302 w 1416191"/>
                      <a:gd name="connsiteY377" fmla="*/ 690393 h 2719086"/>
                      <a:gd name="connsiteX378" fmla="*/ 962302 w 1416191"/>
                      <a:gd name="connsiteY378" fmla="*/ 690393 h 2719086"/>
                      <a:gd name="connsiteX379" fmla="*/ 1004788 w 1416191"/>
                      <a:gd name="connsiteY379" fmla="*/ 687560 h 2719086"/>
                      <a:gd name="connsiteX380" fmla="*/ 727214 w 1416191"/>
                      <a:gd name="connsiteY380" fmla="*/ 771116 h 2719086"/>
                      <a:gd name="connsiteX381" fmla="*/ 571433 w 1416191"/>
                      <a:gd name="connsiteY381" fmla="*/ 640826 h 2719086"/>
                      <a:gd name="connsiteX382" fmla="*/ 735712 w 1416191"/>
                      <a:gd name="connsiteY382" fmla="*/ 662069 h 2719086"/>
                      <a:gd name="connsiteX383" fmla="*/ 737128 w 1416191"/>
                      <a:gd name="connsiteY383" fmla="*/ 662069 h 2719086"/>
                      <a:gd name="connsiteX384" fmla="*/ 536029 w 1416191"/>
                      <a:gd name="connsiteY384" fmla="*/ 541693 h 2719086"/>
                      <a:gd name="connsiteX385" fmla="*/ 536029 w 1416191"/>
                      <a:gd name="connsiteY385" fmla="*/ 541693 h 2719086"/>
                      <a:gd name="connsiteX386" fmla="*/ 545942 w 1416191"/>
                      <a:gd name="connsiteY386" fmla="*/ 618167 h 2719086"/>
                      <a:gd name="connsiteX387" fmla="*/ 465219 w 1416191"/>
                      <a:gd name="connsiteY387" fmla="*/ 551607 h 2719086"/>
                      <a:gd name="connsiteX388" fmla="*/ 621000 w 1416191"/>
                      <a:gd name="connsiteY388" fmla="*/ 459554 h 2719086"/>
                      <a:gd name="connsiteX389" fmla="*/ 662069 w 1416191"/>
                      <a:gd name="connsiteY389" fmla="*/ 490710 h 2719086"/>
                      <a:gd name="connsiteX390" fmla="*/ 662069 w 1416191"/>
                      <a:gd name="connsiteY390" fmla="*/ 490710 h 2719086"/>
                      <a:gd name="connsiteX391" fmla="*/ 669150 w 1416191"/>
                      <a:gd name="connsiteY391" fmla="*/ 431230 h 2719086"/>
                      <a:gd name="connsiteX392" fmla="*/ 725798 w 1416191"/>
                      <a:gd name="connsiteY392" fmla="*/ 397241 h 2719086"/>
                      <a:gd name="connsiteX393" fmla="*/ 795192 w 1416191"/>
                      <a:gd name="connsiteY393" fmla="*/ 418484 h 2719086"/>
                      <a:gd name="connsiteX394" fmla="*/ 795192 w 1416191"/>
                      <a:gd name="connsiteY394" fmla="*/ 418484 h 2719086"/>
                      <a:gd name="connsiteX395" fmla="*/ 795192 w 1416191"/>
                      <a:gd name="connsiteY395" fmla="*/ 407155 h 2719086"/>
                      <a:gd name="connsiteX396" fmla="*/ 887244 w 1416191"/>
                      <a:gd name="connsiteY396" fmla="*/ 452473 h 2719086"/>
                      <a:gd name="connsiteX397" fmla="*/ 762619 w 1416191"/>
                      <a:gd name="connsiteY397" fmla="*/ 633745 h 2719086"/>
                      <a:gd name="connsiteX398" fmla="*/ 987794 w 1416191"/>
                      <a:gd name="connsiteY398" fmla="*/ 956637 h 2719086"/>
                      <a:gd name="connsiteX399" fmla="*/ 1064268 w 1416191"/>
                      <a:gd name="connsiteY399" fmla="*/ 683312 h 2719086"/>
                      <a:gd name="connsiteX400" fmla="*/ 1078430 w 1416191"/>
                      <a:gd name="connsiteY400" fmla="*/ 681896 h 2719086"/>
                      <a:gd name="connsiteX401" fmla="*/ 1078430 w 1416191"/>
                      <a:gd name="connsiteY401" fmla="*/ 965134 h 2719086"/>
                      <a:gd name="connsiteX402" fmla="*/ 987794 w 1416191"/>
                      <a:gd name="connsiteY402" fmla="*/ 956637 h 2719086"/>
                      <a:gd name="connsiteX403" fmla="*/ 738544 w 1416191"/>
                      <a:gd name="connsiteY403" fmla="*/ 1503287 h 2719086"/>
                      <a:gd name="connsiteX404" fmla="*/ 772532 w 1416191"/>
                      <a:gd name="connsiteY404" fmla="*/ 1486292 h 2719086"/>
                      <a:gd name="connsiteX405" fmla="*/ 793775 w 1416191"/>
                      <a:gd name="connsiteY405" fmla="*/ 1541524 h 2719086"/>
                      <a:gd name="connsiteX406" fmla="*/ 738544 w 1416191"/>
                      <a:gd name="connsiteY406" fmla="*/ 1503287 h 2719086"/>
                      <a:gd name="connsiteX407" fmla="*/ 754122 w 1416191"/>
                      <a:gd name="connsiteY407" fmla="*/ 1564183 h 2719086"/>
                      <a:gd name="connsiteX408" fmla="*/ 703139 w 1416191"/>
                      <a:gd name="connsiteY408" fmla="*/ 1586842 h 2719086"/>
                      <a:gd name="connsiteX409" fmla="*/ 649324 w 1416191"/>
                      <a:gd name="connsiteY409" fmla="*/ 1547189 h 2719086"/>
                      <a:gd name="connsiteX410" fmla="*/ 679064 w 1416191"/>
                      <a:gd name="connsiteY410" fmla="*/ 1533027 h 2719086"/>
                      <a:gd name="connsiteX411" fmla="*/ 754122 w 1416191"/>
                      <a:gd name="connsiteY411" fmla="*/ 1564183 h 2719086"/>
                      <a:gd name="connsiteX412" fmla="*/ 558688 w 1416191"/>
                      <a:gd name="connsiteY412" fmla="*/ 1544356 h 2719086"/>
                      <a:gd name="connsiteX413" fmla="*/ 550190 w 1416191"/>
                      <a:gd name="connsiteY413" fmla="*/ 1593923 h 2719086"/>
                      <a:gd name="connsiteX414" fmla="*/ 458138 w 1416191"/>
                      <a:gd name="connsiteY414" fmla="*/ 1639241 h 2719086"/>
                      <a:gd name="connsiteX415" fmla="*/ 380247 w 1416191"/>
                      <a:gd name="connsiteY415" fmla="*/ 1608085 h 2719086"/>
                      <a:gd name="connsiteX416" fmla="*/ 429814 w 1416191"/>
                      <a:gd name="connsiteY416" fmla="*/ 1500454 h 2719086"/>
                      <a:gd name="connsiteX417" fmla="*/ 558688 w 1416191"/>
                      <a:gd name="connsiteY417" fmla="*/ 1544356 h 2719086"/>
                      <a:gd name="connsiteX418" fmla="*/ 299525 w 1416191"/>
                      <a:gd name="connsiteY418" fmla="*/ 101258 h 2719086"/>
                      <a:gd name="connsiteX419" fmla="*/ 265536 w 1416191"/>
                      <a:gd name="connsiteY419" fmla="*/ 164986 h 2719086"/>
                      <a:gd name="connsiteX420" fmla="*/ 264120 w 1416191"/>
                      <a:gd name="connsiteY420" fmla="*/ 89928 h 2719086"/>
                      <a:gd name="connsiteX421" fmla="*/ 299525 w 1416191"/>
                      <a:gd name="connsiteY421" fmla="*/ 101258 h 2719086"/>
                      <a:gd name="connsiteX422" fmla="*/ 346259 w 1416191"/>
                      <a:gd name="connsiteY422" fmla="*/ 724382 h 2719086"/>
                      <a:gd name="connsiteX423" fmla="*/ 346259 w 1416191"/>
                      <a:gd name="connsiteY423" fmla="*/ 738543 h 2719086"/>
                      <a:gd name="connsiteX424" fmla="*/ 340594 w 1416191"/>
                      <a:gd name="connsiteY424" fmla="*/ 731462 h 2719086"/>
                      <a:gd name="connsiteX425" fmla="*/ 346259 w 1416191"/>
                      <a:gd name="connsiteY425" fmla="*/ 724382 h 2719086"/>
                      <a:gd name="connsiteX426" fmla="*/ 329265 w 1416191"/>
                      <a:gd name="connsiteY426" fmla="*/ 745624 h 2719086"/>
                      <a:gd name="connsiteX427" fmla="*/ 339178 w 1416191"/>
                      <a:gd name="connsiteY427" fmla="*/ 732879 h 2719086"/>
                      <a:gd name="connsiteX428" fmla="*/ 346259 w 1416191"/>
                      <a:gd name="connsiteY428" fmla="*/ 742792 h 2719086"/>
                      <a:gd name="connsiteX429" fmla="*/ 346259 w 1416191"/>
                      <a:gd name="connsiteY429" fmla="*/ 754122 h 2719086"/>
                      <a:gd name="connsiteX430" fmla="*/ 329265 w 1416191"/>
                      <a:gd name="connsiteY430" fmla="*/ 745624 h 2719086"/>
                      <a:gd name="connsiteX431" fmla="*/ 568601 w 1416191"/>
                      <a:gd name="connsiteY431" fmla="*/ 640826 h 2719086"/>
                      <a:gd name="connsiteX432" fmla="*/ 725798 w 1416191"/>
                      <a:gd name="connsiteY432" fmla="*/ 772532 h 2719086"/>
                      <a:gd name="connsiteX433" fmla="*/ 571433 w 1416191"/>
                      <a:gd name="connsiteY433" fmla="*/ 819266 h 2719086"/>
                      <a:gd name="connsiteX434" fmla="*/ 548774 w 1416191"/>
                      <a:gd name="connsiteY434" fmla="*/ 639410 h 2719086"/>
                      <a:gd name="connsiteX435" fmla="*/ 568601 w 1416191"/>
                      <a:gd name="connsiteY435" fmla="*/ 640826 h 2719086"/>
                      <a:gd name="connsiteX436" fmla="*/ 528948 w 1416191"/>
                      <a:gd name="connsiteY436" fmla="*/ 833428 h 2719086"/>
                      <a:gd name="connsiteX437" fmla="*/ 570017 w 1416191"/>
                      <a:gd name="connsiteY437" fmla="*/ 820683 h 2719086"/>
                      <a:gd name="connsiteX438" fmla="*/ 572850 w 1416191"/>
                      <a:gd name="connsiteY438" fmla="*/ 839093 h 2719086"/>
                      <a:gd name="connsiteX439" fmla="*/ 528948 w 1416191"/>
                      <a:gd name="connsiteY439" fmla="*/ 833428 h 2719086"/>
                      <a:gd name="connsiteX440" fmla="*/ 360421 w 1416191"/>
                      <a:gd name="connsiteY440" fmla="*/ 764035 h 2719086"/>
                      <a:gd name="connsiteX441" fmla="*/ 394409 w 1416191"/>
                      <a:gd name="connsiteY441" fmla="*/ 813602 h 2719086"/>
                      <a:gd name="connsiteX442" fmla="*/ 344843 w 1416191"/>
                      <a:gd name="connsiteY442" fmla="*/ 806521 h 2719086"/>
                      <a:gd name="connsiteX443" fmla="*/ 346259 w 1416191"/>
                      <a:gd name="connsiteY443" fmla="*/ 756954 h 2719086"/>
                      <a:gd name="connsiteX444" fmla="*/ 360421 w 1416191"/>
                      <a:gd name="connsiteY444" fmla="*/ 764035 h 2719086"/>
                      <a:gd name="connsiteX445" fmla="*/ 357588 w 1416191"/>
                      <a:gd name="connsiteY445" fmla="*/ 761203 h 2719086"/>
                      <a:gd name="connsiteX446" fmla="*/ 346259 w 1416191"/>
                      <a:gd name="connsiteY446" fmla="*/ 755538 h 2719086"/>
                      <a:gd name="connsiteX447" fmla="*/ 346259 w 1416191"/>
                      <a:gd name="connsiteY447" fmla="*/ 745624 h 2719086"/>
                      <a:gd name="connsiteX448" fmla="*/ 357588 w 1416191"/>
                      <a:gd name="connsiteY448" fmla="*/ 761203 h 2719086"/>
                      <a:gd name="connsiteX449" fmla="*/ 356172 w 1416191"/>
                      <a:gd name="connsiteY449" fmla="*/ 462386 h 2719086"/>
                      <a:gd name="connsiteX450" fmla="*/ 500624 w 1416191"/>
                      <a:gd name="connsiteY450" fmla="*/ 370334 h 2719086"/>
                      <a:gd name="connsiteX451" fmla="*/ 540277 w 1416191"/>
                      <a:gd name="connsiteY451" fmla="*/ 400074 h 2719086"/>
                      <a:gd name="connsiteX452" fmla="*/ 421317 w 1416191"/>
                      <a:gd name="connsiteY452" fmla="*/ 516202 h 2719086"/>
                      <a:gd name="connsiteX453" fmla="*/ 356172 w 1416191"/>
                      <a:gd name="connsiteY453" fmla="*/ 462386 h 2719086"/>
                      <a:gd name="connsiteX454" fmla="*/ 623832 w 1416191"/>
                      <a:gd name="connsiteY454" fmla="*/ 320767 h 2719086"/>
                      <a:gd name="connsiteX455" fmla="*/ 684729 w 1416191"/>
                      <a:gd name="connsiteY455" fmla="*/ 261287 h 2719086"/>
                      <a:gd name="connsiteX456" fmla="*/ 676231 w 1416191"/>
                      <a:gd name="connsiteY456" fmla="*/ 346259 h 2719086"/>
                      <a:gd name="connsiteX457" fmla="*/ 623832 w 1416191"/>
                      <a:gd name="connsiteY457" fmla="*/ 320767 h 2719086"/>
                      <a:gd name="connsiteX458" fmla="*/ 666318 w 1416191"/>
                      <a:gd name="connsiteY458" fmla="*/ 432646 h 2719086"/>
                      <a:gd name="connsiteX459" fmla="*/ 660653 w 1416191"/>
                      <a:gd name="connsiteY459" fmla="*/ 487878 h 2719086"/>
                      <a:gd name="connsiteX460" fmla="*/ 622416 w 1416191"/>
                      <a:gd name="connsiteY460" fmla="*/ 458138 h 2719086"/>
                      <a:gd name="connsiteX461" fmla="*/ 666318 w 1416191"/>
                      <a:gd name="connsiteY461" fmla="*/ 432646 h 2719086"/>
                      <a:gd name="connsiteX462" fmla="*/ 727214 w 1416191"/>
                      <a:gd name="connsiteY462" fmla="*/ 659237 h 2719086"/>
                      <a:gd name="connsiteX463" fmla="*/ 568601 w 1416191"/>
                      <a:gd name="connsiteY463" fmla="*/ 637994 h 2719086"/>
                      <a:gd name="connsiteX464" fmla="*/ 545942 w 1416191"/>
                      <a:gd name="connsiteY464" fmla="*/ 619584 h 2719086"/>
                      <a:gd name="connsiteX465" fmla="*/ 536029 w 1416191"/>
                      <a:gd name="connsiteY465" fmla="*/ 544526 h 2719086"/>
                      <a:gd name="connsiteX466" fmla="*/ 727214 w 1416191"/>
                      <a:gd name="connsiteY466" fmla="*/ 659237 h 2719086"/>
                      <a:gd name="connsiteX467" fmla="*/ 353340 w 1416191"/>
                      <a:gd name="connsiteY467" fmla="*/ 538860 h 2719086"/>
                      <a:gd name="connsiteX468" fmla="*/ 354756 w 1416191"/>
                      <a:gd name="connsiteY468" fmla="*/ 463803 h 2719086"/>
                      <a:gd name="connsiteX469" fmla="*/ 421317 w 1416191"/>
                      <a:gd name="connsiteY469" fmla="*/ 519034 h 2719086"/>
                      <a:gd name="connsiteX470" fmla="*/ 388745 w 1416191"/>
                      <a:gd name="connsiteY470" fmla="*/ 551607 h 2719086"/>
                      <a:gd name="connsiteX471" fmla="*/ 353340 w 1416191"/>
                      <a:gd name="connsiteY471" fmla="*/ 538860 h 2719086"/>
                      <a:gd name="connsiteX472" fmla="*/ 548774 w 1416191"/>
                      <a:gd name="connsiteY472" fmla="*/ 340594 h 2719086"/>
                      <a:gd name="connsiteX473" fmla="*/ 596925 w 1416191"/>
                      <a:gd name="connsiteY473" fmla="*/ 309438 h 2719086"/>
                      <a:gd name="connsiteX474" fmla="*/ 621000 w 1416191"/>
                      <a:gd name="connsiteY474" fmla="*/ 322183 h 2719086"/>
                      <a:gd name="connsiteX475" fmla="*/ 589844 w 1416191"/>
                      <a:gd name="connsiteY475" fmla="*/ 353340 h 2719086"/>
                      <a:gd name="connsiteX476" fmla="*/ 548774 w 1416191"/>
                      <a:gd name="connsiteY476" fmla="*/ 340594 h 2719086"/>
                      <a:gd name="connsiteX477" fmla="*/ 618168 w 1416191"/>
                      <a:gd name="connsiteY477" fmla="*/ 458138 h 2719086"/>
                      <a:gd name="connsiteX478" fmla="*/ 462387 w 1416191"/>
                      <a:gd name="connsiteY478" fmla="*/ 550190 h 2719086"/>
                      <a:gd name="connsiteX479" fmla="*/ 424150 w 1416191"/>
                      <a:gd name="connsiteY479" fmla="*/ 517618 h 2719086"/>
                      <a:gd name="connsiteX480" fmla="*/ 543110 w 1416191"/>
                      <a:gd name="connsiteY480" fmla="*/ 401490 h 2719086"/>
                      <a:gd name="connsiteX481" fmla="*/ 618168 w 1416191"/>
                      <a:gd name="connsiteY481" fmla="*/ 458138 h 2719086"/>
                      <a:gd name="connsiteX482" fmla="*/ 462387 w 1416191"/>
                      <a:gd name="connsiteY482" fmla="*/ 553022 h 2719086"/>
                      <a:gd name="connsiteX483" fmla="*/ 544526 w 1416191"/>
                      <a:gd name="connsiteY483" fmla="*/ 622416 h 2719086"/>
                      <a:gd name="connsiteX484" fmla="*/ 545942 w 1416191"/>
                      <a:gd name="connsiteY484" fmla="*/ 636578 h 2719086"/>
                      <a:gd name="connsiteX485" fmla="*/ 428398 w 1416191"/>
                      <a:gd name="connsiteY485" fmla="*/ 621000 h 2719086"/>
                      <a:gd name="connsiteX486" fmla="*/ 428398 w 1416191"/>
                      <a:gd name="connsiteY486" fmla="*/ 621000 h 2719086"/>
                      <a:gd name="connsiteX487" fmla="*/ 347675 w 1416191"/>
                      <a:gd name="connsiteY487" fmla="*/ 720133 h 2719086"/>
                      <a:gd name="connsiteX488" fmla="*/ 350507 w 1416191"/>
                      <a:gd name="connsiteY488" fmla="*/ 619584 h 2719086"/>
                      <a:gd name="connsiteX489" fmla="*/ 462387 w 1416191"/>
                      <a:gd name="connsiteY489" fmla="*/ 553022 h 2719086"/>
                      <a:gd name="connsiteX490" fmla="*/ 460970 w 1416191"/>
                      <a:gd name="connsiteY490" fmla="*/ 551607 h 2719086"/>
                      <a:gd name="connsiteX491" fmla="*/ 351924 w 1416191"/>
                      <a:gd name="connsiteY491" fmla="*/ 615335 h 2719086"/>
                      <a:gd name="connsiteX492" fmla="*/ 353340 w 1416191"/>
                      <a:gd name="connsiteY492" fmla="*/ 540277 h 2719086"/>
                      <a:gd name="connsiteX493" fmla="*/ 388745 w 1416191"/>
                      <a:gd name="connsiteY493" fmla="*/ 553022 h 2719086"/>
                      <a:gd name="connsiteX494" fmla="*/ 388745 w 1416191"/>
                      <a:gd name="connsiteY494" fmla="*/ 553022 h 2719086"/>
                      <a:gd name="connsiteX495" fmla="*/ 422733 w 1416191"/>
                      <a:gd name="connsiteY495" fmla="*/ 519034 h 2719086"/>
                      <a:gd name="connsiteX496" fmla="*/ 460970 w 1416191"/>
                      <a:gd name="connsiteY496" fmla="*/ 551607 h 2719086"/>
                      <a:gd name="connsiteX497" fmla="*/ 278282 w 1416191"/>
                      <a:gd name="connsiteY497" fmla="*/ 511953 h 2719086"/>
                      <a:gd name="connsiteX498" fmla="*/ 351924 w 1416191"/>
                      <a:gd name="connsiteY498" fmla="*/ 465219 h 2719086"/>
                      <a:gd name="connsiteX499" fmla="*/ 350507 w 1416191"/>
                      <a:gd name="connsiteY499" fmla="*/ 538860 h 2719086"/>
                      <a:gd name="connsiteX500" fmla="*/ 278282 w 1416191"/>
                      <a:gd name="connsiteY500" fmla="*/ 511953 h 2719086"/>
                      <a:gd name="connsiteX501" fmla="*/ 565769 w 1416191"/>
                      <a:gd name="connsiteY501" fmla="*/ 637994 h 2719086"/>
                      <a:gd name="connsiteX502" fmla="*/ 550190 w 1416191"/>
                      <a:gd name="connsiteY502" fmla="*/ 635162 h 2719086"/>
                      <a:gd name="connsiteX503" fmla="*/ 548774 w 1416191"/>
                      <a:gd name="connsiteY503" fmla="*/ 622416 h 2719086"/>
                      <a:gd name="connsiteX504" fmla="*/ 565769 w 1416191"/>
                      <a:gd name="connsiteY504" fmla="*/ 637994 h 2719086"/>
                      <a:gd name="connsiteX505" fmla="*/ 621000 w 1416191"/>
                      <a:gd name="connsiteY505" fmla="*/ 458138 h 2719086"/>
                      <a:gd name="connsiteX506" fmla="*/ 544526 w 1416191"/>
                      <a:gd name="connsiteY506" fmla="*/ 400074 h 2719086"/>
                      <a:gd name="connsiteX507" fmla="*/ 589844 w 1416191"/>
                      <a:gd name="connsiteY507" fmla="*/ 356172 h 2719086"/>
                      <a:gd name="connsiteX508" fmla="*/ 671983 w 1416191"/>
                      <a:gd name="connsiteY508" fmla="*/ 381664 h 2719086"/>
                      <a:gd name="connsiteX509" fmla="*/ 666318 w 1416191"/>
                      <a:gd name="connsiteY509" fmla="*/ 431230 h 2719086"/>
                      <a:gd name="connsiteX510" fmla="*/ 621000 w 1416191"/>
                      <a:gd name="connsiteY510" fmla="*/ 458138 h 2719086"/>
                      <a:gd name="connsiteX511" fmla="*/ 591260 w 1416191"/>
                      <a:gd name="connsiteY511" fmla="*/ 353340 h 2719086"/>
                      <a:gd name="connsiteX512" fmla="*/ 622416 w 1416191"/>
                      <a:gd name="connsiteY512" fmla="*/ 322183 h 2719086"/>
                      <a:gd name="connsiteX513" fmla="*/ 674815 w 1416191"/>
                      <a:gd name="connsiteY513" fmla="*/ 347675 h 2719086"/>
                      <a:gd name="connsiteX514" fmla="*/ 671983 w 1416191"/>
                      <a:gd name="connsiteY514" fmla="*/ 377415 h 2719086"/>
                      <a:gd name="connsiteX515" fmla="*/ 591260 w 1416191"/>
                      <a:gd name="connsiteY515" fmla="*/ 353340 h 2719086"/>
                      <a:gd name="connsiteX516" fmla="*/ 587012 w 1416191"/>
                      <a:gd name="connsiteY516" fmla="*/ 354756 h 2719086"/>
                      <a:gd name="connsiteX517" fmla="*/ 541693 w 1416191"/>
                      <a:gd name="connsiteY517" fmla="*/ 398658 h 2719086"/>
                      <a:gd name="connsiteX518" fmla="*/ 502040 w 1416191"/>
                      <a:gd name="connsiteY518" fmla="*/ 368918 h 2719086"/>
                      <a:gd name="connsiteX519" fmla="*/ 544526 w 1416191"/>
                      <a:gd name="connsiteY519" fmla="*/ 342010 h 2719086"/>
                      <a:gd name="connsiteX520" fmla="*/ 587012 w 1416191"/>
                      <a:gd name="connsiteY520" fmla="*/ 354756 h 2719086"/>
                      <a:gd name="connsiteX521" fmla="*/ 349091 w 1416191"/>
                      <a:gd name="connsiteY521" fmla="*/ 722965 h 2719086"/>
                      <a:gd name="connsiteX522" fmla="*/ 429814 w 1416191"/>
                      <a:gd name="connsiteY522" fmla="*/ 622416 h 2719086"/>
                      <a:gd name="connsiteX523" fmla="*/ 547358 w 1416191"/>
                      <a:gd name="connsiteY523" fmla="*/ 637994 h 2719086"/>
                      <a:gd name="connsiteX524" fmla="*/ 570017 w 1416191"/>
                      <a:gd name="connsiteY524" fmla="*/ 819266 h 2719086"/>
                      <a:gd name="connsiteX525" fmla="*/ 524699 w 1416191"/>
                      <a:gd name="connsiteY525" fmla="*/ 833428 h 2719086"/>
                      <a:gd name="connsiteX526" fmla="*/ 489294 w 1416191"/>
                      <a:gd name="connsiteY526" fmla="*/ 827764 h 2719086"/>
                      <a:gd name="connsiteX527" fmla="*/ 361837 w 1416191"/>
                      <a:gd name="connsiteY527" fmla="*/ 762619 h 2719086"/>
                      <a:gd name="connsiteX528" fmla="*/ 347675 w 1416191"/>
                      <a:gd name="connsiteY528" fmla="*/ 742792 h 2719086"/>
                      <a:gd name="connsiteX529" fmla="*/ 349091 w 1416191"/>
                      <a:gd name="connsiteY529" fmla="*/ 722965 h 2719086"/>
                      <a:gd name="connsiteX530" fmla="*/ 722966 w 1416191"/>
                      <a:gd name="connsiteY530" fmla="*/ 397241 h 2719086"/>
                      <a:gd name="connsiteX531" fmla="*/ 669150 w 1416191"/>
                      <a:gd name="connsiteY531" fmla="*/ 429814 h 2719086"/>
                      <a:gd name="connsiteX532" fmla="*/ 674815 w 1416191"/>
                      <a:gd name="connsiteY532" fmla="*/ 383079 h 2719086"/>
                      <a:gd name="connsiteX533" fmla="*/ 722966 w 1416191"/>
                      <a:gd name="connsiteY533" fmla="*/ 397241 h 2719086"/>
                      <a:gd name="connsiteX534" fmla="*/ 543110 w 1416191"/>
                      <a:gd name="connsiteY534" fmla="*/ 340594 h 2719086"/>
                      <a:gd name="connsiteX535" fmla="*/ 500624 w 1416191"/>
                      <a:gd name="connsiteY535" fmla="*/ 367502 h 2719086"/>
                      <a:gd name="connsiteX536" fmla="*/ 411404 w 1416191"/>
                      <a:gd name="connsiteY536" fmla="*/ 299524 h 2719086"/>
                      <a:gd name="connsiteX537" fmla="*/ 543110 w 1416191"/>
                      <a:gd name="connsiteY537" fmla="*/ 340594 h 2719086"/>
                      <a:gd name="connsiteX538" fmla="*/ 327848 w 1416191"/>
                      <a:gd name="connsiteY538" fmla="*/ 271200 h 2719086"/>
                      <a:gd name="connsiteX539" fmla="*/ 357588 w 1416191"/>
                      <a:gd name="connsiteY539" fmla="*/ 242877 h 2719086"/>
                      <a:gd name="connsiteX540" fmla="*/ 356172 w 1416191"/>
                      <a:gd name="connsiteY540" fmla="*/ 279698 h 2719086"/>
                      <a:gd name="connsiteX541" fmla="*/ 327848 w 1416191"/>
                      <a:gd name="connsiteY541" fmla="*/ 271200 h 2719086"/>
                      <a:gd name="connsiteX542" fmla="*/ 407155 w 1416191"/>
                      <a:gd name="connsiteY542" fmla="*/ 360421 h 2719086"/>
                      <a:gd name="connsiteX543" fmla="*/ 356172 w 1416191"/>
                      <a:gd name="connsiteY543" fmla="*/ 394409 h 2719086"/>
                      <a:gd name="connsiteX544" fmla="*/ 357588 w 1416191"/>
                      <a:gd name="connsiteY544" fmla="*/ 344843 h 2719086"/>
                      <a:gd name="connsiteX545" fmla="*/ 407155 w 1416191"/>
                      <a:gd name="connsiteY545" fmla="*/ 360421 h 2719086"/>
                      <a:gd name="connsiteX546" fmla="*/ 357588 w 1416191"/>
                      <a:gd name="connsiteY546" fmla="*/ 282530 h 2719086"/>
                      <a:gd name="connsiteX547" fmla="*/ 356172 w 1416191"/>
                      <a:gd name="connsiteY547" fmla="*/ 342010 h 2719086"/>
                      <a:gd name="connsiteX548" fmla="*/ 279698 w 1416191"/>
                      <a:gd name="connsiteY548" fmla="*/ 317935 h 2719086"/>
                      <a:gd name="connsiteX549" fmla="*/ 326432 w 1416191"/>
                      <a:gd name="connsiteY549" fmla="*/ 274033 h 2719086"/>
                      <a:gd name="connsiteX550" fmla="*/ 357588 w 1416191"/>
                      <a:gd name="connsiteY550" fmla="*/ 282530 h 2719086"/>
                      <a:gd name="connsiteX551" fmla="*/ 354756 w 1416191"/>
                      <a:gd name="connsiteY551" fmla="*/ 397241 h 2719086"/>
                      <a:gd name="connsiteX552" fmla="*/ 353340 w 1416191"/>
                      <a:gd name="connsiteY552" fmla="*/ 458138 h 2719086"/>
                      <a:gd name="connsiteX553" fmla="*/ 313687 w 1416191"/>
                      <a:gd name="connsiteY553" fmla="*/ 425565 h 2719086"/>
                      <a:gd name="connsiteX554" fmla="*/ 354756 w 1416191"/>
                      <a:gd name="connsiteY554" fmla="*/ 397241 h 2719086"/>
                      <a:gd name="connsiteX555" fmla="*/ 354756 w 1416191"/>
                      <a:gd name="connsiteY555" fmla="*/ 460970 h 2719086"/>
                      <a:gd name="connsiteX556" fmla="*/ 356172 w 1416191"/>
                      <a:gd name="connsiteY556" fmla="*/ 397241 h 2719086"/>
                      <a:gd name="connsiteX557" fmla="*/ 411404 w 1416191"/>
                      <a:gd name="connsiteY557" fmla="*/ 360421 h 2719086"/>
                      <a:gd name="connsiteX558" fmla="*/ 411404 w 1416191"/>
                      <a:gd name="connsiteY558" fmla="*/ 360421 h 2719086"/>
                      <a:gd name="connsiteX559" fmla="*/ 357588 w 1416191"/>
                      <a:gd name="connsiteY559" fmla="*/ 343426 h 2719086"/>
                      <a:gd name="connsiteX560" fmla="*/ 359005 w 1416191"/>
                      <a:gd name="connsiteY560" fmla="*/ 283946 h 2719086"/>
                      <a:gd name="connsiteX561" fmla="*/ 405739 w 1416191"/>
                      <a:gd name="connsiteY561" fmla="*/ 298108 h 2719086"/>
                      <a:gd name="connsiteX562" fmla="*/ 499207 w 1416191"/>
                      <a:gd name="connsiteY562" fmla="*/ 368918 h 2719086"/>
                      <a:gd name="connsiteX563" fmla="*/ 354756 w 1416191"/>
                      <a:gd name="connsiteY563" fmla="*/ 460970 h 2719086"/>
                      <a:gd name="connsiteX564" fmla="*/ 356172 w 1416191"/>
                      <a:gd name="connsiteY564" fmla="*/ 343426 h 2719086"/>
                      <a:gd name="connsiteX565" fmla="*/ 354756 w 1416191"/>
                      <a:gd name="connsiteY565" fmla="*/ 394409 h 2719086"/>
                      <a:gd name="connsiteX566" fmla="*/ 310854 w 1416191"/>
                      <a:gd name="connsiteY566" fmla="*/ 424149 h 2719086"/>
                      <a:gd name="connsiteX567" fmla="*/ 232964 w 1416191"/>
                      <a:gd name="connsiteY567" fmla="*/ 359004 h 2719086"/>
                      <a:gd name="connsiteX568" fmla="*/ 276865 w 1416191"/>
                      <a:gd name="connsiteY568" fmla="*/ 317935 h 2719086"/>
                      <a:gd name="connsiteX569" fmla="*/ 356172 w 1416191"/>
                      <a:gd name="connsiteY569" fmla="*/ 343426 h 2719086"/>
                      <a:gd name="connsiteX570" fmla="*/ 349091 w 1416191"/>
                      <a:gd name="connsiteY570" fmla="*/ 619584 h 2719086"/>
                      <a:gd name="connsiteX571" fmla="*/ 346259 w 1416191"/>
                      <a:gd name="connsiteY571" fmla="*/ 721549 h 2719086"/>
                      <a:gd name="connsiteX572" fmla="*/ 339178 w 1416191"/>
                      <a:gd name="connsiteY572" fmla="*/ 730046 h 2719086"/>
                      <a:gd name="connsiteX573" fmla="*/ 286779 w 1416191"/>
                      <a:gd name="connsiteY573" fmla="*/ 654988 h 2719086"/>
                      <a:gd name="connsiteX574" fmla="*/ 349091 w 1416191"/>
                      <a:gd name="connsiteY574" fmla="*/ 619584 h 2719086"/>
                      <a:gd name="connsiteX575" fmla="*/ 398658 w 1416191"/>
                      <a:gd name="connsiteY575" fmla="*/ 815018 h 2719086"/>
                      <a:gd name="connsiteX576" fmla="*/ 364669 w 1416191"/>
                      <a:gd name="connsiteY576" fmla="*/ 766867 h 2719086"/>
                      <a:gd name="connsiteX577" fmla="*/ 482213 w 1416191"/>
                      <a:gd name="connsiteY577" fmla="*/ 827764 h 2719086"/>
                      <a:gd name="connsiteX578" fmla="*/ 398658 w 1416191"/>
                      <a:gd name="connsiteY578" fmla="*/ 815018 h 2719086"/>
                      <a:gd name="connsiteX579" fmla="*/ 426982 w 1416191"/>
                      <a:gd name="connsiteY579" fmla="*/ 856088 h 2719086"/>
                      <a:gd name="connsiteX580" fmla="*/ 400074 w 1416191"/>
                      <a:gd name="connsiteY580" fmla="*/ 817850 h 2719086"/>
                      <a:gd name="connsiteX581" fmla="*/ 489294 w 1416191"/>
                      <a:gd name="connsiteY581" fmla="*/ 830596 h 2719086"/>
                      <a:gd name="connsiteX582" fmla="*/ 506288 w 1416191"/>
                      <a:gd name="connsiteY582" fmla="*/ 839093 h 2719086"/>
                      <a:gd name="connsiteX583" fmla="*/ 465219 w 1416191"/>
                      <a:gd name="connsiteY583" fmla="*/ 851839 h 2719086"/>
                      <a:gd name="connsiteX584" fmla="*/ 426982 w 1416191"/>
                      <a:gd name="connsiteY584" fmla="*/ 856088 h 2719086"/>
                      <a:gd name="connsiteX585" fmla="*/ 674815 w 1416191"/>
                      <a:gd name="connsiteY585" fmla="*/ 380247 h 2719086"/>
                      <a:gd name="connsiteX586" fmla="*/ 677648 w 1416191"/>
                      <a:gd name="connsiteY586" fmla="*/ 350507 h 2719086"/>
                      <a:gd name="connsiteX587" fmla="*/ 745625 w 1416191"/>
                      <a:gd name="connsiteY587" fmla="*/ 384496 h 2719086"/>
                      <a:gd name="connsiteX588" fmla="*/ 725798 w 1416191"/>
                      <a:gd name="connsiteY588" fmla="*/ 395826 h 2719086"/>
                      <a:gd name="connsiteX589" fmla="*/ 674815 w 1416191"/>
                      <a:gd name="connsiteY589" fmla="*/ 380247 h 2719086"/>
                      <a:gd name="connsiteX590" fmla="*/ 200391 w 1416191"/>
                      <a:gd name="connsiteY590" fmla="*/ 292443 h 2719086"/>
                      <a:gd name="connsiteX591" fmla="*/ 264120 w 1416191"/>
                      <a:gd name="connsiteY591" fmla="*/ 172067 h 2719086"/>
                      <a:gd name="connsiteX592" fmla="*/ 266952 w 1416191"/>
                      <a:gd name="connsiteY592" fmla="*/ 254206 h 2719086"/>
                      <a:gd name="connsiteX593" fmla="*/ 266952 w 1416191"/>
                      <a:gd name="connsiteY593" fmla="*/ 254206 h 2719086"/>
                      <a:gd name="connsiteX594" fmla="*/ 325016 w 1416191"/>
                      <a:gd name="connsiteY594" fmla="*/ 272617 h 2719086"/>
                      <a:gd name="connsiteX595" fmla="*/ 278282 w 1416191"/>
                      <a:gd name="connsiteY595" fmla="*/ 316519 h 2719086"/>
                      <a:gd name="connsiteX596" fmla="*/ 200391 w 1416191"/>
                      <a:gd name="connsiteY596" fmla="*/ 292443 h 2719086"/>
                      <a:gd name="connsiteX597" fmla="*/ 310854 w 1416191"/>
                      <a:gd name="connsiteY597" fmla="*/ 426981 h 2719086"/>
                      <a:gd name="connsiteX598" fmla="*/ 353340 w 1416191"/>
                      <a:gd name="connsiteY598" fmla="*/ 462386 h 2719086"/>
                      <a:gd name="connsiteX599" fmla="*/ 275449 w 1416191"/>
                      <a:gd name="connsiteY599" fmla="*/ 511953 h 2719086"/>
                      <a:gd name="connsiteX600" fmla="*/ 275449 w 1416191"/>
                      <a:gd name="connsiteY600" fmla="*/ 511953 h 2719086"/>
                      <a:gd name="connsiteX601" fmla="*/ 351924 w 1416191"/>
                      <a:gd name="connsiteY601" fmla="*/ 540277 h 2719086"/>
                      <a:gd name="connsiteX602" fmla="*/ 350507 w 1416191"/>
                      <a:gd name="connsiteY602" fmla="*/ 618167 h 2719086"/>
                      <a:gd name="connsiteX603" fmla="*/ 288195 w 1416191"/>
                      <a:gd name="connsiteY603" fmla="*/ 654988 h 2719086"/>
                      <a:gd name="connsiteX604" fmla="*/ 189062 w 1416191"/>
                      <a:gd name="connsiteY604" fmla="*/ 511953 h 2719086"/>
                      <a:gd name="connsiteX605" fmla="*/ 310854 w 1416191"/>
                      <a:gd name="connsiteY605" fmla="*/ 426981 h 2719086"/>
                      <a:gd name="connsiteX606" fmla="*/ 519034 w 1416191"/>
                      <a:gd name="connsiteY606" fmla="*/ 834845 h 2719086"/>
                      <a:gd name="connsiteX607" fmla="*/ 507705 w 1416191"/>
                      <a:gd name="connsiteY607" fmla="*/ 837677 h 2719086"/>
                      <a:gd name="connsiteX608" fmla="*/ 493543 w 1416191"/>
                      <a:gd name="connsiteY608" fmla="*/ 830596 h 2719086"/>
                      <a:gd name="connsiteX609" fmla="*/ 519034 w 1416191"/>
                      <a:gd name="connsiteY609" fmla="*/ 834845 h 2719086"/>
                      <a:gd name="connsiteX610" fmla="*/ 510537 w 1416191"/>
                      <a:gd name="connsiteY610" fmla="*/ 839093 h 2719086"/>
                      <a:gd name="connsiteX611" fmla="*/ 524699 w 1416191"/>
                      <a:gd name="connsiteY611" fmla="*/ 834845 h 2719086"/>
                      <a:gd name="connsiteX612" fmla="*/ 572850 w 1416191"/>
                      <a:gd name="connsiteY612" fmla="*/ 841926 h 2719086"/>
                      <a:gd name="connsiteX613" fmla="*/ 577098 w 1416191"/>
                      <a:gd name="connsiteY613" fmla="*/ 873082 h 2719086"/>
                      <a:gd name="connsiteX614" fmla="*/ 510537 w 1416191"/>
                      <a:gd name="connsiteY614" fmla="*/ 839093 h 2719086"/>
                      <a:gd name="connsiteX615" fmla="*/ 1016117 w 1416191"/>
                      <a:gd name="connsiteY615" fmla="*/ 1001955 h 2719086"/>
                      <a:gd name="connsiteX616" fmla="*/ 1016117 w 1416191"/>
                      <a:gd name="connsiteY616" fmla="*/ 1001955 h 2719086"/>
                      <a:gd name="connsiteX617" fmla="*/ 975048 w 1416191"/>
                      <a:gd name="connsiteY617" fmla="*/ 1004788 h 2719086"/>
                      <a:gd name="connsiteX618" fmla="*/ 980713 w 1416191"/>
                      <a:gd name="connsiteY618" fmla="*/ 982128 h 2719086"/>
                      <a:gd name="connsiteX619" fmla="*/ 1016117 w 1416191"/>
                      <a:gd name="connsiteY619" fmla="*/ 1001955 h 2719086"/>
                      <a:gd name="connsiteX620" fmla="*/ 962302 w 1416191"/>
                      <a:gd name="connsiteY620" fmla="*/ 1048689 h 2719086"/>
                      <a:gd name="connsiteX621" fmla="*/ 973632 w 1416191"/>
                      <a:gd name="connsiteY621" fmla="*/ 1007620 h 2719086"/>
                      <a:gd name="connsiteX622" fmla="*/ 1011869 w 1416191"/>
                      <a:gd name="connsiteY622" fmla="*/ 1006203 h 2719086"/>
                      <a:gd name="connsiteX623" fmla="*/ 966551 w 1416191"/>
                      <a:gd name="connsiteY623" fmla="*/ 1052938 h 2719086"/>
                      <a:gd name="connsiteX624" fmla="*/ 962302 w 1416191"/>
                      <a:gd name="connsiteY624" fmla="*/ 1048689 h 2719086"/>
                      <a:gd name="connsiteX625" fmla="*/ 938227 w 1416191"/>
                      <a:gd name="connsiteY625" fmla="*/ 1132245 h 2719086"/>
                      <a:gd name="connsiteX626" fmla="*/ 958054 w 1416191"/>
                      <a:gd name="connsiteY626" fmla="*/ 1064267 h 2719086"/>
                      <a:gd name="connsiteX627" fmla="*/ 966551 w 1416191"/>
                      <a:gd name="connsiteY627" fmla="*/ 1055770 h 2719086"/>
                      <a:gd name="connsiteX628" fmla="*/ 1055771 w 1416191"/>
                      <a:gd name="connsiteY628" fmla="*/ 1140742 h 2719086"/>
                      <a:gd name="connsiteX629" fmla="*/ 938227 w 1416191"/>
                      <a:gd name="connsiteY629" fmla="*/ 1132245 h 2719086"/>
                      <a:gd name="connsiteX630" fmla="*/ 686145 w 1416191"/>
                      <a:gd name="connsiteY630" fmla="*/ 1258286 h 2719086"/>
                      <a:gd name="connsiteX631" fmla="*/ 697474 w 1416191"/>
                      <a:gd name="connsiteY631" fmla="*/ 1288026 h 2719086"/>
                      <a:gd name="connsiteX632" fmla="*/ 630913 w 1416191"/>
                      <a:gd name="connsiteY632" fmla="*/ 1290858 h 2719086"/>
                      <a:gd name="connsiteX633" fmla="*/ 686145 w 1416191"/>
                      <a:gd name="connsiteY633" fmla="*/ 1258286 h 2719086"/>
                      <a:gd name="connsiteX634" fmla="*/ 745625 w 1416191"/>
                      <a:gd name="connsiteY634" fmla="*/ 1014701 h 2719086"/>
                      <a:gd name="connsiteX635" fmla="*/ 738544 w 1416191"/>
                      <a:gd name="connsiteY635" fmla="*/ 994874 h 2719086"/>
                      <a:gd name="connsiteX636" fmla="*/ 738544 w 1416191"/>
                      <a:gd name="connsiteY636" fmla="*/ 994874 h 2719086"/>
                      <a:gd name="connsiteX637" fmla="*/ 725798 w 1416191"/>
                      <a:gd name="connsiteY637" fmla="*/ 1016117 h 2719086"/>
                      <a:gd name="connsiteX638" fmla="*/ 680480 w 1416191"/>
                      <a:gd name="connsiteY638" fmla="*/ 1017533 h 2719086"/>
                      <a:gd name="connsiteX639" fmla="*/ 832012 w 1416191"/>
                      <a:gd name="connsiteY639" fmla="*/ 928313 h 2719086"/>
                      <a:gd name="connsiteX640" fmla="*/ 915568 w 1416191"/>
                      <a:gd name="connsiteY640" fmla="*/ 1007620 h 2719086"/>
                      <a:gd name="connsiteX641" fmla="*/ 745625 w 1416191"/>
                      <a:gd name="connsiteY641" fmla="*/ 1014701 h 2719086"/>
                      <a:gd name="connsiteX642" fmla="*/ 959470 w 1416191"/>
                      <a:gd name="connsiteY642" fmla="*/ 1060019 h 2719086"/>
                      <a:gd name="connsiteX643" fmla="*/ 962302 w 1416191"/>
                      <a:gd name="connsiteY643" fmla="*/ 1050105 h 2719086"/>
                      <a:gd name="connsiteX644" fmla="*/ 965135 w 1416191"/>
                      <a:gd name="connsiteY644" fmla="*/ 1052938 h 2719086"/>
                      <a:gd name="connsiteX645" fmla="*/ 959470 w 1416191"/>
                      <a:gd name="connsiteY645" fmla="*/ 1060019 h 2719086"/>
                      <a:gd name="connsiteX646" fmla="*/ 894325 w 1416191"/>
                      <a:gd name="connsiteY646" fmla="*/ 1129412 h 2719086"/>
                      <a:gd name="connsiteX647" fmla="*/ 955221 w 1416191"/>
                      <a:gd name="connsiteY647" fmla="*/ 1067100 h 2719086"/>
                      <a:gd name="connsiteX648" fmla="*/ 936811 w 1416191"/>
                      <a:gd name="connsiteY648" fmla="*/ 1132245 h 2719086"/>
                      <a:gd name="connsiteX649" fmla="*/ 894325 w 1416191"/>
                      <a:gd name="connsiteY649" fmla="*/ 1129412 h 2719086"/>
                      <a:gd name="connsiteX650" fmla="*/ 894325 w 1416191"/>
                      <a:gd name="connsiteY650" fmla="*/ 1282361 h 2719086"/>
                      <a:gd name="connsiteX651" fmla="*/ 864585 w 1416191"/>
                      <a:gd name="connsiteY651" fmla="*/ 1385743 h 2719086"/>
                      <a:gd name="connsiteX652" fmla="*/ 832012 w 1416191"/>
                      <a:gd name="connsiteY652" fmla="*/ 1283777 h 2719086"/>
                      <a:gd name="connsiteX653" fmla="*/ 894325 w 1416191"/>
                      <a:gd name="connsiteY653" fmla="*/ 1282361 h 2719086"/>
                      <a:gd name="connsiteX654" fmla="*/ 897157 w 1416191"/>
                      <a:gd name="connsiteY654" fmla="*/ 1279529 h 2719086"/>
                      <a:gd name="connsiteX655" fmla="*/ 904238 w 1416191"/>
                      <a:gd name="connsiteY655" fmla="*/ 1252621 h 2719086"/>
                      <a:gd name="connsiteX656" fmla="*/ 1040193 w 1416191"/>
                      <a:gd name="connsiteY656" fmla="*/ 1273864 h 2719086"/>
                      <a:gd name="connsiteX657" fmla="*/ 897157 w 1416191"/>
                      <a:gd name="connsiteY657" fmla="*/ 1279529 h 2719086"/>
                      <a:gd name="connsiteX658" fmla="*/ 902822 w 1416191"/>
                      <a:gd name="connsiteY658" fmla="*/ 1252621 h 2719086"/>
                      <a:gd name="connsiteX659" fmla="*/ 895741 w 1416191"/>
                      <a:gd name="connsiteY659" fmla="*/ 1279529 h 2719086"/>
                      <a:gd name="connsiteX660" fmla="*/ 833429 w 1416191"/>
                      <a:gd name="connsiteY660" fmla="*/ 1282361 h 2719086"/>
                      <a:gd name="connsiteX661" fmla="*/ 819267 w 1416191"/>
                      <a:gd name="connsiteY661" fmla="*/ 1238459 h 2719086"/>
                      <a:gd name="connsiteX662" fmla="*/ 902822 w 1416191"/>
                      <a:gd name="connsiteY662" fmla="*/ 1252621 h 2719086"/>
                      <a:gd name="connsiteX663" fmla="*/ 890076 w 1416191"/>
                      <a:gd name="connsiteY663" fmla="*/ 1130829 h 2719086"/>
                      <a:gd name="connsiteX664" fmla="*/ 890076 w 1416191"/>
                      <a:gd name="connsiteY664" fmla="*/ 1130829 h 2719086"/>
                      <a:gd name="connsiteX665" fmla="*/ 936811 w 1416191"/>
                      <a:gd name="connsiteY665" fmla="*/ 1133661 h 2719086"/>
                      <a:gd name="connsiteX666" fmla="*/ 904238 w 1416191"/>
                      <a:gd name="connsiteY666" fmla="*/ 1249788 h 2719086"/>
                      <a:gd name="connsiteX667" fmla="*/ 817851 w 1416191"/>
                      <a:gd name="connsiteY667" fmla="*/ 1235627 h 2719086"/>
                      <a:gd name="connsiteX668" fmla="*/ 747041 w 1416191"/>
                      <a:gd name="connsiteY668" fmla="*/ 1016117 h 2719086"/>
                      <a:gd name="connsiteX669" fmla="*/ 919817 w 1416191"/>
                      <a:gd name="connsiteY669" fmla="*/ 1009036 h 2719086"/>
                      <a:gd name="connsiteX670" fmla="*/ 960886 w 1416191"/>
                      <a:gd name="connsiteY670" fmla="*/ 1047273 h 2719086"/>
                      <a:gd name="connsiteX671" fmla="*/ 956637 w 1416191"/>
                      <a:gd name="connsiteY671" fmla="*/ 1061435 h 2719086"/>
                      <a:gd name="connsiteX672" fmla="*/ 890076 w 1416191"/>
                      <a:gd name="connsiteY672" fmla="*/ 1130829 h 2719086"/>
                      <a:gd name="connsiteX673" fmla="*/ 922649 w 1416191"/>
                      <a:gd name="connsiteY673" fmla="*/ 1009036 h 2719086"/>
                      <a:gd name="connsiteX674" fmla="*/ 972216 w 1416191"/>
                      <a:gd name="connsiteY674" fmla="*/ 1007620 h 2719086"/>
                      <a:gd name="connsiteX675" fmla="*/ 960886 w 1416191"/>
                      <a:gd name="connsiteY675" fmla="*/ 1045857 h 2719086"/>
                      <a:gd name="connsiteX676" fmla="*/ 922649 w 1416191"/>
                      <a:gd name="connsiteY676" fmla="*/ 1009036 h 2719086"/>
                      <a:gd name="connsiteX677" fmla="*/ 856088 w 1416191"/>
                      <a:gd name="connsiteY677" fmla="*/ 915567 h 2719086"/>
                      <a:gd name="connsiteX678" fmla="*/ 977880 w 1416191"/>
                      <a:gd name="connsiteY678" fmla="*/ 982128 h 2719086"/>
                      <a:gd name="connsiteX679" fmla="*/ 970799 w 1416191"/>
                      <a:gd name="connsiteY679" fmla="*/ 1004788 h 2719086"/>
                      <a:gd name="connsiteX680" fmla="*/ 918400 w 1416191"/>
                      <a:gd name="connsiteY680" fmla="*/ 1007620 h 2719086"/>
                      <a:gd name="connsiteX681" fmla="*/ 834845 w 1416191"/>
                      <a:gd name="connsiteY681" fmla="*/ 928313 h 2719086"/>
                      <a:gd name="connsiteX682" fmla="*/ 856088 w 1416191"/>
                      <a:gd name="connsiteY682" fmla="*/ 915567 h 2719086"/>
                      <a:gd name="connsiteX683" fmla="*/ 730047 w 1416191"/>
                      <a:gd name="connsiteY683" fmla="*/ 1016117 h 2719086"/>
                      <a:gd name="connsiteX684" fmla="*/ 738544 w 1416191"/>
                      <a:gd name="connsiteY684" fmla="*/ 1000539 h 2719086"/>
                      <a:gd name="connsiteX685" fmla="*/ 744209 w 1416191"/>
                      <a:gd name="connsiteY685" fmla="*/ 1016117 h 2719086"/>
                      <a:gd name="connsiteX686" fmla="*/ 730047 w 1416191"/>
                      <a:gd name="connsiteY686" fmla="*/ 1016117 h 2719086"/>
                      <a:gd name="connsiteX687" fmla="*/ 744209 w 1416191"/>
                      <a:gd name="connsiteY687" fmla="*/ 1017533 h 2719086"/>
                      <a:gd name="connsiteX688" fmla="*/ 815018 w 1416191"/>
                      <a:gd name="connsiteY688" fmla="*/ 1237043 h 2719086"/>
                      <a:gd name="connsiteX689" fmla="*/ 741376 w 1416191"/>
                      <a:gd name="connsiteY689" fmla="*/ 1225713 h 2719086"/>
                      <a:gd name="connsiteX690" fmla="*/ 741376 w 1416191"/>
                      <a:gd name="connsiteY690" fmla="*/ 1225713 h 2719086"/>
                      <a:gd name="connsiteX691" fmla="*/ 687561 w 1416191"/>
                      <a:gd name="connsiteY691" fmla="*/ 1256869 h 2719086"/>
                      <a:gd name="connsiteX692" fmla="*/ 650740 w 1416191"/>
                      <a:gd name="connsiteY692" fmla="*/ 1157736 h 2719086"/>
                      <a:gd name="connsiteX693" fmla="*/ 728631 w 1416191"/>
                      <a:gd name="connsiteY693" fmla="*/ 1018949 h 2719086"/>
                      <a:gd name="connsiteX694" fmla="*/ 744209 w 1416191"/>
                      <a:gd name="connsiteY694" fmla="*/ 1017533 h 2719086"/>
                      <a:gd name="connsiteX695" fmla="*/ 742793 w 1416191"/>
                      <a:gd name="connsiteY695" fmla="*/ 1227129 h 2719086"/>
                      <a:gd name="connsiteX696" fmla="*/ 816434 w 1416191"/>
                      <a:gd name="connsiteY696" fmla="*/ 1238459 h 2719086"/>
                      <a:gd name="connsiteX697" fmla="*/ 830596 w 1416191"/>
                      <a:gd name="connsiteY697" fmla="*/ 1282361 h 2719086"/>
                      <a:gd name="connsiteX698" fmla="*/ 700307 w 1416191"/>
                      <a:gd name="connsiteY698" fmla="*/ 1288026 h 2719086"/>
                      <a:gd name="connsiteX699" fmla="*/ 688977 w 1416191"/>
                      <a:gd name="connsiteY699" fmla="*/ 1258286 h 2719086"/>
                      <a:gd name="connsiteX700" fmla="*/ 742793 w 1416191"/>
                      <a:gd name="connsiteY700" fmla="*/ 1227129 h 2719086"/>
                      <a:gd name="connsiteX701" fmla="*/ 686145 w 1416191"/>
                      <a:gd name="connsiteY701" fmla="*/ 1256869 h 2719086"/>
                      <a:gd name="connsiteX702" fmla="*/ 626665 w 1416191"/>
                      <a:gd name="connsiteY702" fmla="*/ 1290858 h 2719086"/>
                      <a:gd name="connsiteX703" fmla="*/ 605422 w 1416191"/>
                      <a:gd name="connsiteY703" fmla="*/ 1292274 h 2719086"/>
                      <a:gd name="connsiteX704" fmla="*/ 619584 w 1416191"/>
                      <a:gd name="connsiteY704" fmla="*/ 1211551 h 2719086"/>
                      <a:gd name="connsiteX705" fmla="*/ 649324 w 1416191"/>
                      <a:gd name="connsiteY705" fmla="*/ 1159152 h 2719086"/>
                      <a:gd name="connsiteX706" fmla="*/ 686145 w 1416191"/>
                      <a:gd name="connsiteY706" fmla="*/ 1256869 h 2719086"/>
                      <a:gd name="connsiteX707" fmla="*/ 602590 w 1416191"/>
                      <a:gd name="connsiteY707" fmla="*/ 1306436 h 2719086"/>
                      <a:gd name="connsiteX708" fmla="*/ 626665 w 1416191"/>
                      <a:gd name="connsiteY708" fmla="*/ 1292274 h 2719086"/>
                      <a:gd name="connsiteX709" fmla="*/ 698891 w 1416191"/>
                      <a:gd name="connsiteY709" fmla="*/ 1289442 h 2719086"/>
                      <a:gd name="connsiteX710" fmla="*/ 771116 w 1416191"/>
                      <a:gd name="connsiteY710" fmla="*/ 1484876 h 2719086"/>
                      <a:gd name="connsiteX711" fmla="*/ 735712 w 1416191"/>
                      <a:gd name="connsiteY711" fmla="*/ 1501870 h 2719086"/>
                      <a:gd name="connsiteX712" fmla="*/ 585595 w 1416191"/>
                      <a:gd name="connsiteY712" fmla="*/ 1395656 h 2719086"/>
                      <a:gd name="connsiteX713" fmla="*/ 602590 w 1416191"/>
                      <a:gd name="connsiteY713" fmla="*/ 1306436 h 2719086"/>
                      <a:gd name="connsiteX714" fmla="*/ 1017534 w 1416191"/>
                      <a:gd name="connsiteY714" fmla="*/ 1003371 h 2719086"/>
                      <a:gd name="connsiteX715" fmla="*/ 1018950 w 1416191"/>
                      <a:gd name="connsiteY715" fmla="*/ 1001955 h 2719086"/>
                      <a:gd name="connsiteX716" fmla="*/ 980713 w 1416191"/>
                      <a:gd name="connsiteY716" fmla="*/ 982128 h 2719086"/>
                      <a:gd name="connsiteX717" fmla="*/ 987794 w 1416191"/>
                      <a:gd name="connsiteY717" fmla="*/ 958053 h 2719086"/>
                      <a:gd name="connsiteX718" fmla="*/ 1079846 w 1416191"/>
                      <a:gd name="connsiteY718" fmla="*/ 967967 h 2719086"/>
                      <a:gd name="connsiteX719" fmla="*/ 1079846 w 1416191"/>
                      <a:gd name="connsiteY719" fmla="*/ 1001955 h 2719086"/>
                      <a:gd name="connsiteX720" fmla="*/ 1017534 w 1416191"/>
                      <a:gd name="connsiteY720" fmla="*/ 1003371 h 2719086"/>
                      <a:gd name="connsiteX721" fmla="*/ 728631 w 1416191"/>
                      <a:gd name="connsiteY721" fmla="*/ 773948 h 2719086"/>
                      <a:gd name="connsiteX722" fmla="*/ 945308 w 1416191"/>
                      <a:gd name="connsiteY722" fmla="*/ 953805 h 2719086"/>
                      <a:gd name="connsiteX723" fmla="*/ 945308 w 1416191"/>
                      <a:gd name="connsiteY723" fmla="*/ 953805 h 2719086"/>
                      <a:gd name="connsiteX724" fmla="*/ 986377 w 1416191"/>
                      <a:gd name="connsiteY724" fmla="*/ 958053 h 2719086"/>
                      <a:gd name="connsiteX725" fmla="*/ 979296 w 1416191"/>
                      <a:gd name="connsiteY725" fmla="*/ 980712 h 2719086"/>
                      <a:gd name="connsiteX726" fmla="*/ 856088 w 1416191"/>
                      <a:gd name="connsiteY726" fmla="*/ 914151 h 2719086"/>
                      <a:gd name="connsiteX727" fmla="*/ 856088 w 1416191"/>
                      <a:gd name="connsiteY727" fmla="*/ 914151 h 2719086"/>
                      <a:gd name="connsiteX728" fmla="*/ 833429 w 1416191"/>
                      <a:gd name="connsiteY728" fmla="*/ 926897 h 2719086"/>
                      <a:gd name="connsiteX729" fmla="*/ 772532 w 1416191"/>
                      <a:gd name="connsiteY729" fmla="*/ 868833 h 2719086"/>
                      <a:gd name="connsiteX730" fmla="*/ 772532 w 1416191"/>
                      <a:gd name="connsiteY730" fmla="*/ 868833 h 2719086"/>
                      <a:gd name="connsiteX731" fmla="*/ 574266 w 1416191"/>
                      <a:gd name="connsiteY731" fmla="*/ 840509 h 2719086"/>
                      <a:gd name="connsiteX732" fmla="*/ 571433 w 1416191"/>
                      <a:gd name="connsiteY732" fmla="*/ 820683 h 2719086"/>
                      <a:gd name="connsiteX733" fmla="*/ 728631 w 1416191"/>
                      <a:gd name="connsiteY733" fmla="*/ 773948 h 2719086"/>
                      <a:gd name="connsiteX734" fmla="*/ 725798 w 1416191"/>
                      <a:gd name="connsiteY734" fmla="*/ 1017533 h 2719086"/>
                      <a:gd name="connsiteX735" fmla="*/ 649324 w 1416191"/>
                      <a:gd name="connsiteY735" fmla="*/ 1153488 h 2719086"/>
                      <a:gd name="connsiteX736" fmla="*/ 619584 w 1416191"/>
                      <a:gd name="connsiteY736" fmla="*/ 1075597 h 2719086"/>
                      <a:gd name="connsiteX737" fmla="*/ 619584 w 1416191"/>
                      <a:gd name="connsiteY737" fmla="*/ 1075597 h 2719086"/>
                      <a:gd name="connsiteX738" fmla="*/ 565769 w 1416191"/>
                      <a:gd name="connsiteY738" fmla="*/ 1194557 h 2719086"/>
                      <a:gd name="connsiteX739" fmla="*/ 443976 w 1416191"/>
                      <a:gd name="connsiteY739" fmla="*/ 1157736 h 2719086"/>
                      <a:gd name="connsiteX740" fmla="*/ 679064 w 1416191"/>
                      <a:gd name="connsiteY740" fmla="*/ 1020365 h 2719086"/>
                      <a:gd name="connsiteX741" fmla="*/ 725798 w 1416191"/>
                      <a:gd name="connsiteY741" fmla="*/ 1017533 h 2719086"/>
                      <a:gd name="connsiteX742" fmla="*/ 622416 w 1416191"/>
                      <a:gd name="connsiteY742" fmla="*/ 1293690 h 2719086"/>
                      <a:gd name="connsiteX743" fmla="*/ 602590 w 1416191"/>
                      <a:gd name="connsiteY743" fmla="*/ 1305020 h 2719086"/>
                      <a:gd name="connsiteX744" fmla="*/ 604006 w 1416191"/>
                      <a:gd name="connsiteY744" fmla="*/ 1295107 h 2719086"/>
                      <a:gd name="connsiteX745" fmla="*/ 622416 w 1416191"/>
                      <a:gd name="connsiteY745" fmla="*/ 1293690 h 2719086"/>
                      <a:gd name="connsiteX746" fmla="*/ 657821 w 1416191"/>
                      <a:gd name="connsiteY746" fmla="*/ 1608085 h 2719086"/>
                      <a:gd name="connsiteX747" fmla="*/ 599757 w 1416191"/>
                      <a:gd name="connsiteY747" fmla="*/ 1634993 h 2719086"/>
                      <a:gd name="connsiteX748" fmla="*/ 596925 w 1416191"/>
                      <a:gd name="connsiteY748" fmla="*/ 1623663 h 2719086"/>
                      <a:gd name="connsiteX749" fmla="*/ 657821 w 1416191"/>
                      <a:gd name="connsiteY749" fmla="*/ 1608085 h 2719086"/>
                      <a:gd name="connsiteX750" fmla="*/ 459554 w 1416191"/>
                      <a:gd name="connsiteY750" fmla="*/ 1640657 h 2719086"/>
                      <a:gd name="connsiteX751" fmla="*/ 548774 w 1416191"/>
                      <a:gd name="connsiteY751" fmla="*/ 1596755 h 2719086"/>
                      <a:gd name="connsiteX752" fmla="*/ 541693 w 1416191"/>
                      <a:gd name="connsiteY752" fmla="*/ 1634993 h 2719086"/>
                      <a:gd name="connsiteX753" fmla="*/ 482213 w 1416191"/>
                      <a:gd name="connsiteY753" fmla="*/ 1649154 h 2719086"/>
                      <a:gd name="connsiteX754" fmla="*/ 459554 w 1416191"/>
                      <a:gd name="connsiteY754" fmla="*/ 1640657 h 2719086"/>
                      <a:gd name="connsiteX755" fmla="*/ 451057 w 1416191"/>
                      <a:gd name="connsiteY755" fmla="*/ 1300771 h 2719086"/>
                      <a:gd name="connsiteX756" fmla="*/ 519034 w 1416191"/>
                      <a:gd name="connsiteY756" fmla="*/ 1297939 h 2719086"/>
                      <a:gd name="connsiteX757" fmla="*/ 502040 w 1416191"/>
                      <a:gd name="connsiteY757" fmla="*/ 1336176 h 2719086"/>
                      <a:gd name="connsiteX758" fmla="*/ 451057 w 1416191"/>
                      <a:gd name="connsiteY758" fmla="*/ 1300771 h 2719086"/>
                      <a:gd name="connsiteX759" fmla="*/ 594092 w 1416191"/>
                      <a:gd name="connsiteY759" fmla="*/ 1625079 h 2719086"/>
                      <a:gd name="connsiteX760" fmla="*/ 596925 w 1416191"/>
                      <a:gd name="connsiteY760" fmla="*/ 1636408 h 2719086"/>
                      <a:gd name="connsiteX761" fmla="*/ 538861 w 1416191"/>
                      <a:gd name="connsiteY761" fmla="*/ 1663316 h 2719086"/>
                      <a:gd name="connsiteX762" fmla="*/ 543110 w 1416191"/>
                      <a:gd name="connsiteY762" fmla="*/ 1637825 h 2719086"/>
                      <a:gd name="connsiteX763" fmla="*/ 594092 w 1416191"/>
                      <a:gd name="connsiteY763" fmla="*/ 1625079 h 2719086"/>
                      <a:gd name="connsiteX764" fmla="*/ 483629 w 1416191"/>
                      <a:gd name="connsiteY764" fmla="*/ 1374413 h 2719086"/>
                      <a:gd name="connsiteX765" fmla="*/ 456722 w 1416191"/>
                      <a:gd name="connsiteY765" fmla="*/ 1433893 h 2719086"/>
                      <a:gd name="connsiteX766" fmla="*/ 412820 w 1416191"/>
                      <a:gd name="connsiteY766" fmla="*/ 1415483 h 2719086"/>
                      <a:gd name="connsiteX767" fmla="*/ 483629 w 1416191"/>
                      <a:gd name="connsiteY767" fmla="*/ 1374413 h 2719086"/>
                      <a:gd name="connsiteX768" fmla="*/ 523283 w 1416191"/>
                      <a:gd name="connsiteY768" fmla="*/ 1351754 h 2719086"/>
                      <a:gd name="connsiteX769" fmla="*/ 599757 w 1416191"/>
                      <a:gd name="connsiteY769" fmla="*/ 1307852 h 2719086"/>
                      <a:gd name="connsiteX770" fmla="*/ 584179 w 1416191"/>
                      <a:gd name="connsiteY770" fmla="*/ 1394240 h 2719086"/>
                      <a:gd name="connsiteX771" fmla="*/ 523283 w 1416191"/>
                      <a:gd name="connsiteY771" fmla="*/ 1351754 h 2719086"/>
                      <a:gd name="connsiteX772" fmla="*/ 571433 w 1416191"/>
                      <a:gd name="connsiteY772" fmla="*/ 1547189 h 2719086"/>
                      <a:gd name="connsiteX773" fmla="*/ 561520 w 1416191"/>
                      <a:gd name="connsiteY773" fmla="*/ 1542940 h 2719086"/>
                      <a:gd name="connsiteX774" fmla="*/ 565769 w 1416191"/>
                      <a:gd name="connsiteY774" fmla="*/ 1523113 h 2719086"/>
                      <a:gd name="connsiteX775" fmla="*/ 571433 w 1416191"/>
                      <a:gd name="connsiteY775" fmla="*/ 1547189 h 2719086"/>
                      <a:gd name="connsiteX776" fmla="*/ 568601 w 1416191"/>
                      <a:gd name="connsiteY776" fmla="*/ 1487708 h 2719086"/>
                      <a:gd name="connsiteX777" fmla="*/ 564352 w 1416191"/>
                      <a:gd name="connsiteY777" fmla="*/ 1513200 h 2719086"/>
                      <a:gd name="connsiteX778" fmla="*/ 553023 w 1416191"/>
                      <a:gd name="connsiteY778" fmla="*/ 1476379 h 2719086"/>
                      <a:gd name="connsiteX779" fmla="*/ 555855 w 1416191"/>
                      <a:gd name="connsiteY779" fmla="*/ 1477795 h 2719086"/>
                      <a:gd name="connsiteX780" fmla="*/ 568601 w 1416191"/>
                      <a:gd name="connsiteY780" fmla="*/ 1487708 h 2719086"/>
                      <a:gd name="connsiteX781" fmla="*/ 557271 w 1416191"/>
                      <a:gd name="connsiteY781" fmla="*/ 1477795 h 2719086"/>
                      <a:gd name="connsiteX782" fmla="*/ 548774 w 1416191"/>
                      <a:gd name="connsiteY782" fmla="*/ 1472131 h 2719086"/>
                      <a:gd name="connsiteX783" fmla="*/ 548774 w 1416191"/>
                      <a:gd name="connsiteY783" fmla="*/ 1472131 h 2719086"/>
                      <a:gd name="connsiteX784" fmla="*/ 550190 w 1416191"/>
                      <a:gd name="connsiteY784" fmla="*/ 1474963 h 2719086"/>
                      <a:gd name="connsiteX785" fmla="*/ 458138 w 1416191"/>
                      <a:gd name="connsiteY785" fmla="*/ 1435310 h 2719086"/>
                      <a:gd name="connsiteX786" fmla="*/ 486462 w 1416191"/>
                      <a:gd name="connsiteY786" fmla="*/ 1372997 h 2719086"/>
                      <a:gd name="connsiteX787" fmla="*/ 521867 w 1416191"/>
                      <a:gd name="connsiteY787" fmla="*/ 1353170 h 2719086"/>
                      <a:gd name="connsiteX788" fmla="*/ 584179 w 1416191"/>
                      <a:gd name="connsiteY788" fmla="*/ 1397072 h 2719086"/>
                      <a:gd name="connsiteX789" fmla="*/ 568601 w 1416191"/>
                      <a:gd name="connsiteY789" fmla="*/ 1483460 h 2719086"/>
                      <a:gd name="connsiteX790" fmla="*/ 557271 w 1416191"/>
                      <a:gd name="connsiteY790" fmla="*/ 1477795 h 2719086"/>
                      <a:gd name="connsiteX791" fmla="*/ 571433 w 1416191"/>
                      <a:gd name="connsiteY791" fmla="*/ 1548605 h 2719086"/>
                      <a:gd name="connsiteX792" fmla="*/ 579931 w 1416191"/>
                      <a:gd name="connsiteY792" fmla="*/ 1578345 h 2719086"/>
                      <a:gd name="connsiteX793" fmla="*/ 551607 w 1416191"/>
                      <a:gd name="connsiteY793" fmla="*/ 1592507 h 2719086"/>
                      <a:gd name="connsiteX794" fmla="*/ 560104 w 1416191"/>
                      <a:gd name="connsiteY794" fmla="*/ 1544356 h 2719086"/>
                      <a:gd name="connsiteX795" fmla="*/ 571433 w 1416191"/>
                      <a:gd name="connsiteY795" fmla="*/ 1548605 h 2719086"/>
                      <a:gd name="connsiteX796" fmla="*/ 612503 w 1416191"/>
                      <a:gd name="connsiteY796" fmla="*/ 1562767 h 2719086"/>
                      <a:gd name="connsiteX797" fmla="*/ 582763 w 1416191"/>
                      <a:gd name="connsiteY797" fmla="*/ 1576929 h 2719086"/>
                      <a:gd name="connsiteX798" fmla="*/ 574266 w 1416191"/>
                      <a:gd name="connsiteY798" fmla="*/ 1548605 h 2719086"/>
                      <a:gd name="connsiteX799" fmla="*/ 612503 w 1416191"/>
                      <a:gd name="connsiteY799" fmla="*/ 1562767 h 2719086"/>
                      <a:gd name="connsiteX800" fmla="*/ 572850 w 1416191"/>
                      <a:gd name="connsiteY800" fmla="*/ 1547189 h 2719086"/>
                      <a:gd name="connsiteX801" fmla="*/ 564352 w 1416191"/>
                      <a:gd name="connsiteY801" fmla="*/ 1518865 h 2719086"/>
                      <a:gd name="connsiteX802" fmla="*/ 570017 w 1416191"/>
                      <a:gd name="connsiteY802" fmla="*/ 1490541 h 2719086"/>
                      <a:gd name="connsiteX803" fmla="*/ 645075 w 1416191"/>
                      <a:gd name="connsiteY803" fmla="*/ 1547189 h 2719086"/>
                      <a:gd name="connsiteX804" fmla="*/ 613919 w 1416191"/>
                      <a:gd name="connsiteY804" fmla="*/ 1562767 h 2719086"/>
                      <a:gd name="connsiteX805" fmla="*/ 572850 w 1416191"/>
                      <a:gd name="connsiteY805" fmla="*/ 1547189 h 2719086"/>
                      <a:gd name="connsiteX806" fmla="*/ 550190 w 1416191"/>
                      <a:gd name="connsiteY806" fmla="*/ 1476379 h 2719086"/>
                      <a:gd name="connsiteX807" fmla="*/ 562936 w 1416191"/>
                      <a:gd name="connsiteY807" fmla="*/ 1518865 h 2719086"/>
                      <a:gd name="connsiteX808" fmla="*/ 558688 w 1416191"/>
                      <a:gd name="connsiteY808" fmla="*/ 1542940 h 2719086"/>
                      <a:gd name="connsiteX809" fmla="*/ 429814 w 1416191"/>
                      <a:gd name="connsiteY809" fmla="*/ 1499038 h 2719086"/>
                      <a:gd name="connsiteX810" fmla="*/ 458138 w 1416191"/>
                      <a:gd name="connsiteY810" fmla="*/ 1436726 h 2719086"/>
                      <a:gd name="connsiteX811" fmla="*/ 550190 w 1416191"/>
                      <a:gd name="connsiteY811" fmla="*/ 1476379 h 2719086"/>
                      <a:gd name="connsiteX812" fmla="*/ 581347 w 1416191"/>
                      <a:gd name="connsiteY812" fmla="*/ 1581177 h 2719086"/>
                      <a:gd name="connsiteX813" fmla="*/ 594092 w 1416191"/>
                      <a:gd name="connsiteY813" fmla="*/ 1623663 h 2719086"/>
                      <a:gd name="connsiteX814" fmla="*/ 544526 w 1416191"/>
                      <a:gd name="connsiteY814" fmla="*/ 1636408 h 2719086"/>
                      <a:gd name="connsiteX815" fmla="*/ 551607 w 1416191"/>
                      <a:gd name="connsiteY815" fmla="*/ 1596755 h 2719086"/>
                      <a:gd name="connsiteX816" fmla="*/ 581347 w 1416191"/>
                      <a:gd name="connsiteY816" fmla="*/ 1581177 h 2719086"/>
                      <a:gd name="connsiteX817" fmla="*/ 676231 w 1416191"/>
                      <a:gd name="connsiteY817" fmla="*/ 1531610 h 2719086"/>
                      <a:gd name="connsiteX818" fmla="*/ 647908 w 1416191"/>
                      <a:gd name="connsiteY818" fmla="*/ 1545772 h 2719086"/>
                      <a:gd name="connsiteX819" fmla="*/ 570017 w 1416191"/>
                      <a:gd name="connsiteY819" fmla="*/ 1487708 h 2719086"/>
                      <a:gd name="connsiteX820" fmla="*/ 570017 w 1416191"/>
                      <a:gd name="connsiteY820" fmla="*/ 1486292 h 2719086"/>
                      <a:gd name="connsiteX821" fmla="*/ 676231 w 1416191"/>
                      <a:gd name="connsiteY821" fmla="*/ 1531610 h 2719086"/>
                      <a:gd name="connsiteX822" fmla="*/ 487878 w 1416191"/>
                      <a:gd name="connsiteY822" fmla="*/ 1370165 h 2719086"/>
                      <a:gd name="connsiteX823" fmla="*/ 502040 w 1416191"/>
                      <a:gd name="connsiteY823" fmla="*/ 1339008 h 2719086"/>
                      <a:gd name="connsiteX824" fmla="*/ 520450 w 1416191"/>
                      <a:gd name="connsiteY824" fmla="*/ 1351754 h 2719086"/>
                      <a:gd name="connsiteX825" fmla="*/ 487878 w 1416191"/>
                      <a:gd name="connsiteY825" fmla="*/ 1370165 h 2719086"/>
                      <a:gd name="connsiteX826" fmla="*/ 595509 w 1416191"/>
                      <a:gd name="connsiteY826" fmla="*/ 1622246 h 2719086"/>
                      <a:gd name="connsiteX827" fmla="*/ 582763 w 1416191"/>
                      <a:gd name="connsiteY827" fmla="*/ 1579761 h 2719086"/>
                      <a:gd name="connsiteX828" fmla="*/ 615335 w 1416191"/>
                      <a:gd name="connsiteY828" fmla="*/ 1564183 h 2719086"/>
                      <a:gd name="connsiteX829" fmla="*/ 696058 w 1416191"/>
                      <a:gd name="connsiteY829" fmla="*/ 1591091 h 2719086"/>
                      <a:gd name="connsiteX830" fmla="*/ 667734 w 1416191"/>
                      <a:gd name="connsiteY830" fmla="*/ 1603836 h 2719086"/>
                      <a:gd name="connsiteX831" fmla="*/ 595509 w 1416191"/>
                      <a:gd name="connsiteY831" fmla="*/ 1622246 h 2719086"/>
                      <a:gd name="connsiteX832" fmla="*/ 647908 w 1416191"/>
                      <a:gd name="connsiteY832" fmla="*/ 1548605 h 2719086"/>
                      <a:gd name="connsiteX833" fmla="*/ 701723 w 1416191"/>
                      <a:gd name="connsiteY833" fmla="*/ 1589674 h 2719086"/>
                      <a:gd name="connsiteX834" fmla="*/ 698891 w 1416191"/>
                      <a:gd name="connsiteY834" fmla="*/ 1591091 h 2719086"/>
                      <a:gd name="connsiteX835" fmla="*/ 618168 w 1416191"/>
                      <a:gd name="connsiteY835" fmla="*/ 1564183 h 2719086"/>
                      <a:gd name="connsiteX836" fmla="*/ 647908 w 1416191"/>
                      <a:gd name="connsiteY836" fmla="*/ 1548605 h 2719086"/>
                      <a:gd name="connsiteX837" fmla="*/ 571433 w 1416191"/>
                      <a:gd name="connsiteY837" fmla="*/ 1483460 h 2719086"/>
                      <a:gd name="connsiteX838" fmla="*/ 587012 w 1416191"/>
                      <a:gd name="connsiteY838" fmla="*/ 1398488 h 2719086"/>
                      <a:gd name="connsiteX839" fmla="*/ 734295 w 1416191"/>
                      <a:gd name="connsiteY839" fmla="*/ 1503287 h 2719086"/>
                      <a:gd name="connsiteX840" fmla="*/ 679064 w 1416191"/>
                      <a:gd name="connsiteY840" fmla="*/ 1530194 h 2719086"/>
                      <a:gd name="connsiteX841" fmla="*/ 571433 w 1416191"/>
                      <a:gd name="connsiteY841" fmla="*/ 1483460 h 2719086"/>
                      <a:gd name="connsiteX842" fmla="*/ 599757 w 1416191"/>
                      <a:gd name="connsiteY842" fmla="*/ 1305020 h 2719086"/>
                      <a:gd name="connsiteX843" fmla="*/ 521867 w 1416191"/>
                      <a:gd name="connsiteY843" fmla="*/ 1350338 h 2719086"/>
                      <a:gd name="connsiteX844" fmla="*/ 503456 w 1416191"/>
                      <a:gd name="connsiteY844" fmla="*/ 1336176 h 2719086"/>
                      <a:gd name="connsiteX845" fmla="*/ 521867 w 1416191"/>
                      <a:gd name="connsiteY845" fmla="*/ 1296523 h 2719086"/>
                      <a:gd name="connsiteX846" fmla="*/ 604006 w 1416191"/>
                      <a:gd name="connsiteY846" fmla="*/ 1293690 h 2719086"/>
                      <a:gd name="connsiteX847" fmla="*/ 599757 w 1416191"/>
                      <a:gd name="connsiteY847" fmla="*/ 1305020 h 2719086"/>
                      <a:gd name="connsiteX848" fmla="*/ 598341 w 1416191"/>
                      <a:gd name="connsiteY848" fmla="*/ 1637825 h 2719086"/>
                      <a:gd name="connsiteX849" fmla="*/ 619584 w 1416191"/>
                      <a:gd name="connsiteY849" fmla="*/ 1707218 h 2719086"/>
                      <a:gd name="connsiteX850" fmla="*/ 528948 w 1416191"/>
                      <a:gd name="connsiteY850" fmla="*/ 1722796 h 2719086"/>
                      <a:gd name="connsiteX851" fmla="*/ 538861 w 1416191"/>
                      <a:gd name="connsiteY851" fmla="*/ 1664732 h 2719086"/>
                      <a:gd name="connsiteX852" fmla="*/ 598341 w 1416191"/>
                      <a:gd name="connsiteY852" fmla="*/ 1637825 h 2719086"/>
                      <a:gd name="connsiteX853" fmla="*/ 705972 w 1416191"/>
                      <a:gd name="connsiteY853" fmla="*/ 1595339 h 2719086"/>
                      <a:gd name="connsiteX854" fmla="*/ 679064 w 1416191"/>
                      <a:gd name="connsiteY854" fmla="*/ 1602420 h 2719086"/>
                      <a:gd name="connsiteX855" fmla="*/ 698891 w 1416191"/>
                      <a:gd name="connsiteY855" fmla="*/ 1593923 h 2719086"/>
                      <a:gd name="connsiteX856" fmla="*/ 705972 w 1416191"/>
                      <a:gd name="connsiteY856" fmla="*/ 1595339 h 2719086"/>
                      <a:gd name="connsiteX857" fmla="*/ 830596 w 1416191"/>
                      <a:gd name="connsiteY857" fmla="*/ 1285193 h 2719086"/>
                      <a:gd name="connsiteX858" fmla="*/ 864585 w 1416191"/>
                      <a:gd name="connsiteY858" fmla="*/ 1392824 h 2719086"/>
                      <a:gd name="connsiteX859" fmla="*/ 864585 w 1416191"/>
                      <a:gd name="connsiteY859" fmla="*/ 1392824 h 2719086"/>
                      <a:gd name="connsiteX860" fmla="*/ 895741 w 1416191"/>
                      <a:gd name="connsiteY860" fmla="*/ 1282361 h 2719086"/>
                      <a:gd name="connsiteX861" fmla="*/ 1051522 w 1416191"/>
                      <a:gd name="connsiteY861" fmla="*/ 1276696 h 2719086"/>
                      <a:gd name="connsiteX862" fmla="*/ 1051522 w 1416191"/>
                      <a:gd name="connsiteY862" fmla="*/ 1276696 h 2719086"/>
                      <a:gd name="connsiteX863" fmla="*/ 1051522 w 1416191"/>
                      <a:gd name="connsiteY863" fmla="*/ 1275280 h 2719086"/>
                      <a:gd name="connsiteX864" fmla="*/ 1051522 w 1416191"/>
                      <a:gd name="connsiteY864" fmla="*/ 1275280 h 2719086"/>
                      <a:gd name="connsiteX865" fmla="*/ 904238 w 1416191"/>
                      <a:gd name="connsiteY865" fmla="*/ 1252621 h 2719086"/>
                      <a:gd name="connsiteX866" fmla="*/ 936811 w 1416191"/>
                      <a:gd name="connsiteY866" fmla="*/ 1136493 h 2719086"/>
                      <a:gd name="connsiteX867" fmla="*/ 1057187 w 1416191"/>
                      <a:gd name="connsiteY867" fmla="*/ 1143574 h 2719086"/>
                      <a:gd name="connsiteX868" fmla="*/ 1197390 w 1416191"/>
                      <a:gd name="connsiteY868" fmla="*/ 1276696 h 2719086"/>
                      <a:gd name="connsiteX869" fmla="*/ 772532 w 1416191"/>
                      <a:gd name="connsiteY869" fmla="*/ 1486292 h 2719086"/>
                      <a:gd name="connsiteX870" fmla="*/ 700307 w 1416191"/>
                      <a:gd name="connsiteY870" fmla="*/ 1292274 h 2719086"/>
                      <a:gd name="connsiteX871" fmla="*/ 830596 w 1416191"/>
                      <a:gd name="connsiteY871" fmla="*/ 1285193 h 2719086"/>
                      <a:gd name="connsiteX872" fmla="*/ 986377 w 1416191"/>
                      <a:gd name="connsiteY872" fmla="*/ 955221 h 2719086"/>
                      <a:gd name="connsiteX873" fmla="*/ 945308 w 1416191"/>
                      <a:gd name="connsiteY873" fmla="*/ 950972 h 2719086"/>
                      <a:gd name="connsiteX874" fmla="*/ 730047 w 1416191"/>
                      <a:gd name="connsiteY874" fmla="*/ 772532 h 2719086"/>
                      <a:gd name="connsiteX875" fmla="*/ 1014701 w 1416191"/>
                      <a:gd name="connsiteY875" fmla="*/ 686145 h 2719086"/>
                      <a:gd name="connsiteX876" fmla="*/ 1062852 w 1416191"/>
                      <a:gd name="connsiteY876" fmla="*/ 681896 h 2719086"/>
                      <a:gd name="connsiteX877" fmla="*/ 986377 w 1416191"/>
                      <a:gd name="connsiteY877" fmla="*/ 955221 h 2719086"/>
                      <a:gd name="connsiteX878" fmla="*/ 728631 w 1416191"/>
                      <a:gd name="connsiteY878" fmla="*/ 397241 h 2719086"/>
                      <a:gd name="connsiteX879" fmla="*/ 748457 w 1416191"/>
                      <a:gd name="connsiteY879" fmla="*/ 385912 h 2719086"/>
                      <a:gd name="connsiteX880" fmla="*/ 793775 w 1416191"/>
                      <a:gd name="connsiteY880" fmla="*/ 408571 h 2719086"/>
                      <a:gd name="connsiteX881" fmla="*/ 793775 w 1416191"/>
                      <a:gd name="connsiteY881" fmla="*/ 418484 h 2719086"/>
                      <a:gd name="connsiteX882" fmla="*/ 728631 w 1416191"/>
                      <a:gd name="connsiteY882" fmla="*/ 397241 h 2719086"/>
                      <a:gd name="connsiteX883" fmla="*/ 749874 w 1416191"/>
                      <a:gd name="connsiteY883" fmla="*/ 384496 h 2719086"/>
                      <a:gd name="connsiteX884" fmla="*/ 790943 w 1416191"/>
                      <a:gd name="connsiteY884" fmla="*/ 360421 h 2719086"/>
                      <a:gd name="connsiteX885" fmla="*/ 792359 w 1416191"/>
                      <a:gd name="connsiteY885" fmla="*/ 405739 h 2719086"/>
                      <a:gd name="connsiteX886" fmla="*/ 749874 w 1416191"/>
                      <a:gd name="connsiteY886" fmla="*/ 384496 h 2719086"/>
                      <a:gd name="connsiteX887" fmla="*/ 902822 w 1416191"/>
                      <a:gd name="connsiteY887" fmla="*/ 292443 h 2719086"/>
                      <a:gd name="connsiteX888" fmla="*/ 793775 w 1416191"/>
                      <a:gd name="connsiteY888" fmla="*/ 356172 h 2719086"/>
                      <a:gd name="connsiteX889" fmla="*/ 792359 w 1416191"/>
                      <a:gd name="connsiteY889" fmla="*/ 306605 h 2719086"/>
                      <a:gd name="connsiteX890" fmla="*/ 792359 w 1416191"/>
                      <a:gd name="connsiteY890" fmla="*/ 306605 h 2719086"/>
                      <a:gd name="connsiteX891" fmla="*/ 742793 w 1416191"/>
                      <a:gd name="connsiteY891" fmla="*/ 247125 h 2719086"/>
                      <a:gd name="connsiteX892" fmla="*/ 744209 w 1416191"/>
                      <a:gd name="connsiteY892" fmla="*/ 247125 h 2719086"/>
                      <a:gd name="connsiteX893" fmla="*/ 744209 w 1416191"/>
                      <a:gd name="connsiteY893" fmla="*/ 245709 h 2719086"/>
                      <a:gd name="connsiteX894" fmla="*/ 739960 w 1416191"/>
                      <a:gd name="connsiteY894" fmla="*/ 244293 h 2719086"/>
                      <a:gd name="connsiteX895" fmla="*/ 669150 w 1416191"/>
                      <a:gd name="connsiteY895" fmla="*/ 159321 h 2719086"/>
                      <a:gd name="connsiteX896" fmla="*/ 902822 w 1416191"/>
                      <a:gd name="connsiteY896" fmla="*/ 292443 h 2719086"/>
                      <a:gd name="connsiteX897" fmla="*/ 511953 w 1416191"/>
                      <a:gd name="connsiteY897" fmla="*/ 170651 h 2719086"/>
                      <a:gd name="connsiteX898" fmla="*/ 485046 w 1416191"/>
                      <a:gd name="connsiteY898" fmla="*/ 221634 h 2719086"/>
                      <a:gd name="connsiteX899" fmla="*/ 738544 w 1416191"/>
                      <a:gd name="connsiteY899" fmla="*/ 247125 h 2719086"/>
                      <a:gd name="connsiteX900" fmla="*/ 788111 w 1416191"/>
                      <a:gd name="connsiteY900" fmla="*/ 308022 h 2719086"/>
                      <a:gd name="connsiteX901" fmla="*/ 789527 w 1416191"/>
                      <a:gd name="connsiteY901" fmla="*/ 359004 h 2719086"/>
                      <a:gd name="connsiteX902" fmla="*/ 747041 w 1416191"/>
                      <a:gd name="connsiteY902" fmla="*/ 384496 h 2719086"/>
                      <a:gd name="connsiteX903" fmla="*/ 676231 w 1416191"/>
                      <a:gd name="connsiteY903" fmla="*/ 349091 h 2719086"/>
                      <a:gd name="connsiteX904" fmla="*/ 686145 w 1416191"/>
                      <a:gd name="connsiteY904" fmla="*/ 258455 h 2719086"/>
                      <a:gd name="connsiteX905" fmla="*/ 686145 w 1416191"/>
                      <a:gd name="connsiteY905" fmla="*/ 258455 h 2719086"/>
                      <a:gd name="connsiteX906" fmla="*/ 621000 w 1416191"/>
                      <a:gd name="connsiteY906" fmla="*/ 322183 h 2719086"/>
                      <a:gd name="connsiteX907" fmla="*/ 595509 w 1416191"/>
                      <a:gd name="connsiteY907" fmla="*/ 309438 h 2719086"/>
                      <a:gd name="connsiteX908" fmla="*/ 595509 w 1416191"/>
                      <a:gd name="connsiteY908" fmla="*/ 309438 h 2719086"/>
                      <a:gd name="connsiteX909" fmla="*/ 544526 w 1416191"/>
                      <a:gd name="connsiteY909" fmla="*/ 342010 h 2719086"/>
                      <a:gd name="connsiteX910" fmla="*/ 407155 w 1416191"/>
                      <a:gd name="connsiteY910" fmla="*/ 299524 h 2719086"/>
                      <a:gd name="connsiteX911" fmla="*/ 366086 w 1416191"/>
                      <a:gd name="connsiteY911" fmla="*/ 268368 h 2719086"/>
                      <a:gd name="connsiteX912" fmla="*/ 475132 w 1416191"/>
                      <a:gd name="connsiteY912" fmla="*/ 162154 h 2719086"/>
                      <a:gd name="connsiteX913" fmla="*/ 511953 w 1416191"/>
                      <a:gd name="connsiteY913" fmla="*/ 170651 h 2719086"/>
                      <a:gd name="connsiteX914" fmla="*/ 363253 w 1416191"/>
                      <a:gd name="connsiteY914" fmla="*/ 265536 h 2719086"/>
                      <a:gd name="connsiteX915" fmla="*/ 363253 w 1416191"/>
                      <a:gd name="connsiteY915" fmla="*/ 265536 h 2719086"/>
                      <a:gd name="connsiteX916" fmla="*/ 401490 w 1416191"/>
                      <a:gd name="connsiteY916" fmla="*/ 295276 h 2719086"/>
                      <a:gd name="connsiteX917" fmla="*/ 359005 w 1416191"/>
                      <a:gd name="connsiteY917" fmla="*/ 282530 h 2719086"/>
                      <a:gd name="connsiteX918" fmla="*/ 360421 w 1416191"/>
                      <a:gd name="connsiteY918" fmla="*/ 240045 h 2719086"/>
                      <a:gd name="connsiteX919" fmla="*/ 360421 w 1416191"/>
                      <a:gd name="connsiteY919" fmla="*/ 240045 h 2719086"/>
                      <a:gd name="connsiteX920" fmla="*/ 326432 w 1416191"/>
                      <a:gd name="connsiteY920" fmla="*/ 272617 h 2719086"/>
                      <a:gd name="connsiteX921" fmla="*/ 269785 w 1416191"/>
                      <a:gd name="connsiteY921" fmla="*/ 254206 h 2719086"/>
                      <a:gd name="connsiteX922" fmla="*/ 266952 w 1416191"/>
                      <a:gd name="connsiteY922" fmla="*/ 169235 h 2719086"/>
                      <a:gd name="connsiteX923" fmla="*/ 302357 w 1416191"/>
                      <a:gd name="connsiteY923" fmla="*/ 102674 h 2719086"/>
                      <a:gd name="connsiteX924" fmla="*/ 343426 w 1416191"/>
                      <a:gd name="connsiteY924" fmla="*/ 115419 h 2719086"/>
                      <a:gd name="connsiteX925" fmla="*/ 475132 w 1416191"/>
                      <a:gd name="connsiteY925" fmla="*/ 159321 h 2719086"/>
                      <a:gd name="connsiteX926" fmla="*/ 363253 w 1416191"/>
                      <a:gd name="connsiteY926" fmla="*/ 265536 h 2719086"/>
                      <a:gd name="connsiteX927" fmla="*/ 224466 w 1416191"/>
                      <a:gd name="connsiteY927" fmla="*/ 693226 h 2719086"/>
                      <a:gd name="connsiteX928" fmla="*/ 285363 w 1416191"/>
                      <a:gd name="connsiteY928" fmla="*/ 657821 h 2719086"/>
                      <a:gd name="connsiteX929" fmla="*/ 337762 w 1416191"/>
                      <a:gd name="connsiteY929" fmla="*/ 732879 h 2719086"/>
                      <a:gd name="connsiteX930" fmla="*/ 326432 w 1416191"/>
                      <a:gd name="connsiteY930" fmla="*/ 745624 h 2719086"/>
                      <a:gd name="connsiteX931" fmla="*/ 224466 w 1416191"/>
                      <a:gd name="connsiteY931" fmla="*/ 693226 h 2719086"/>
                      <a:gd name="connsiteX932" fmla="*/ 344843 w 1416191"/>
                      <a:gd name="connsiteY932" fmla="*/ 756954 h 2719086"/>
                      <a:gd name="connsiteX933" fmla="*/ 343426 w 1416191"/>
                      <a:gd name="connsiteY933" fmla="*/ 807937 h 2719086"/>
                      <a:gd name="connsiteX934" fmla="*/ 285363 w 1416191"/>
                      <a:gd name="connsiteY934" fmla="*/ 799440 h 2719086"/>
                      <a:gd name="connsiteX935" fmla="*/ 326432 w 1416191"/>
                      <a:gd name="connsiteY935" fmla="*/ 748457 h 2719086"/>
                      <a:gd name="connsiteX936" fmla="*/ 344843 w 1416191"/>
                      <a:gd name="connsiteY936" fmla="*/ 756954 h 2719086"/>
                      <a:gd name="connsiteX937" fmla="*/ 346259 w 1416191"/>
                      <a:gd name="connsiteY937" fmla="*/ 809353 h 2719086"/>
                      <a:gd name="connsiteX938" fmla="*/ 397242 w 1416191"/>
                      <a:gd name="connsiteY938" fmla="*/ 816434 h 2719086"/>
                      <a:gd name="connsiteX939" fmla="*/ 425566 w 1416191"/>
                      <a:gd name="connsiteY939" fmla="*/ 857503 h 2719086"/>
                      <a:gd name="connsiteX940" fmla="*/ 425566 w 1416191"/>
                      <a:gd name="connsiteY940" fmla="*/ 857503 h 2719086"/>
                      <a:gd name="connsiteX941" fmla="*/ 465219 w 1416191"/>
                      <a:gd name="connsiteY941" fmla="*/ 851839 h 2719086"/>
                      <a:gd name="connsiteX942" fmla="*/ 507705 w 1416191"/>
                      <a:gd name="connsiteY942" fmla="*/ 839093 h 2719086"/>
                      <a:gd name="connsiteX943" fmla="*/ 577098 w 1416191"/>
                      <a:gd name="connsiteY943" fmla="*/ 874498 h 2719086"/>
                      <a:gd name="connsiteX944" fmla="*/ 577098 w 1416191"/>
                      <a:gd name="connsiteY944" fmla="*/ 880163 h 2719086"/>
                      <a:gd name="connsiteX945" fmla="*/ 340594 w 1416191"/>
                      <a:gd name="connsiteY945" fmla="*/ 986377 h 2719086"/>
                      <a:gd name="connsiteX946" fmla="*/ 346259 w 1416191"/>
                      <a:gd name="connsiteY946" fmla="*/ 809353 h 2719086"/>
                      <a:gd name="connsiteX947" fmla="*/ 772532 w 1416191"/>
                      <a:gd name="connsiteY947" fmla="*/ 870249 h 2719086"/>
                      <a:gd name="connsiteX948" fmla="*/ 832012 w 1416191"/>
                      <a:gd name="connsiteY948" fmla="*/ 926897 h 2719086"/>
                      <a:gd name="connsiteX949" fmla="*/ 677648 w 1416191"/>
                      <a:gd name="connsiteY949" fmla="*/ 1017533 h 2719086"/>
                      <a:gd name="connsiteX950" fmla="*/ 557271 w 1416191"/>
                      <a:gd name="connsiteY950" fmla="*/ 1023198 h 2719086"/>
                      <a:gd name="connsiteX951" fmla="*/ 592676 w 1416191"/>
                      <a:gd name="connsiteY951" fmla="*/ 990626 h 2719086"/>
                      <a:gd name="connsiteX952" fmla="*/ 592676 w 1416191"/>
                      <a:gd name="connsiteY952" fmla="*/ 990626 h 2719086"/>
                      <a:gd name="connsiteX953" fmla="*/ 578514 w 1416191"/>
                      <a:gd name="connsiteY953" fmla="*/ 882995 h 2719086"/>
                      <a:gd name="connsiteX954" fmla="*/ 585595 w 1416191"/>
                      <a:gd name="connsiteY954" fmla="*/ 880163 h 2719086"/>
                      <a:gd name="connsiteX955" fmla="*/ 577098 w 1416191"/>
                      <a:gd name="connsiteY955" fmla="*/ 875914 h 2719086"/>
                      <a:gd name="connsiteX956" fmla="*/ 572850 w 1416191"/>
                      <a:gd name="connsiteY956" fmla="*/ 844758 h 2719086"/>
                      <a:gd name="connsiteX957" fmla="*/ 772532 w 1416191"/>
                      <a:gd name="connsiteY957" fmla="*/ 870249 h 2719086"/>
                      <a:gd name="connsiteX958" fmla="*/ 609670 w 1416191"/>
                      <a:gd name="connsiteY958" fmla="*/ 1208719 h 2719086"/>
                      <a:gd name="connsiteX959" fmla="*/ 547358 w 1416191"/>
                      <a:gd name="connsiteY959" fmla="*/ 1238459 h 2719086"/>
                      <a:gd name="connsiteX960" fmla="*/ 567185 w 1416191"/>
                      <a:gd name="connsiteY960" fmla="*/ 1195973 h 2719086"/>
                      <a:gd name="connsiteX961" fmla="*/ 609670 w 1416191"/>
                      <a:gd name="connsiteY961" fmla="*/ 1208719 h 2719086"/>
                      <a:gd name="connsiteX962" fmla="*/ 615335 w 1416191"/>
                      <a:gd name="connsiteY962" fmla="*/ 1208719 h 2719086"/>
                      <a:gd name="connsiteX963" fmla="*/ 615335 w 1416191"/>
                      <a:gd name="connsiteY963" fmla="*/ 1208719 h 2719086"/>
                      <a:gd name="connsiteX964" fmla="*/ 568601 w 1416191"/>
                      <a:gd name="connsiteY964" fmla="*/ 1194557 h 2719086"/>
                      <a:gd name="connsiteX965" fmla="*/ 621000 w 1416191"/>
                      <a:gd name="connsiteY965" fmla="*/ 1081262 h 2719086"/>
                      <a:gd name="connsiteX966" fmla="*/ 649324 w 1416191"/>
                      <a:gd name="connsiteY966" fmla="*/ 1156320 h 2719086"/>
                      <a:gd name="connsiteX967" fmla="*/ 618168 w 1416191"/>
                      <a:gd name="connsiteY967" fmla="*/ 1211551 h 2719086"/>
                      <a:gd name="connsiteX968" fmla="*/ 604006 w 1416191"/>
                      <a:gd name="connsiteY968" fmla="*/ 1292274 h 2719086"/>
                      <a:gd name="connsiteX969" fmla="*/ 523283 w 1416191"/>
                      <a:gd name="connsiteY969" fmla="*/ 1295107 h 2719086"/>
                      <a:gd name="connsiteX970" fmla="*/ 547358 w 1416191"/>
                      <a:gd name="connsiteY970" fmla="*/ 1241291 h 2719086"/>
                      <a:gd name="connsiteX971" fmla="*/ 615335 w 1416191"/>
                      <a:gd name="connsiteY971" fmla="*/ 1208719 h 2719086"/>
                      <a:gd name="connsiteX972" fmla="*/ 519034 w 1416191"/>
                      <a:gd name="connsiteY972" fmla="*/ 1295107 h 2719086"/>
                      <a:gd name="connsiteX973" fmla="*/ 445392 w 1416191"/>
                      <a:gd name="connsiteY973" fmla="*/ 1297939 h 2719086"/>
                      <a:gd name="connsiteX974" fmla="*/ 445392 w 1416191"/>
                      <a:gd name="connsiteY974" fmla="*/ 1297939 h 2719086"/>
                      <a:gd name="connsiteX975" fmla="*/ 500624 w 1416191"/>
                      <a:gd name="connsiteY975" fmla="*/ 1337592 h 2719086"/>
                      <a:gd name="connsiteX976" fmla="*/ 485046 w 1416191"/>
                      <a:gd name="connsiteY976" fmla="*/ 1371581 h 2719086"/>
                      <a:gd name="connsiteX977" fmla="*/ 408571 w 1416191"/>
                      <a:gd name="connsiteY977" fmla="*/ 1415483 h 2719086"/>
                      <a:gd name="connsiteX978" fmla="*/ 408571 w 1416191"/>
                      <a:gd name="connsiteY978" fmla="*/ 1415483 h 2719086"/>
                      <a:gd name="connsiteX979" fmla="*/ 456722 w 1416191"/>
                      <a:gd name="connsiteY979" fmla="*/ 1436726 h 2719086"/>
                      <a:gd name="connsiteX980" fmla="*/ 428398 w 1416191"/>
                      <a:gd name="connsiteY980" fmla="*/ 1499038 h 2719086"/>
                      <a:gd name="connsiteX981" fmla="*/ 330681 w 1416191"/>
                      <a:gd name="connsiteY981" fmla="*/ 1466465 h 2719086"/>
                      <a:gd name="connsiteX982" fmla="*/ 363253 w 1416191"/>
                      <a:gd name="connsiteY982" fmla="*/ 1334760 h 2719086"/>
                      <a:gd name="connsiteX983" fmla="*/ 443976 w 1416191"/>
                      <a:gd name="connsiteY983" fmla="*/ 1293690 h 2719086"/>
                      <a:gd name="connsiteX984" fmla="*/ 544526 w 1416191"/>
                      <a:gd name="connsiteY984" fmla="*/ 1244124 h 2719086"/>
                      <a:gd name="connsiteX985" fmla="*/ 519034 w 1416191"/>
                      <a:gd name="connsiteY985" fmla="*/ 1295107 h 2719086"/>
                      <a:gd name="connsiteX986" fmla="*/ 456722 w 1416191"/>
                      <a:gd name="connsiteY986" fmla="*/ 1642073 h 2719086"/>
                      <a:gd name="connsiteX987" fmla="*/ 482213 w 1416191"/>
                      <a:gd name="connsiteY987" fmla="*/ 1651987 h 2719086"/>
                      <a:gd name="connsiteX988" fmla="*/ 482213 w 1416191"/>
                      <a:gd name="connsiteY988" fmla="*/ 1651987 h 2719086"/>
                      <a:gd name="connsiteX989" fmla="*/ 541693 w 1416191"/>
                      <a:gd name="connsiteY989" fmla="*/ 1637825 h 2719086"/>
                      <a:gd name="connsiteX990" fmla="*/ 537445 w 1416191"/>
                      <a:gd name="connsiteY990" fmla="*/ 1664732 h 2719086"/>
                      <a:gd name="connsiteX991" fmla="*/ 502040 w 1416191"/>
                      <a:gd name="connsiteY991" fmla="*/ 1681727 h 2719086"/>
                      <a:gd name="connsiteX992" fmla="*/ 442560 w 1416191"/>
                      <a:gd name="connsiteY992" fmla="*/ 1650570 h 2719086"/>
                      <a:gd name="connsiteX993" fmla="*/ 456722 w 1416191"/>
                      <a:gd name="connsiteY993" fmla="*/ 1642073 h 2719086"/>
                      <a:gd name="connsiteX994" fmla="*/ 629497 w 1416191"/>
                      <a:gd name="connsiteY994" fmla="*/ 1707218 h 2719086"/>
                      <a:gd name="connsiteX995" fmla="*/ 629497 w 1416191"/>
                      <a:gd name="connsiteY995" fmla="*/ 1707218 h 2719086"/>
                      <a:gd name="connsiteX996" fmla="*/ 621000 w 1416191"/>
                      <a:gd name="connsiteY996" fmla="*/ 1708634 h 2719086"/>
                      <a:gd name="connsiteX997" fmla="*/ 599757 w 1416191"/>
                      <a:gd name="connsiteY997" fmla="*/ 1637825 h 2719086"/>
                      <a:gd name="connsiteX998" fmla="*/ 669150 w 1416191"/>
                      <a:gd name="connsiteY998" fmla="*/ 1606669 h 2719086"/>
                      <a:gd name="connsiteX999" fmla="*/ 710220 w 1416191"/>
                      <a:gd name="connsiteY999" fmla="*/ 1596755 h 2719086"/>
                      <a:gd name="connsiteX1000" fmla="*/ 849007 w 1416191"/>
                      <a:gd name="connsiteY1000" fmla="*/ 1643489 h 2719086"/>
                      <a:gd name="connsiteX1001" fmla="*/ 756954 w 1416191"/>
                      <a:gd name="connsiteY1001" fmla="*/ 1744039 h 2719086"/>
                      <a:gd name="connsiteX1002" fmla="*/ 720133 w 1416191"/>
                      <a:gd name="connsiteY1002" fmla="*/ 1617998 h 2719086"/>
                      <a:gd name="connsiteX1003" fmla="*/ 720133 w 1416191"/>
                      <a:gd name="connsiteY1003" fmla="*/ 1616582 h 2719086"/>
                      <a:gd name="connsiteX1004" fmla="*/ 705972 w 1416191"/>
                      <a:gd name="connsiteY1004" fmla="*/ 1846005 h 2719086"/>
                      <a:gd name="connsiteX1005" fmla="*/ 662069 w 1416191"/>
                      <a:gd name="connsiteY1005" fmla="*/ 1846005 h 2719086"/>
                      <a:gd name="connsiteX1006" fmla="*/ 629497 w 1416191"/>
                      <a:gd name="connsiteY1006" fmla="*/ 1736958 h 2719086"/>
                      <a:gd name="connsiteX1007" fmla="*/ 629497 w 1416191"/>
                      <a:gd name="connsiteY1007" fmla="*/ 1707218 h 2719086"/>
                      <a:gd name="connsiteX1008" fmla="*/ 1060019 w 1416191"/>
                      <a:gd name="connsiteY1008" fmla="*/ 1140742 h 2719086"/>
                      <a:gd name="connsiteX1009" fmla="*/ 969383 w 1416191"/>
                      <a:gd name="connsiteY1009" fmla="*/ 1054354 h 2719086"/>
                      <a:gd name="connsiteX1010" fmla="*/ 1016117 w 1416191"/>
                      <a:gd name="connsiteY1010" fmla="*/ 1006203 h 2719086"/>
                      <a:gd name="connsiteX1011" fmla="*/ 1081262 w 1416191"/>
                      <a:gd name="connsiteY1011" fmla="*/ 1003371 h 2719086"/>
                      <a:gd name="connsiteX1012" fmla="*/ 1081262 w 1416191"/>
                      <a:gd name="connsiteY1012" fmla="*/ 1024614 h 2719086"/>
                      <a:gd name="connsiteX1013" fmla="*/ 1081262 w 1416191"/>
                      <a:gd name="connsiteY1013" fmla="*/ 1024614 h 2719086"/>
                      <a:gd name="connsiteX1014" fmla="*/ 1096840 w 1416191"/>
                      <a:gd name="connsiteY1014" fmla="*/ 1001955 h 2719086"/>
                      <a:gd name="connsiteX1015" fmla="*/ 1286610 w 1416191"/>
                      <a:gd name="connsiteY1015" fmla="*/ 994874 h 2719086"/>
                      <a:gd name="connsiteX1016" fmla="*/ 1256870 w 1416191"/>
                      <a:gd name="connsiteY1016" fmla="*/ 1153488 h 2719086"/>
                      <a:gd name="connsiteX1017" fmla="*/ 1060019 w 1416191"/>
                      <a:gd name="connsiteY1017" fmla="*/ 1140742 h 2719086"/>
                      <a:gd name="connsiteX1018" fmla="*/ 1079846 w 1416191"/>
                      <a:gd name="connsiteY1018" fmla="*/ 667734 h 2719086"/>
                      <a:gd name="connsiteX1019" fmla="*/ 1079846 w 1416191"/>
                      <a:gd name="connsiteY1019" fmla="*/ 680480 h 2719086"/>
                      <a:gd name="connsiteX1020" fmla="*/ 1065684 w 1416191"/>
                      <a:gd name="connsiteY1020" fmla="*/ 681896 h 2719086"/>
                      <a:gd name="connsiteX1021" fmla="*/ 1068517 w 1416191"/>
                      <a:gd name="connsiteY1021" fmla="*/ 671983 h 2719086"/>
                      <a:gd name="connsiteX1022" fmla="*/ 1079846 w 1416191"/>
                      <a:gd name="connsiteY1022" fmla="*/ 667734 h 2719086"/>
                      <a:gd name="connsiteX1023" fmla="*/ 1023198 w 1416191"/>
                      <a:gd name="connsiteY1023" fmla="*/ 683312 h 2719086"/>
                      <a:gd name="connsiteX1024" fmla="*/ 1065684 w 1416191"/>
                      <a:gd name="connsiteY1024" fmla="*/ 670566 h 2719086"/>
                      <a:gd name="connsiteX1025" fmla="*/ 1062852 w 1416191"/>
                      <a:gd name="connsiteY1025" fmla="*/ 680480 h 2719086"/>
                      <a:gd name="connsiteX1026" fmla="*/ 1023198 w 1416191"/>
                      <a:gd name="connsiteY1026" fmla="*/ 683312 h 2719086"/>
                      <a:gd name="connsiteX1027" fmla="*/ 344843 w 1416191"/>
                      <a:gd name="connsiteY1027" fmla="*/ 16286 h 2719086"/>
                      <a:gd name="connsiteX1028" fmla="*/ 300941 w 1416191"/>
                      <a:gd name="connsiteY1028" fmla="*/ 99841 h 2719086"/>
                      <a:gd name="connsiteX1029" fmla="*/ 264120 w 1416191"/>
                      <a:gd name="connsiteY1029" fmla="*/ 88512 h 2719086"/>
                      <a:gd name="connsiteX1030" fmla="*/ 262704 w 1416191"/>
                      <a:gd name="connsiteY1030" fmla="*/ 60188 h 2719086"/>
                      <a:gd name="connsiteX1031" fmla="*/ 344843 w 1416191"/>
                      <a:gd name="connsiteY1031" fmla="*/ 16286 h 2719086"/>
                      <a:gd name="connsiteX1032" fmla="*/ 126749 w 1416191"/>
                      <a:gd name="connsiteY1032" fmla="*/ 426981 h 2719086"/>
                      <a:gd name="connsiteX1033" fmla="*/ 92761 w 1416191"/>
                      <a:gd name="connsiteY1033" fmla="*/ 492126 h 2719086"/>
                      <a:gd name="connsiteX1034" fmla="*/ 140911 w 1416191"/>
                      <a:gd name="connsiteY1034" fmla="*/ 446808 h 2719086"/>
                      <a:gd name="connsiteX1035" fmla="*/ 184813 w 1416191"/>
                      <a:gd name="connsiteY1035" fmla="*/ 509121 h 2719086"/>
                      <a:gd name="connsiteX1036" fmla="*/ 12038 w 1416191"/>
                      <a:gd name="connsiteY1036" fmla="*/ 625248 h 2719086"/>
                      <a:gd name="connsiteX1037" fmla="*/ 99842 w 1416191"/>
                      <a:gd name="connsiteY1037" fmla="*/ 385912 h 2719086"/>
                      <a:gd name="connsiteX1038" fmla="*/ 126749 w 1416191"/>
                      <a:gd name="connsiteY1038" fmla="*/ 426981 h 2719086"/>
                      <a:gd name="connsiteX1039" fmla="*/ 230131 w 1416191"/>
                      <a:gd name="connsiteY1039" fmla="*/ 360421 h 2719086"/>
                      <a:gd name="connsiteX1040" fmla="*/ 139495 w 1416191"/>
                      <a:gd name="connsiteY1040" fmla="*/ 443976 h 2719086"/>
                      <a:gd name="connsiteX1041" fmla="*/ 128165 w 1416191"/>
                      <a:gd name="connsiteY1041" fmla="*/ 426981 h 2719086"/>
                      <a:gd name="connsiteX1042" fmla="*/ 183397 w 1416191"/>
                      <a:gd name="connsiteY1042" fmla="*/ 322183 h 2719086"/>
                      <a:gd name="connsiteX1043" fmla="*/ 230131 w 1416191"/>
                      <a:gd name="connsiteY1043" fmla="*/ 360421 h 2719086"/>
                      <a:gd name="connsiteX1044" fmla="*/ 197559 w 1416191"/>
                      <a:gd name="connsiteY1044" fmla="*/ 293860 h 2719086"/>
                      <a:gd name="connsiteX1045" fmla="*/ 184813 w 1416191"/>
                      <a:gd name="connsiteY1045" fmla="*/ 319351 h 2719086"/>
                      <a:gd name="connsiteX1046" fmla="*/ 128165 w 1416191"/>
                      <a:gd name="connsiteY1046" fmla="*/ 272617 h 2719086"/>
                      <a:gd name="connsiteX1047" fmla="*/ 197559 w 1416191"/>
                      <a:gd name="connsiteY1047" fmla="*/ 293860 h 2719086"/>
                      <a:gd name="connsiteX1048" fmla="*/ 139495 w 1416191"/>
                      <a:gd name="connsiteY1048" fmla="*/ 445392 h 2719086"/>
                      <a:gd name="connsiteX1049" fmla="*/ 99842 w 1416191"/>
                      <a:gd name="connsiteY1049" fmla="*/ 482213 h 2719086"/>
                      <a:gd name="connsiteX1050" fmla="*/ 128165 w 1416191"/>
                      <a:gd name="connsiteY1050" fmla="*/ 429814 h 2719086"/>
                      <a:gd name="connsiteX1051" fmla="*/ 139495 w 1416191"/>
                      <a:gd name="connsiteY1051" fmla="*/ 445392 h 2719086"/>
                      <a:gd name="connsiteX1052" fmla="*/ 469468 w 1416191"/>
                      <a:gd name="connsiteY1052" fmla="*/ 1926727 h 2719086"/>
                      <a:gd name="connsiteX1053" fmla="*/ 509121 w 1416191"/>
                      <a:gd name="connsiteY1053" fmla="*/ 1829010 h 2719086"/>
                      <a:gd name="connsiteX1054" fmla="*/ 527531 w 1416191"/>
                      <a:gd name="connsiteY1054" fmla="*/ 1724212 h 2719086"/>
                      <a:gd name="connsiteX1055" fmla="*/ 618168 w 1416191"/>
                      <a:gd name="connsiteY1055" fmla="*/ 1708634 h 2719086"/>
                      <a:gd name="connsiteX1056" fmla="*/ 625249 w 1416191"/>
                      <a:gd name="connsiteY1056" fmla="*/ 1734126 h 2719086"/>
                      <a:gd name="connsiteX1057" fmla="*/ 623832 w 1416191"/>
                      <a:gd name="connsiteY1057" fmla="*/ 1843172 h 2719086"/>
                      <a:gd name="connsiteX1058" fmla="*/ 558688 w 1416191"/>
                      <a:gd name="connsiteY1058" fmla="*/ 1843172 h 2719086"/>
                      <a:gd name="connsiteX1059" fmla="*/ 558688 w 1416191"/>
                      <a:gd name="connsiteY1059" fmla="*/ 1843172 h 2719086"/>
                      <a:gd name="connsiteX1060" fmla="*/ 545942 w 1416191"/>
                      <a:gd name="connsiteY1060" fmla="*/ 1930976 h 2719086"/>
                      <a:gd name="connsiteX1061" fmla="*/ 469468 w 1416191"/>
                      <a:gd name="connsiteY1061" fmla="*/ 1926727 h 2719086"/>
                      <a:gd name="connsiteX1062" fmla="*/ 547358 w 1416191"/>
                      <a:gd name="connsiteY1062" fmla="*/ 1933808 h 2719086"/>
                      <a:gd name="connsiteX1063" fmla="*/ 533196 w 1416191"/>
                      <a:gd name="connsiteY1063" fmla="*/ 2025861 h 2719086"/>
                      <a:gd name="connsiteX1064" fmla="*/ 448225 w 1416191"/>
                      <a:gd name="connsiteY1064" fmla="*/ 1974878 h 2719086"/>
                      <a:gd name="connsiteX1065" fmla="*/ 466635 w 1416191"/>
                      <a:gd name="connsiteY1065" fmla="*/ 1929560 h 2719086"/>
                      <a:gd name="connsiteX1066" fmla="*/ 547358 w 1416191"/>
                      <a:gd name="connsiteY1066" fmla="*/ 1933808 h 2719086"/>
                      <a:gd name="connsiteX1067" fmla="*/ 533196 w 1416191"/>
                      <a:gd name="connsiteY1067" fmla="*/ 2027277 h 2719086"/>
                      <a:gd name="connsiteX1068" fmla="*/ 533196 w 1416191"/>
                      <a:gd name="connsiteY1068" fmla="*/ 2027277 h 2719086"/>
                      <a:gd name="connsiteX1069" fmla="*/ 432647 w 1416191"/>
                      <a:gd name="connsiteY1069" fmla="*/ 2014531 h 2719086"/>
                      <a:gd name="connsiteX1070" fmla="*/ 448225 w 1416191"/>
                      <a:gd name="connsiteY1070" fmla="*/ 1976294 h 2719086"/>
                      <a:gd name="connsiteX1071" fmla="*/ 533196 w 1416191"/>
                      <a:gd name="connsiteY1071" fmla="*/ 2027277 h 2719086"/>
                      <a:gd name="connsiteX1072" fmla="*/ 313687 w 1416191"/>
                      <a:gd name="connsiteY1072" fmla="*/ 2255284 h 2719086"/>
                      <a:gd name="connsiteX1073" fmla="*/ 347675 w 1416191"/>
                      <a:gd name="connsiteY1073" fmla="*/ 2221295 h 2719086"/>
                      <a:gd name="connsiteX1074" fmla="*/ 344843 w 1416191"/>
                      <a:gd name="connsiteY1074" fmla="*/ 2269446 h 2719086"/>
                      <a:gd name="connsiteX1075" fmla="*/ 313687 w 1416191"/>
                      <a:gd name="connsiteY1075" fmla="*/ 2255284 h 2719086"/>
                      <a:gd name="connsiteX1076" fmla="*/ 288195 w 1416191"/>
                      <a:gd name="connsiteY1076" fmla="*/ 2428059 h 2719086"/>
                      <a:gd name="connsiteX1077" fmla="*/ 257039 w 1416191"/>
                      <a:gd name="connsiteY1077" fmla="*/ 2323261 h 2719086"/>
                      <a:gd name="connsiteX1078" fmla="*/ 343426 w 1416191"/>
                      <a:gd name="connsiteY1078" fmla="*/ 2314764 h 2719086"/>
                      <a:gd name="connsiteX1079" fmla="*/ 339178 w 1416191"/>
                      <a:gd name="connsiteY1079" fmla="*/ 2379909 h 2719086"/>
                      <a:gd name="connsiteX1080" fmla="*/ 288195 w 1416191"/>
                      <a:gd name="connsiteY1080" fmla="*/ 2428059 h 2719086"/>
                      <a:gd name="connsiteX1081" fmla="*/ 289611 w 1416191"/>
                      <a:gd name="connsiteY1081" fmla="*/ 2433724 h 2719086"/>
                      <a:gd name="connsiteX1082" fmla="*/ 288195 w 1416191"/>
                      <a:gd name="connsiteY1082" fmla="*/ 2430892 h 2719086"/>
                      <a:gd name="connsiteX1083" fmla="*/ 339178 w 1416191"/>
                      <a:gd name="connsiteY1083" fmla="*/ 2384157 h 2719086"/>
                      <a:gd name="connsiteX1084" fmla="*/ 336345 w 1416191"/>
                      <a:gd name="connsiteY1084" fmla="*/ 2433724 h 2719086"/>
                      <a:gd name="connsiteX1085" fmla="*/ 289611 w 1416191"/>
                      <a:gd name="connsiteY1085" fmla="*/ 2433724 h 2719086"/>
                      <a:gd name="connsiteX1086" fmla="*/ 282530 w 1416191"/>
                      <a:gd name="connsiteY1086" fmla="*/ 2436556 h 2719086"/>
                      <a:gd name="connsiteX1087" fmla="*/ 288195 w 1416191"/>
                      <a:gd name="connsiteY1087" fmla="*/ 2436556 h 2719086"/>
                      <a:gd name="connsiteX1088" fmla="*/ 302357 w 1416191"/>
                      <a:gd name="connsiteY1088" fmla="*/ 2486123 h 2719086"/>
                      <a:gd name="connsiteX1089" fmla="*/ 298108 w 1416191"/>
                      <a:gd name="connsiteY1089" fmla="*/ 2494620 h 2719086"/>
                      <a:gd name="connsiteX1090" fmla="*/ 281114 w 1416191"/>
                      <a:gd name="connsiteY1090" fmla="*/ 2439389 h 2719086"/>
                      <a:gd name="connsiteX1091" fmla="*/ 282530 w 1416191"/>
                      <a:gd name="connsiteY1091" fmla="*/ 2436556 h 2719086"/>
                      <a:gd name="connsiteX1092" fmla="*/ 285363 w 1416191"/>
                      <a:gd name="connsiteY1092" fmla="*/ 2435140 h 2719086"/>
                      <a:gd name="connsiteX1093" fmla="*/ 288195 w 1416191"/>
                      <a:gd name="connsiteY1093" fmla="*/ 2432308 h 2719086"/>
                      <a:gd name="connsiteX1094" fmla="*/ 289611 w 1416191"/>
                      <a:gd name="connsiteY1094" fmla="*/ 2435140 h 2719086"/>
                      <a:gd name="connsiteX1095" fmla="*/ 285363 w 1416191"/>
                      <a:gd name="connsiteY1095" fmla="*/ 2435140 h 2719086"/>
                      <a:gd name="connsiteX1096" fmla="*/ 312270 w 1416191"/>
                      <a:gd name="connsiteY1096" fmla="*/ 2256700 h 2719086"/>
                      <a:gd name="connsiteX1097" fmla="*/ 344843 w 1416191"/>
                      <a:gd name="connsiteY1097" fmla="*/ 2270862 h 2719086"/>
                      <a:gd name="connsiteX1098" fmla="*/ 342010 w 1416191"/>
                      <a:gd name="connsiteY1098" fmla="*/ 2311932 h 2719086"/>
                      <a:gd name="connsiteX1099" fmla="*/ 252790 w 1416191"/>
                      <a:gd name="connsiteY1099" fmla="*/ 2320429 h 2719086"/>
                      <a:gd name="connsiteX1100" fmla="*/ 252790 w 1416191"/>
                      <a:gd name="connsiteY1100" fmla="*/ 2320429 h 2719086"/>
                      <a:gd name="connsiteX1101" fmla="*/ 285363 w 1416191"/>
                      <a:gd name="connsiteY1101" fmla="*/ 2428059 h 2719086"/>
                      <a:gd name="connsiteX1102" fmla="*/ 281114 w 1416191"/>
                      <a:gd name="connsiteY1102" fmla="*/ 2432308 h 2719086"/>
                      <a:gd name="connsiteX1103" fmla="*/ 278282 w 1416191"/>
                      <a:gd name="connsiteY1103" fmla="*/ 2432308 h 2719086"/>
                      <a:gd name="connsiteX1104" fmla="*/ 242877 w 1416191"/>
                      <a:gd name="connsiteY1104" fmla="*/ 2321845 h 2719086"/>
                      <a:gd name="connsiteX1105" fmla="*/ 312270 w 1416191"/>
                      <a:gd name="connsiteY1105" fmla="*/ 2256700 h 2719086"/>
                      <a:gd name="connsiteX1106" fmla="*/ 350507 w 1416191"/>
                      <a:gd name="connsiteY1106" fmla="*/ 2217047 h 2719086"/>
                      <a:gd name="connsiteX1107" fmla="*/ 350507 w 1416191"/>
                      <a:gd name="connsiteY1107" fmla="*/ 2215631 h 2719086"/>
                      <a:gd name="connsiteX1108" fmla="*/ 353340 w 1416191"/>
                      <a:gd name="connsiteY1108" fmla="*/ 2214215 h 2719086"/>
                      <a:gd name="connsiteX1109" fmla="*/ 350507 w 1416191"/>
                      <a:gd name="connsiteY1109" fmla="*/ 2217047 h 2719086"/>
                      <a:gd name="connsiteX1110" fmla="*/ 303773 w 1416191"/>
                      <a:gd name="connsiteY1110" fmla="*/ 2057017 h 2719086"/>
                      <a:gd name="connsiteX1111" fmla="*/ 308022 w 1416191"/>
                      <a:gd name="connsiteY1111" fmla="*/ 2042855 h 2719086"/>
                      <a:gd name="connsiteX1112" fmla="*/ 308022 w 1416191"/>
                      <a:gd name="connsiteY1112" fmla="*/ 2042855 h 2719086"/>
                      <a:gd name="connsiteX1113" fmla="*/ 292444 w 1416191"/>
                      <a:gd name="connsiteY1113" fmla="*/ 1998953 h 2719086"/>
                      <a:gd name="connsiteX1114" fmla="*/ 346259 w 1416191"/>
                      <a:gd name="connsiteY1114" fmla="*/ 2006034 h 2719086"/>
                      <a:gd name="connsiteX1115" fmla="*/ 347675 w 1416191"/>
                      <a:gd name="connsiteY1115" fmla="*/ 2102336 h 2719086"/>
                      <a:gd name="connsiteX1116" fmla="*/ 303773 w 1416191"/>
                      <a:gd name="connsiteY1116" fmla="*/ 2057017 h 2719086"/>
                      <a:gd name="connsiteX1117" fmla="*/ 404323 w 1416191"/>
                      <a:gd name="connsiteY1117" fmla="*/ 2010283 h 2719086"/>
                      <a:gd name="connsiteX1118" fmla="*/ 401490 w 1416191"/>
                      <a:gd name="connsiteY1118" fmla="*/ 1947970 h 2719086"/>
                      <a:gd name="connsiteX1119" fmla="*/ 446808 w 1416191"/>
                      <a:gd name="connsiteY1119" fmla="*/ 1974878 h 2719086"/>
                      <a:gd name="connsiteX1120" fmla="*/ 431230 w 1416191"/>
                      <a:gd name="connsiteY1120" fmla="*/ 2014531 h 2719086"/>
                      <a:gd name="connsiteX1121" fmla="*/ 404323 w 1416191"/>
                      <a:gd name="connsiteY1121" fmla="*/ 2010283 h 2719086"/>
                      <a:gd name="connsiteX1122" fmla="*/ 408571 w 1416191"/>
                      <a:gd name="connsiteY1122" fmla="*/ 2163232 h 2719086"/>
                      <a:gd name="connsiteX1123" fmla="*/ 408571 w 1416191"/>
                      <a:gd name="connsiteY1123" fmla="*/ 2163232 h 2719086"/>
                      <a:gd name="connsiteX1124" fmla="*/ 408571 w 1416191"/>
                      <a:gd name="connsiteY1124" fmla="*/ 2163232 h 2719086"/>
                      <a:gd name="connsiteX1125" fmla="*/ 408571 w 1416191"/>
                      <a:gd name="connsiteY1125" fmla="*/ 2163232 h 2719086"/>
                      <a:gd name="connsiteX1126" fmla="*/ 363253 w 1416191"/>
                      <a:gd name="connsiteY1126" fmla="*/ 2207134 h 2719086"/>
                      <a:gd name="connsiteX1127" fmla="*/ 407155 w 1416191"/>
                      <a:gd name="connsiteY1127" fmla="*/ 2163232 h 2719086"/>
                      <a:gd name="connsiteX1128" fmla="*/ 408571 w 1416191"/>
                      <a:gd name="connsiteY1128" fmla="*/ 2164648 h 2719086"/>
                      <a:gd name="connsiteX1129" fmla="*/ 409988 w 1416191"/>
                      <a:gd name="connsiteY1129" fmla="*/ 2184474 h 2719086"/>
                      <a:gd name="connsiteX1130" fmla="*/ 363253 w 1416191"/>
                      <a:gd name="connsiteY1130" fmla="*/ 2207134 h 2719086"/>
                      <a:gd name="connsiteX1131" fmla="*/ 405739 w 1416191"/>
                      <a:gd name="connsiteY1131" fmla="*/ 2163232 h 2719086"/>
                      <a:gd name="connsiteX1132" fmla="*/ 357588 w 1416191"/>
                      <a:gd name="connsiteY1132" fmla="*/ 2211382 h 2719086"/>
                      <a:gd name="connsiteX1133" fmla="*/ 350507 w 1416191"/>
                      <a:gd name="connsiteY1133" fmla="*/ 2214215 h 2719086"/>
                      <a:gd name="connsiteX1134" fmla="*/ 381664 w 1416191"/>
                      <a:gd name="connsiteY1134" fmla="*/ 2139156 h 2719086"/>
                      <a:gd name="connsiteX1135" fmla="*/ 405739 w 1416191"/>
                      <a:gd name="connsiteY1135" fmla="*/ 2163232 h 2719086"/>
                      <a:gd name="connsiteX1136" fmla="*/ 402907 w 1416191"/>
                      <a:gd name="connsiteY1136" fmla="*/ 2013115 h 2719086"/>
                      <a:gd name="connsiteX1137" fmla="*/ 405739 w 1416191"/>
                      <a:gd name="connsiteY1137" fmla="*/ 2078260 h 2719086"/>
                      <a:gd name="connsiteX1138" fmla="*/ 381664 w 1416191"/>
                      <a:gd name="connsiteY1138" fmla="*/ 2134908 h 2719086"/>
                      <a:gd name="connsiteX1139" fmla="*/ 350507 w 1416191"/>
                      <a:gd name="connsiteY1139" fmla="*/ 2103751 h 2719086"/>
                      <a:gd name="connsiteX1140" fmla="*/ 349091 w 1416191"/>
                      <a:gd name="connsiteY1140" fmla="*/ 2006034 h 2719086"/>
                      <a:gd name="connsiteX1141" fmla="*/ 402907 w 1416191"/>
                      <a:gd name="connsiteY1141" fmla="*/ 2013115 h 2719086"/>
                      <a:gd name="connsiteX1142" fmla="*/ 407155 w 1416191"/>
                      <a:gd name="connsiteY1142" fmla="*/ 2160399 h 2719086"/>
                      <a:gd name="connsiteX1143" fmla="*/ 383080 w 1416191"/>
                      <a:gd name="connsiteY1143" fmla="*/ 2136324 h 2719086"/>
                      <a:gd name="connsiteX1144" fmla="*/ 405739 w 1416191"/>
                      <a:gd name="connsiteY1144" fmla="*/ 2082508 h 2719086"/>
                      <a:gd name="connsiteX1145" fmla="*/ 407155 w 1416191"/>
                      <a:gd name="connsiteY1145" fmla="*/ 2160399 h 2719086"/>
                      <a:gd name="connsiteX1146" fmla="*/ 407155 w 1416191"/>
                      <a:gd name="connsiteY1146" fmla="*/ 2160399 h 2719086"/>
                      <a:gd name="connsiteX1147" fmla="*/ 429814 w 1416191"/>
                      <a:gd name="connsiteY1147" fmla="*/ 2015948 h 2719086"/>
                      <a:gd name="connsiteX1148" fmla="*/ 405739 w 1416191"/>
                      <a:gd name="connsiteY1148" fmla="*/ 2072595 h 2719086"/>
                      <a:gd name="connsiteX1149" fmla="*/ 402907 w 1416191"/>
                      <a:gd name="connsiteY1149" fmla="*/ 2011699 h 2719086"/>
                      <a:gd name="connsiteX1150" fmla="*/ 429814 w 1416191"/>
                      <a:gd name="connsiteY1150" fmla="*/ 2015948 h 2719086"/>
                      <a:gd name="connsiteX1151" fmla="*/ 400074 w 1416191"/>
                      <a:gd name="connsiteY1151" fmla="*/ 1945138 h 2719086"/>
                      <a:gd name="connsiteX1152" fmla="*/ 400074 w 1416191"/>
                      <a:gd name="connsiteY1152" fmla="*/ 1945138 h 2719086"/>
                      <a:gd name="connsiteX1153" fmla="*/ 402907 w 1416191"/>
                      <a:gd name="connsiteY1153" fmla="*/ 2011699 h 2719086"/>
                      <a:gd name="connsiteX1154" fmla="*/ 349091 w 1416191"/>
                      <a:gd name="connsiteY1154" fmla="*/ 2004618 h 2719086"/>
                      <a:gd name="connsiteX1155" fmla="*/ 347675 w 1416191"/>
                      <a:gd name="connsiteY1155" fmla="*/ 1923895 h 2719086"/>
                      <a:gd name="connsiteX1156" fmla="*/ 466635 w 1416191"/>
                      <a:gd name="connsiteY1156" fmla="*/ 1929560 h 2719086"/>
                      <a:gd name="connsiteX1157" fmla="*/ 448225 w 1416191"/>
                      <a:gd name="connsiteY1157" fmla="*/ 1973462 h 2719086"/>
                      <a:gd name="connsiteX1158" fmla="*/ 400074 w 1416191"/>
                      <a:gd name="connsiteY1158" fmla="*/ 1945138 h 2719086"/>
                      <a:gd name="connsiteX1159" fmla="*/ 347675 w 1416191"/>
                      <a:gd name="connsiteY1159" fmla="*/ 2103751 h 2719086"/>
                      <a:gd name="connsiteX1160" fmla="*/ 349091 w 1416191"/>
                      <a:gd name="connsiteY1160" fmla="*/ 2214215 h 2719086"/>
                      <a:gd name="connsiteX1161" fmla="*/ 349091 w 1416191"/>
                      <a:gd name="connsiteY1161" fmla="*/ 2214215 h 2719086"/>
                      <a:gd name="connsiteX1162" fmla="*/ 349091 w 1416191"/>
                      <a:gd name="connsiteY1162" fmla="*/ 2218463 h 2719086"/>
                      <a:gd name="connsiteX1163" fmla="*/ 312270 w 1416191"/>
                      <a:gd name="connsiteY1163" fmla="*/ 2253868 h 2719086"/>
                      <a:gd name="connsiteX1164" fmla="*/ 259871 w 1416191"/>
                      <a:gd name="connsiteY1164" fmla="*/ 2229793 h 2719086"/>
                      <a:gd name="connsiteX1165" fmla="*/ 303773 w 1416191"/>
                      <a:gd name="connsiteY1165" fmla="*/ 2058433 h 2719086"/>
                      <a:gd name="connsiteX1166" fmla="*/ 347675 w 1416191"/>
                      <a:gd name="connsiteY1166" fmla="*/ 2103751 h 2719086"/>
                      <a:gd name="connsiteX1167" fmla="*/ 380247 w 1416191"/>
                      <a:gd name="connsiteY1167" fmla="*/ 2137740 h 2719086"/>
                      <a:gd name="connsiteX1168" fmla="*/ 350507 w 1416191"/>
                      <a:gd name="connsiteY1168" fmla="*/ 2208550 h 2719086"/>
                      <a:gd name="connsiteX1169" fmla="*/ 349091 w 1416191"/>
                      <a:gd name="connsiteY1169" fmla="*/ 2106584 h 2719086"/>
                      <a:gd name="connsiteX1170" fmla="*/ 380247 w 1416191"/>
                      <a:gd name="connsiteY1170" fmla="*/ 2137740 h 2719086"/>
                      <a:gd name="connsiteX1171" fmla="*/ 507705 w 1416191"/>
                      <a:gd name="connsiteY1171" fmla="*/ 1829010 h 2719086"/>
                      <a:gd name="connsiteX1172" fmla="*/ 466635 w 1416191"/>
                      <a:gd name="connsiteY1172" fmla="*/ 1926727 h 2719086"/>
                      <a:gd name="connsiteX1173" fmla="*/ 346259 w 1416191"/>
                      <a:gd name="connsiteY1173" fmla="*/ 1921063 h 2719086"/>
                      <a:gd name="connsiteX1174" fmla="*/ 344843 w 1416191"/>
                      <a:gd name="connsiteY1174" fmla="*/ 1756785 h 2719086"/>
                      <a:gd name="connsiteX1175" fmla="*/ 526115 w 1416191"/>
                      <a:gd name="connsiteY1175" fmla="*/ 1727045 h 2719086"/>
                      <a:gd name="connsiteX1176" fmla="*/ 507705 w 1416191"/>
                      <a:gd name="connsiteY1176" fmla="*/ 1829010 h 2719086"/>
                      <a:gd name="connsiteX1177" fmla="*/ 344843 w 1416191"/>
                      <a:gd name="connsiteY1177" fmla="*/ 1922479 h 2719086"/>
                      <a:gd name="connsiteX1178" fmla="*/ 346259 w 1416191"/>
                      <a:gd name="connsiteY1178" fmla="*/ 2003202 h 2719086"/>
                      <a:gd name="connsiteX1179" fmla="*/ 291027 w 1416191"/>
                      <a:gd name="connsiteY1179" fmla="*/ 1996121 h 2719086"/>
                      <a:gd name="connsiteX1180" fmla="*/ 264120 w 1416191"/>
                      <a:gd name="connsiteY1180" fmla="*/ 1918231 h 2719086"/>
                      <a:gd name="connsiteX1181" fmla="*/ 344843 w 1416191"/>
                      <a:gd name="connsiteY1181" fmla="*/ 1922479 h 2719086"/>
                      <a:gd name="connsiteX1182" fmla="*/ 289611 w 1416191"/>
                      <a:gd name="connsiteY1182" fmla="*/ 1997537 h 2719086"/>
                      <a:gd name="connsiteX1183" fmla="*/ 305189 w 1416191"/>
                      <a:gd name="connsiteY1183" fmla="*/ 2042855 h 2719086"/>
                      <a:gd name="connsiteX1184" fmla="*/ 302357 w 1416191"/>
                      <a:gd name="connsiteY1184" fmla="*/ 2055601 h 2719086"/>
                      <a:gd name="connsiteX1185" fmla="*/ 238628 w 1416191"/>
                      <a:gd name="connsiteY1185" fmla="*/ 1991872 h 2719086"/>
                      <a:gd name="connsiteX1186" fmla="*/ 289611 w 1416191"/>
                      <a:gd name="connsiteY1186" fmla="*/ 1997537 h 2719086"/>
                      <a:gd name="connsiteX1187" fmla="*/ 350507 w 1416191"/>
                      <a:gd name="connsiteY1187" fmla="*/ 2219879 h 2719086"/>
                      <a:gd name="connsiteX1188" fmla="*/ 359005 w 1416191"/>
                      <a:gd name="connsiteY1188" fmla="*/ 2211382 h 2719086"/>
                      <a:gd name="connsiteX1189" fmla="*/ 409988 w 1416191"/>
                      <a:gd name="connsiteY1189" fmla="*/ 2185891 h 2719086"/>
                      <a:gd name="connsiteX1190" fmla="*/ 414236 w 1416191"/>
                      <a:gd name="connsiteY1190" fmla="*/ 2299186 h 2719086"/>
                      <a:gd name="connsiteX1191" fmla="*/ 349091 w 1416191"/>
                      <a:gd name="connsiteY1191" fmla="*/ 2269446 h 2719086"/>
                      <a:gd name="connsiteX1192" fmla="*/ 350507 w 1416191"/>
                      <a:gd name="connsiteY1192" fmla="*/ 2219879 h 2719086"/>
                      <a:gd name="connsiteX1193" fmla="*/ 531780 w 1416191"/>
                      <a:gd name="connsiteY1193" fmla="*/ 2037191 h 2719086"/>
                      <a:gd name="connsiteX1194" fmla="*/ 409988 w 1416191"/>
                      <a:gd name="connsiteY1194" fmla="*/ 2158983 h 2719086"/>
                      <a:gd name="connsiteX1195" fmla="*/ 407155 w 1416191"/>
                      <a:gd name="connsiteY1195" fmla="*/ 2079676 h 2719086"/>
                      <a:gd name="connsiteX1196" fmla="*/ 432647 w 1416191"/>
                      <a:gd name="connsiteY1196" fmla="*/ 2018780 h 2719086"/>
                      <a:gd name="connsiteX1197" fmla="*/ 533196 w 1416191"/>
                      <a:gd name="connsiteY1197" fmla="*/ 2031526 h 2719086"/>
                      <a:gd name="connsiteX1198" fmla="*/ 531780 w 1416191"/>
                      <a:gd name="connsiteY1198" fmla="*/ 2037191 h 2719086"/>
                      <a:gd name="connsiteX1199" fmla="*/ 298108 w 1416191"/>
                      <a:gd name="connsiteY1199" fmla="*/ 2498869 h 2719086"/>
                      <a:gd name="connsiteX1200" fmla="*/ 334929 w 1416191"/>
                      <a:gd name="connsiteY1200" fmla="*/ 2614996 h 2719086"/>
                      <a:gd name="connsiteX1201" fmla="*/ 223050 w 1416191"/>
                      <a:gd name="connsiteY1201" fmla="*/ 2636239 h 2719086"/>
                      <a:gd name="connsiteX1202" fmla="*/ 298108 w 1416191"/>
                      <a:gd name="connsiteY1202" fmla="*/ 2498869 h 2719086"/>
                      <a:gd name="connsiteX1203" fmla="*/ 417069 w 1416191"/>
                      <a:gd name="connsiteY1203" fmla="*/ 2307683 h 2719086"/>
                      <a:gd name="connsiteX1204" fmla="*/ 342010 w 1416191"/>
                      <a:gd name="connsiteY1204" fmla="*/ 2378493 h 2719086"/>
                      <a:gd name="connsiteX1205" fmla="*/ 344843 w 1416191"/>
                      <a:gd name="connsiteY1205" fmla="*/ 2314764 h 2719086"/>
                      <a:gd name="connsiteX1206" fmla="*/ 417069 w 1416191"/>
                      <a:gd name="connsiteY1206" fmla="*/ 2307683 h 2719086"/>
                      <a:gd name="connsiteX1207" fmla="*/ 1286610 w 1416191"/>
                      <a:gd name="connsiteY1207" fmla="*/ 989209 h 2719086"/>
                      <a:gd name="connsiteX1208" fmla="*/ 1286610 w 1416191"/>
                      <a:gd name="connsiteY1208" fmla="*/ 992042 h 2719086"/>
                      <a:gd name="connsiteX1209" fmla="*/ 1098257 w 1416191"/>
                      <a:gd name="connsiteY1209" fmla="*/ 1000539 h 2719086"/>
                      <a:gd name="connsiteX1210" fmla="*/ 1118083 w 1416191"/>
                      <a:gd name="connsiteY1210" fmla="*/ 972215 h 2719086"/>
                      <a:gd name="connsiteX1211" fmla="*/ 1286610 w 1416191"/>
                      <a:gd name="connsiteY1211" fmla="*/ 989209 h 2719086"/>
                      <a:gd name="connsiteX1212" fmla="*/ 1412651 w 1416191"/>
                      <a:gd name="connsiteY1212" fmla="*/ 764035 h 2719086"/>
                      <a:gd name="connsiteX1213" fmla="*/ 1314934 w 1416191"/>
                      <a:gd name="connsiteY1213" fmla="*/ 841926 h 2719086"/>
                      <a:gd name="connsiteX1214" fmla="*/ 1314934 w 1416191"/>
                      <a:gd name="connsiteY1214" fmla="*/ 841926 h 2719086"/>
                      <a:gd name="connsiteX1215" fmla="*/ 1286610 w 1416191"/>
                      <a:gd name="connsiteY1215" fmla="*/ 986377 h 2719086"/>
                      <a:gd name="connsiteX1216" fmla="*/ 1118083 w 1416191"/>
                      <a:gd name="connsiteY1216" fmla="*/ 969383 h 2719086"/>
                      <a:gd name="connsiteX1217" fmla="*/ 1239876 w 1416191"/>
                      <a:gd name="connsiteY1217" fmla="*/ 792359 h 2719086"/>
                      <a:gd name="connsiteX1218" fmla="*/ 1412651 w 1416191"/>
                      <a:gd name="connsiteY1218" fmla="*/ 764035 h 2719086"/>
                      <a:gd name="connsiteX1219" fmla="*/ 220218 w 1416191"/>
                      <a:gd name="connsiteY1219" fmla="*/ 693226 h 2719086"/>
                      <a:gd name="connsiteX1220" fmla="*/ 157905 w 1416191"/>
                      <a:gd name="connsiteY1220" fmla="*/ 730046 h 2719086"/>
                      <a:gd name="connsiteX1221" fmla="*/ 142327 w 1416191"/>
                      <a:gd name="connsiteY1221" fmla="*/ 653572 h 2719086"/>
                      <a:gd name="connsiteX1222" fmla="*/ 220218 w 1416191"/>
                      <a:gd name="connsiteY1222" fmla="*/ 693226 h 2719086"/>
                      <a:gd name="connsiteX1223" fmla="*/ 156489 w 1416191"/>
                      <a:gd name="connsiteY1223" fmla="*/ 732879 h 2719086"/>
                      <a:gd name="connsiteX1224" fmla="*/ 166402 w 1416191"/>
                      <a:gd name="connsiteY1224" fmla="*/ 782445 h 2719086"/>
                      <a:gd name="connsiteX1225" fmla="*/ 91345 w 1416191"/>
                      <a:gd name="connsiteY1225" fmla="*/ 771116 h 2719086"/>
                      <a:gd name="connsiteX1226" fmla="*/ 156489 w 1416191"/>
                      <a:gd name="connsiteY1226" fmla="*/ 732879 h 2719086"/>
                      <a:gd name="connsiteX1227" fmla="*/ 282530 w 1416191"/>
                      <a:gd name="connsiteY1227" fmla="*/ 800856 h 2719086"/>
                      <a:gd name="connsiteX1228" fmla="*/ 194726 w 1416191"/>
                      <a:gd name="connsiteY1228" fmla="*/ 908486 h 2719086"/>
                      <a:gd name="connsiteX1229" fmla="*/ 169235 w 1416191"/>
                      <a:gd name="connsiteY1229" fmla="*/ 785278 h 2719086"/>
                      <a:gd name="connsiteX1230" fmla="*/ 282530 w 1416191"/>
                      <a:gd name="connsiteY1230" fmla="*/ 800856 h 2719086"/>
                      <a:gd name="connsiteX1231" fmla="*/ 375999 w 1416191"/>
                      <a:gd name="connsiteY1231" fmla="*/ 1609501 h 2719086"/>
                      <a:gd name="connsiteX1232" fmla="*/ 374583 w 1416191"/>
                      <a:gd name="connsiteY1232" fmla="*/ 1613750 h 2719086"/>
                      <a:gd name="connsiteX1233" fmla="*/ 342010 w 1416191"/>
                      <a:gd name="connsiteY1233" fmla="*/ 1596755 h 2719086"/>
                      <a:gd name="connsiteX1234" fmla="*/ 375999 w 1416191"/>
                      <a:gd name="connsiteY1234" fmla="*/ 1609501 h 2719086"/>
                      <a:gd name="connsiteX1235" fmla="*/ 438311 w 1416191"/>
                      <a:gd name="connsiteY1235" fmla="*/ 1649154 h 2719086"/>
                      <a:gd name="connsiteX1236" fmla="*/ 339178 w 1416191"/>
                      <a:gd name="connsiteY1236" fmla="*/ 1697305 h 2719086"/>
                      <a:gd name="connsiteX1237" fmla="*/ 375999 w 1416191"/>
                      <a:gd name="connsiteY1237" fmla="*/ 1615166 h 2719086"/>
                      <a:gd name="connsiteX1238" fmla="*/ 438311 w 1416191"/>
                      <a:gd name="connsiteY1238" fmla="*/ 1649154 h 2719086"/>
                      <a:gd name="connsiteX1239" fmla="*/ 281114 w 1416191"/>
                      <a:gd name="connsiteY1239" fmla="*/ 2436556 h 2719086"/>
                      <a:gd name="connsiteX1240" fmla="*/ 281114 w 1416191"/>
                      <a:gd name="connsiteY1240" fmla="*/ 2436556 h 2719086"/>
                      <a:gd name="connsiteX1241" fmla="*/ 281114 w 1416191"/>
                      <a:gd name="connsiteY1241" fmla="*/ 2436556 h 2719086"/>
                      <a:gd name="connsiteX1242" fmla="*/ 281114 w 1416191"/>
                      <a:gd name="connsiteY1242" fmla="*/ 2436556 h 2719086"/>
                      <a:gd name="connsiteX1243" fmla="*/ 536029 w 1416191"/>
                      <a:gd name="connsiteY1243" fmla="*/ 2027277 h 2719086"/>
                      <a:gd name="connsiteX1244" fmla="*/ 536029 w 1416191"/>
                      <a:gd name="connsiteY1244" fmla="*/ 2027277 h 2719086"/>
                      <a:gd name="connsiteX1245" fmla="*/ 536029 w 1416191"/>
                      <a:gd name="connsiteY1245" fmla="*/ 2027277 h 2719086"/>
                      <a:gd name="connsiteX1246" fmla="*/ 536029 w 1416191"/>
                      <a:gd name="connsiteY1246" fmla="*/ 2027277 h 2719086"/>
                      <a:gd name="connsiteX1247" fmla="*/ 662069 w 1416191"/>
                      <a:gd name="connsiteY1247" fmla="*/ 1847421 h 2719086"/>
                      <a:gd name="connsiteX1248" fmla="*/ 704555 w 1416191"/>
                      <a:gd name="connsiteY1248" fmla="*/ 1847421 h 2719086"/>
                      <a:gd name="connsiteX1249" fmla="*/ 690393 w 1416191"/>
                      <a:gd name="connsiteY1249" fmla="*/ 1946554 h 2719086"/>
                      <a:gd name="connsiteX1250" fmla="*/ 662069 w 1416191"/>
                      <a:gd name="connsiteY1250" fmla="*/ 1847421 h 2719086"/>
                      <a:gd name="connsiteX1251" fmla="*/ 1310685 w 1416191"/>
                      <a:gd name="connsiteY1251" fmla="*/ 992042 h 2719086"/>
                      <a:gd name="connsiteX1252" fmla="*/ 1288026 w 1416191"/>
                      <a:gd name="connsiteY1252" fmla="*/ 993458 h 2719086"/>
                      <a:gd name="connsiteX1253" fmla="*/ 1288026 w 1416191"/>
                      <a:gd name="connsiteY1253" fmla="*/ 990626 h 2719086"/>
                      <a:gd name="connsiteX1254" fmla="*/ 1310685 w 1416191"/>
                      <a:gd name="connsiteY1254" fmla="*/ 992042 h 2719086"/>
                      <a:gd name="connsiteX1255" fmla="*/ 890076 w 1416191"/>
                      <a:gd name="connsiteY1255" fmla="*/ 452473 h 2719086"/>
                      <a:gd name="connsiteX1256" fmla="*/ 941059 w 1416191"/>
                      <a:gd name="connsiteY1256" fmla="*/ 377415 h 2719086"/>
                      <a:gd name="connsiteX1257" fmla="*/ 950973 w 1416191"/>
                      <a:gd name="connsiteY1257" fmla="*/ 483629 h 2719086"/>
                      <a:gd name="connsiteX1258" fmla="*/ 890076 w 1416191"/>
                      <a:gd name="connsiteY1258" fmla="*/ 452473 h 2719086"/>
                      <a:gd name="connsiteX1259" fmla="*/ 473716 w 1416191"/>
                      <a:gd name="connsiteY1259" fmla="*/ 2384157 h 2719086"/>
                      <a:gd name="connsiteX1260" fmla="*/ 401490 w 1416191"/>
                      <a:gd name="connsiteY1260" fmla="*/ 2430892 h 2719086"/>
                      <a:gd name="connsiteX1261" fmla="*/ 377415 w 1416191"/>
                      <a:gd name="connsiteY1261" fmla="*/ 2430892 h 2719086"/>
                      <a:gd name="connsiteX1262" fmla="*/ 473716 w 1416191"/>
                      <a:gd name="connsiteY1262" fmla="*/ 2384157 h 2719086"/>
                      <a:gd name="connsiteX1263" fmla="*/ 851839 w 1416191"/>
                      <a:gd name="connsiteY1263" fmla="*/ 1642073 h 2719086"/>
                      <a:gd name="connsiteX1264" fmla="*/ 959470 w 1416191"/>
                      <a:gd name="connsiteY1264" fmla="*/ 1524529 h 2719086"/>
                      <a:gd name="connsiteX1265" fmla="*/ 880163 w 1416191"/>
                      <a:gd name="connsiteY1265" fmla="*/ 1651987 h 2719086"/>
                      <a:gd name="connsiteX1266" fmla="*/ 851839 w 1416191"/>
                      <a:gd name="connsiteY1266" fmla="*/ 1642073 h 2719086"/>
                      <a:gd name="connsiteX1267" fmla="*/ 1111002 w 1416191"/>
                      <a:gd name="connsiteY1267" fmla="*/ 1356003 h 2719086"/>
                      <a:gd name="connsiteX1268" fmla="*/ 973632 w 1416191"/>
                      <a:gd name="connsiteY1268" fmla="*/ 1506119 h 2719086"/>
                      <a:gd name="connsiteX1269" fmla="*/ 1028863 w 1416191"/>
                      <a:gd name="connsiteY1269" fmla="*/ 1416899 h 2719086"/>
                      <a:gd name="connsiteX1270" fmla="*/ 1111002 w 1416191"/>
                      <a:gd name="connsiteY1270" fmla="*/ 1356003 h 271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Lst>
                    <a:rect l="l" t="t" r="r" b="b"/>
                    <a:pathLst>
                      <a:path w="1416191" h="2719086">
                        <a:moveTo>
                          <a:pt x="1330512" y="660653"/>
                        </a:moveTo>
                        <a:lnTo>
                          <a:pt x="1330512" y="660653"/>
                        </a:lnTo>
                        <a:lnTo>
                          <a:pt x="1125164" y="676231"/>
                        </a:lnTo>
                        <a:lnTo>
                          <a:pt x="1123748" y="653572"/>
                        </a:lnTo>
                        <a:lnTo>
                          <a:pt x="1157737" y="643659"/>
                        </a:lnTo>
                        <a:lnTo>
                          <a:pt x="1115251" y="543109"/>
                        </a:lnTo>
                        <a:lnTo>
                          <a:pt x="1115251" y="541693"/>
                        </a:lnTo>
                        <a:lnTo>
                          <a:pt x="1122332" y="650740"/>
                        </a:lnTo>
                        <a:lnTo>
                          <a:pt x="1081262" y="663486"/>
                        </a:lnTo>
                        <a:lnTo>
                          <a:pt x="1081262" y="618167"/>
                        </a:lnTo>
                        <a:lnTo>
                          <a:pt x="1081262" y="616751"/>
                        </a:lnTo>
                        <a:lnTo>
                          <a:pt x="1067100" y="667734"/>
                        </a:lnTo>
                        <a:lnTo>
                          <a:pt x="1014701" y="683312"/>
                        </a:lnTo>
                        <a:lnTo>
                          <a:pt x="963718" y="687560"/>
                        </a:lnTo>
                        <a:lnTo>
                          <a:pt x="766868" y="632329"/>
                        </a:lnTo>
                        <a:lnTo>
                          <a:pt x="888660" y="453889"/>
                        </a:lnTo>
                        <a:lnTo>
                          <a:pt x="953805" y="486462"/>
                        </a:lnTo>
                        <a:lnTo>
                          <a:pt x="953805" y="486462"/>
                        </a:lnTo>
                        <a:lnTo>
                          <a:pt x="942475" y="371750"/>
                        </a:lnTo>
                        <a:lnTo>
                          <a:pt x="942475" y="371750"/>
                        </a:lnTo>
                        <a:lnTo>
                          <a:pt x="887244" y="451057"/>
                        </a:lnTo>
                        <a:lnTo>
                          <a:pt x="795192" y="404322"/>
                        </a:lnTo>
                        <a:lnTo>
                          <a:pt x="793775" y="356172"/>
                        </a:lnTo>
                        <a:lnTo>
                          <a:pt x="907071" y="289611"/>
                        </a:lnTo>
                        <a:lnTo>
                          <a:pt x="907071" y="289611"/>
                        </a:lnTo>
                        <a:lnTo>
                          <a:pt x="660653" y="149408"/>
                        </a:lnTo>
                        <a:lnTo>
                          <a:pt x="659237" y="149408"/>
                        </a:lnTo>
                        <a:lnTo>
                          <a:pt x="735712" y="241460"/>
                        </a:lnTo>
                        <a:lnTo>
                          <a:pt x="514786" y="167819"/>
                        </a:lnTo>
                        <a:lnTo>
                          <a:pt x="570017" y="63020"/>
                        </a:lnTo>
                        <a:lnTo>
                          <a:pt x="570017" y="61604"/>
                        </a:lnTo>
                        <a:lnTo>
                          <a:pt x="475132" y="155073"/>
                        </a:lnTo>
                        <a:lnTo>
                          <a:pt x="343426" y="111171"/>
                        </a:lnTo>
                        <a:lnTo>
                          <a:pt x="303773" y="98425"/>
                        </a:lnTo>
                        <a:lnTo>
                          <a:pt x="350507" y="10621"/>
                        </a:lnTo>
                        <a:lnTo>
                          <a:pt x="350507" y="10621"/>
                        </a:lnTo>
                        <a:lnTo>
                          <a:pt x="262704" y="57356"/>
                        </a:lnTo>
                        <a:lnTo>
                          <a:pt x="262704" y="57356"/>
                        </a:lnTo>
                        <a:lnTo>
                          <a:pt x="264120" y="87096"/>
                        </a:lnTo>
                        <a:lnTo>
                          <a:pt x="204640" y="67269"/>
                        </a:lnTo>
                        <a:lnTo>
                          <a:pt x="204640" y="67269"/>
                        </a:lnTo>
                        <a:lnTo>
                          <a:pt x="40362" y="147992"/>
                        </a:lnTo>
                        <a:lnTo>
                          <a:pt x="40362" y="147992"/>
                        </a:lnTo>
                        <a:lnTo>
                          <a:pt x="41778" y="149408"/>
                        </a:lnTo>
                        <a:lnTo>
                          <a:pt x="206056" y="68685"/>
                        </a:lnTo>
                        <a:lnTo>
                          <a:pt x="265536" y="88512"/>
                        </a:lnTo>
                        <a:lnTo>
                          <a:pt x="266952" y="167819"/>
                        </a:lnTo>
                        <a:lnTo>
                          <a:pt x="201807" y="292443"/>
                        </a:lnTo>
                        <a:lnTo>
                          <a:pt x="121084" y="266952"/>
                        </a:lnTo>
                        <a:lnTo>
                          <a:pt x="186229" y="320767"/>
                        </a:lnTo>
                        <a:lnTo>
                          <a:pt x="130998" y="425565"/>
                        </a:lnTo>
                        <a:lnTo>
                          <a:pt x="101258" y="383079"/>
                        </a:lnTo>
                        <a:lnTo>
                          <a:pt x="101258" y="383079"/>
                        </a:lnTo>
                        <a:lnTo>
                          <a:pt x="10621" y="630913"/>
                        </a:lnTo>
                        <a:lnTo>
                          <a:pt x="10621" y="630913"/>
                        </a:lnTo>
                        <a:lnTo>
                          <a:pt x="189062" y="510537"/>
                        </a:lnTo>
                        <a:lnTo>
                          <a:pt x="288195" y="653572"/>
                        </a:lnTo>
                        <a:lnTo>
                          <a:pt x="225883" y="690393"/>
                        </a:lnTo>
                        <a:lnTo>
                          <a:pt x="143744" y="647907"/>
                        </a:lnTo>
                        <a:lnTo>
                          <a:pt x="143744" y="647907"/>
                        </a:lnTo>
                        <a:lnTo>
                          <a:pt x="160738" y="728630"/>
                        </a:lnTo>
                        <a:lnTo>
                          <a:pt x="89928" y="771116"/>
                        </a:lnTo>
                        <a:lnTo>
                          <a:pt x="172067" y="782445"/>
                        </a:lnTo>
                        <a:lnTo>
                          <a:pt x="198975" y="909903"/>
                        </a:lnTo>
                        <a:lnTo>
                          <a:pt x="198975" y="909903"/>
                        </a:lnTo>
                        <a:lnTo>
                          <a:pt x="289611" y="798024"/>
                        </a:lnTo>
                        <a:lnTo>
                          <a:pt x="349091" y="806521"/>
                        </a:lnTo>
                        <a:lnTo>
                          <a:pt x="344843" y="986377"/>
                        </a:lnTo>
                        <a:lnTo>
                          <a:pt x="344843" y="986377"/>
                        </a:lnTo>
                        <a:lnTo>
                          <a:pt x="584179" y="880163"/>
                        </a:lnTo>
                        <a:lnTo>
                          <a:pt x="598341" y="986377"/>
                        </a:lnTo>
                        <a:lnTo>
                          <a:pt x="561520" y="1020365"/>
                        </a:lnTo>
                        <a:lnTo>
                          <a:pt x="241461" y="1033111"/>
                        </a:lnTo>
                        <a:lnTo>
                          <a:pt x="241461" y="1033111"/>
                        </a:lnTo>
                        <a:lnTo>
                          <a:pt x="353340" y="1126580"/>
                        </a:lnTo>
                        <a:lnTo>
                          <a:pt x="422733" y="1147823"/>
                        </a:lnTo>
                        <a:lnTo>
                          <a:pt x="361837" y="1204470"/>
                        </a:lnTo>
                        <a:lnTo>
                          <a:pt x="361837" y="1204470"/>
                        </a:lnTo>
                        <a:lnTo>
                          <a:pt x="363253" y="1205886"/>
                        </a:lnTo>
                        <a:lnTo>
                          <a:pt x="449641" y="1156320"/>
                        </a:lnTo>
                        <a:lnTo>
                          <a:pt x="572850" y="1193141"/>
                        </a:lnTo>
                        <a:lnTo>
                          <a:pt x="553023" y="1238459"/>
                        </a:lnTo>
                        <a:lnTo>
                          <a:pt x="449641" y="1288026"/>
                        </a:lnTo>
                        <a:lnTo>
                          <a:pt x="368918" y="1330511"/>
                        </a:lnTo>
                        <a:lnTo>
                          <a:pt x="368918" y="1330511"/>
                        </a:lnTo>
                        <a:lnTo>
                          <a:pt x="336345" y="1463633"/>
                        </a:lnTo>
                        <a:lnTo>
                          <a:pt x="336345" y="1463633"/>
                        </a:lnTo>
                        <a:lnTo>
                          <a:pt x="435479" y="1497622"/>
                        </a:lnTo>
                        <a:lnTo>
                          <a:pt x="385912" y="1605252"/>
                        </a:lnTo>
                        <a:lnTo>
                          <a:pt x="333513" y="1584010"/>
                        </a:lnTo>
                        <a:lnTo>
                          <a:pt x="333513" y="1584010"/>
                        </a:lnTo>
                        <a:lnTo>
                          <a:pt x="332097" y="1585426"/>
                        </a:lnTo>
                        <a:lnTo>
                          <a:pt x="381664" y="1612333"/>
                        </a:lnTo>
                        <a:lnTo>
                          <a:pt x="342010" y="1698721"/>
                        </a:lnTo>
                        <a:lnTo>
                          <a:pt x="342010" y="1698721"/>
                        </a:lnTo>
                        <a:lnTo>
                          <a:pt x="448225" y="1646322"/>
                        </a:lnTo>
                        <a:lnTo>
                          <a:pt x="509121" y="1678894"/>
                        </a:lnTo>
                        <a:lnTo>
                          <a:pt x="509121" y="1678894"/>
                        </a:lnTo>
                        <a:lnTo>
                          <a:pt x="544526" y="1663316"/>
                        </a:lnTo>
                        <a:lnTo>
                          <a:pt x="534612" y="1719964"/>
                        </a:lnTo>
                        <a:lnTo>
                          <a:pt x="350507" y="1751120"/>
                        </a:lnTo>
                        <a:lnTo>
                          <a:pt x="350507" y="1751120"/>
                        </a:lnTo>
                        <a:lnTo>
                          <a:pt x="351924" y="1916814"/>
                        </a:lnTo>
                        <a:lnTo>
                          <a:pt x="268368" y="1912566"/>
                        </a:lnTo>
                        <a:lnTo>
                          <a:pt x="268368" y="1912566"/>
                        </a:lnTo>
                        <a:lnTo>
                          <a:pt x="295276" y="1991872"/>
                        </a:lnTo>
                        <a:lnTo>
                          <a:pt x="240045" y="1984791"/>
                        </a:lnTo>
                        <a:lnTo>
                          <a:pt x="240045" y="1984791"/>
                        </a:lnTo>
                        <a:lnTo>
                          <a:pt x="308022" y="2054185"/>
                        </a:lnTo>
                        <a:lnTo>
                          <a:pt x="264120" y="2228376"/>
                        </a:lnTo>
                        <a:lnTo>
                          <a:pt x="264120" y="2228376"/>
                        </a:lnTo>
                        <a:lnTo>
                          <a:pt x="317935" y="2252451"/>
                        </a:lnTo>
                        <a:lnTo>
                          <a:pt x="249958" y="2319013"/>
                        </a:lnTo>
                        <a:lnTo>
                          <a:pt x="249958" y="2319013"/>
                        </a:lnTo>
                        <a:lnTo>
                          <a:pt x="285363" y="2429475"/>
                        </a:lnTo>
                        <a:lnTo>
                          <a:pt x="164986" y="2432308"/>
                        </a:lnTo>
                        <a:lnTo>
                          <a:pt x="164986" y="2432308"/>
                        </a:lnTo>
                        <a:lnTo>
                          <a:pt x="218802" y="2498869"/>
                        </a:lnTo>
                        <a:lnTo>
                          <a:pt x="218802" y="2498869"/>
                        </a:lnTo>
                        <a:lnTo>
                          <a:pt x="288195" y="2433724"/>
                        </a:lnTo>
                        <a:lnTo>
                          <a:pt x="306606" y="2490372"/>
                        </a:lnTo>
                        <a:lnTo>
                          <a:pt x="228715" y="2633407"/>
                        </a:lnTo>
                        <a:lnTo>
                          <a:pt x="228715" y="2633407"/>
                        </a:lnTo>
                        <a:lnTo>
                          <a:pt x="344843" y="2610748"/>
                        </a:lnTo>
                        <a:lnTo>
                          <a:pt x="356172" y="2648985"/>
                        </a:lnTo>
                        <a:lnTo>
                          <a:pt x="325016" y="2639072"/>
                        </a:lnTo>
                        <a:lnTo>
                          <a:pt x="223050" y="2637655"/>
                        </a:lnTo>
                        <a:lnTo>
                          <a:pt x="221634" y="2637655"/>
                        </a:lnTo>
                        <a:lnTo>
                          <a:pt x="366086" y="2708465"/>
                        </a:lnTo>
                        <a:lnTo>
                          <a:pt x="366086" y="2708465"/>
                        </a:lnTo>
                        <a:lnTo>
                          <a:pt x="350507" y="2657482"/>
                        </a:lnTo>
                        <a:lnTo>
                          <a:pt x="452473" y="2690055"/>
                        </a:lnTo>
                        <a:lnTo>
                          <a:pt x="452473" y="2690055"/>
                        </a:lnTo>
                        <a:lnTo>
                          <a:pt x="390161" y="2603667"/>
                        </a:lnTo>
                        <a:lnTo>
                          <a:pt x="390161" y="2603667"/>
                        </a:lnTo>
                        <a:lnTo>
                          <a:pt x="336345" y="2613580"/>
                        </a:lnTo>
                        <a:lnTo>
                          <a:pt x="299525" y="2494620"/>
                        </a:lnTo>
                        <a:lnTo>
                          <a:pt x="303773" y="2486123"/>
                        </a:lnTo>
                        <a:lnTo>
                          <a:pt x="330681" y="2573927"/>
                        </a:lnTo>
                        <a:lnTo>
                          <a:pt x="330681" y="2575343"/>
                        </a:lnTo>
                        <a:lnTo>
                          <a:pt x="337762" y="2449302"/>
                        </a:lnTo>
                        <a:lnTo>
                          <a:pt x="373167" y="2432308"/>
                        </a:lnTo>
                        <a:lnTo>
                          <a:pt x="401490" y="2430892"/>
                        </a:lnTo>
                        <a:lnTo>
                          <a:pt x="490710" y="2374244"/>
                        </a:lnTo>
                        <a:lnTo>
                          <a:pt x="490710" y="2374244"/>
                        </a:lnTo>
                        <a:lnTo>
                          <a:pt x="489294" y="2372828"/>
                        </a:lnTo>
                        <a:lnTo>
                          <a:pt x="371750" y="2430892"/>
                        </a:lnTo>
                        <a:lnTo>
                          <a:pt x="337762" y="2432308"/>
                        </a:lnTo>
                        <a:lnTo>
                          <a:pt x="340594" y="2381325"/>
                        </a:lnTo>
                        <a:lnTo>
                          <a:pt x="421317" y="2304851"/>
                        </a:lnTo>
                        <a:lnTo>
                          <a:pt x="421317" y="2304851"/>
                        </a:lnTo>
                        <a:lnTo>
                          <a:pt x="343426" y="2313348"/>
                        </a:lnTo>
                        <a:lnTo>
                          <a:pt x="346259" y="2272278"/>
                        </a:lnTo>
                        <a:lnTo>
                          <a:pt x="414236" y="2302018"/>
                        </a:lnTo>
                        <a:lnTo>
                          <a:pt x="414236" y="2302018"/>
                        </a:lnTo>
                        <a:lnTo>
                          <a:pt x="409988" y="2184474"/>
                        </a:lnTo>
                        <a:lnTo>
                          <a:pt x="421317" y="2178810"/>
                        </a:lnTo>
                        <a:lnTo>
                          <a:pt x="462387" y="2219879"/>
                        </a:lnTo>
                        <a:lnTo>
                          <a:pt x="462387" y="2219879"/>
                        </a:lnTo>
                        <a:lnTo>
                          <a:pt x="494959" y="2140572"/>
                        </a:lnTo>
                        <a:lnTo>
                          <a:pt x="494959" y="2140572"/>
                        </a:lnTo>
                        <a:lnTo>
                          <a:pt x="421317" y="2175977"/>
                        </a:lnTo>
                        <a:lnTo>
                          <a:pt x="408571" y="2163232"/>
                        </a:lnTo>
                        <a:lnTo>
                          <a:pt x="408571" y="2158983"/>
                        </a:lnTo>
                        <a:lnTo>
                          <a:pt x="533196" y="2035774"/>
                        </a:lnTo>
                        <a:lnTo>
                          <a:pt x="533196" y="2035774"/>
                        </a:lnTo>
                        <a:lnTo>
                          <a:pt x="534612" y="2027277"/>
                        </a:lnTo>
                        <a:lnTo>
                          <a:pt x="543110" y="2028693"/>
                        </a:lnTo>
                        <a:lnTo>
                          <a:pt x="544526" y="2028693"/>
                        </a:lnTo>
                        <a:lnTo>
                          <a:pt x="536029" y="2023029"/>
                        </a:lnTo>
                        <a:lnTo>
                          <a:pt x="550190" y="1930976"/>
                        </a:lnTo>
                        <a:lnTo>
                          <a:pt x="626665" y="1935225"/>
                        </a:lnTo>
                        <a:lnTo>
                          <a:pt x="626665" y="1935225"/>
                        </a:lnTo>
                        <a:lnTo>
                          <a:pt x="628081" y="1844589"/>
                        </a:lnTo>
                        <a:lnTo>
                          <a:pt x="660653" y="1844589"/>
                        </a:lnTo>
                        <a:lnTo>
                          <a:pt x="691810" y="1952219"/>
                        </a:lnTo>
                        <a:lnTo>
                          <a:pt x="691810" y="1953635"/>
                        </a:lnTo>
                        <a:lnTo>
                          <a:pt x="704555" y="1860167"/>
                        </a:lnTo>
                        <a:lnTo>
                          <a:pt x="660653" y="2555517"/>
                        </a:lnTo>
                        <a:lnTo>
                          <a:pt x="660653" y="2555517"/>
                        </a:lnTo>
                        <a:lnTo>
                          <a:pt x="662069" y="2555517"/>
                        </a:lnTo>
                        <a:lnTo>
                          <a:pt x="662069" y="2555517"/>
                        </a:lnTo>
                        <a:lnTo>
                          <a:pt x="720133" y="1626495"/>
                        </a:lnTo>
                        <a:lnTo>
                          <a:pt x="754122" y="1744039"/>
                        </a:lnTo>
                        <a:lnTo>
                          <a:pt x="713052" y="1789357"/>
                        </a:lnTo>
                        <a:lnTo>
                          <a:pt x="713052" y="1789357"/>
                        </a:lnTo>
                        <a:lnTo>
                          <a:pt x="772532" y="1800687"/>
                        </a:lnTo>
                        <a:lnTo>
                          <a:pt x="772532" y="1800687"/>
                        </a:lnTo>
                        <a:lnTo>
                          <a:pt x="756954" y="1744039"/>
                        </a:lnTo>
                        <a:lnTo>
                          <a:pt x="850423" y="1642073"/>
                        </a:lnTo>
                        <a:lnTo>
                          <a:pt x="880163" y="1651987"/>
                        </a:lnTo>
                        <a:lnTo>
                          <a:pt x="880163" y="1651987"/>
                        </a:lnTo>
                        <a:lnTo>
                          <a:pt x="966551" y="1513200"/>
                        </a:lnTo>
                        <a:lnTo>
                          <a:pt x="1119499" y="1346089"/>
                        </a:lnTo>
                        <a:lnTo>
                          <a:pt x="1119499" y="1346089"/>
                        </a:lnTo>
                        <a:lnTo>
                          <a:pt x="1118083" y="1344673"/>
                        </a:lnTo>
                        <a:lnTo>
                          <a:pt x="1027447" y="1412650"/>
                        </a:lnTo>
                        <a:lnTo>
                          <a:pt x="965135" y="1511784"/>
                        </a:lnTo>
                        <a:lnTo>
                          <a:pt x="849007" y="1639241"/>
                        </a:lnTo>
                        <a:lnTo>
                          <a:pt x="713052" y="1592507"/>
                        </a:lnTo>
                        <a:lnTo>
                          <a:pt x="713052" y="1592507"/>
                        </a:lnTo>
                        <a:lnTo>
                          <a:pt x="705972" y="1589674"/>
                        </a:lnTo>
                        <a:lnTo>
                          <a:pt x="756954" y="1567015"/>
                        </a:lnTo>
                        <a:lnTo>
                          <a:pt x="812186" y="1591091"/>
                        </a:lnTo>
                        <a:lnTo>
                          <a:pt x="812186" y="1591091"/>
                        </a:lnTo>
                        <a:lnTo>
                          <a:pt x="796608" y="1548605"/>
                        </a:lnTo>
                        <a:lnTo>
                          <a:pt x="853255" y="1588258"/>
                        </a:lnTo>
                        <a:lnTo>
                          <a:pt x="853255" y="1588258"/>
                        </a:lnTo>
                        <a:lnTo>
                          <a:pt x="943892" y="1479212"/>
                        </a:lnTo>
                        <a:lnTo>
                          <a:pt x="943892" y="1477795"/>
                        </a:lnTo>
                        <a:lnTo>
                          <a:pt x="796608" y="1545772"/>
                        </a:lnTo>
                        <a:lnTo>
                          <a:pt x="795192" y="1544356"/>
                        </a:lnTo>
                        <a:lnTo>
                          <a:pt x="773949" y="1486292"/>
                        </a:lnTo>
                        <a:lnTo>
                          <a:pt x="1201639" y="1275280"/>
                        </a:lnTo>
                        <a:lnTo>
                          <a:pt x="1201639" y="1275280"/>
                        </a:lnTo>
                        <a:lnTo>
                          <a:pt x="1061436" y="1142158"/>
                        </a:lnTo>
                        <a:lnTo>
                          <a:pt x="1256870" y="1154903"/>
                        </a:lnTo>
                        <a:lnTo>
                          <a:pt x="1256870" y="1154903"/>
                        </a:lnTo>
                        <a:lnTo>
                          <a:pt x="1288026" y="994874"/>
                        </a:lnTo>
                        <a:lnTo>
                          <a:pt x="1324847" y="993458"/>
                        </a:lnTo>
                        <a:lnTo>
                          <a:pt x="1324847" y="993458"/>
                        </a:lnTo>
                        <a:lnTo>
                          <a:pt x="1324847" y="992042"/>
                        </a:lnTo>
                        <a:lnTo>
                          <a:pt x="1288026" y="987793"/>
                        </a:lnTo>
                        <a:lnTo>
                          <a:pt x="1314934" y="843341"/>
                        </a:lnTo>
                        <a:lnTo>
                          <a:pt x="1416900" y="761203"/>
                        </a:lnTo>
                        <a:lnTo>
                          <a:pt x="1416900" y="761203"/>
                        </a:lnTo>
                        <a:lnTo>
                          <a:pt x="1238460" y="790943"/>
                        </a:lnTo>
                        <a:lnTo>
                          <a:pt x="1330512" y="660653"/>
                        </a:lnTo>
                        <a:close/>
                        <a:moveTo>
                          <a:pt x="799440" y="1547189"/>
                        </a:moveTo>
                        <a:lnTo>
                          <a:pt x="938227" y="1483460"/>
                        </a:lnTo>
                        <a:lnTo>
                          <a:pt x="854672" y="1585426"/>
                        </a:lnTo>
                        <a:lnTo>
                          <a:pt x="799440" y="1547189"/>
                        </a:lnTo>
                        <a:close/>
                        <a:moveTo>
                          <a:pt x="425566" y="2178810"/>
                        </a:moveTo>
                        <a:lnTo>
                          <a:pt x="493543" y="2146237"/>
                        </a:lnTo>
                        <a:lnTo>
                          <a:pt x="463803" y="2218463"/>
                        </a:lnTo>
                        <a:lnTo>
                          <a:pt x="425566" y="2178810"/>
                        </a:lnTo>
                        <a:close/>
                        <a:moveTo>
                          <a:pt x="337762" y="2449302"/>
                        </a:moveTo>
                        <a:lnTo>
                          <a:pt x="339178" y="2435140"/>
                        </a:lnTo>
                        <a:lnTo>
                          <a:pt x="368918" y="2433724"/>
                        </a:lnTo>
                        <a:lnTo>
                          <a:pt x="337762" y="2449302"/>
                        </a:lnTo>
                        <a:close/>
                        <a:moveTo>
                          <a:pt x="223050" y="2646153"/>
                        </a:moveTo>
                        <a:lnTo>
                          <a:pt x="315103" y="2647569"/>
                        </a:lnTo>
                        <a:lnTo>
                          <a:pt x="347675" y="2657482"/>
                        </a:lnTo>
                        <a:lnTo>
                          <a:pt x="363253" y="2705632"/>
                        </a:lnTo>
                        <a:lnTo>
                          <a:pt x="223050" y="2646153"/>
                        </a:lnTo>
                        <a:close/>
                        <a:moveTo>
                          <a:pt x="350507" y="2656066"/>
                        </a:moveTo>
                        <a:lnTo>
                          <a:pt x="337762" y="2616413"/>
                        </a:lnTo>
                        <a:lnTo>
                          <a:pt x="390161" y="2606499"/>
                        </a:lnTo>
                        <a:lnTo>
                          <a:pt x="448225" y="2685806"/>
                        </a:lnTo>
                        <a:lnTo>
                          <a:pt x="350507" y="2656066"/>
                        </a:lnTo>
                        <a:close/>
                        <a:moveTo>
                          <a:pt x="278282" y="2437973"/>
                        </a:moveTo>
                        <a:lnTo>
                          <a:pt x="210305" y="2501701"/>
                        </a:lnTo>
                        <a:lnTo>
                          <a:pt x="160738" y="2439389"/>
                        </a:lnTo>
                        <a:lnTo>
                          <a:pt x="278282" y="2437973"/>
                        </a:lnTo>
                        <a:lnTo>
                          <a:pt x="278282" y="2437973"/>
                        </a:lnTo>
                        <a:close/>
                        <a:moveTo>
                          <a:pt x="759787" y="1564183"/>
                        </a:moveTo>
                        <a:lnTo>
                          <a:pt x="795192" y="1547189"/>
                        </a:lnTo>
                        <a:lnTo>
                          <a:pt x="809354" y="1585426"/>
                        </a:lnTo>
                        <a:lnTo>
                          <a:pt x="759787" y="1564183"/>
                        </a:lnTo>
                        <a:close/>
                        <a:moveTo>
                          <a:pt x="717301" y="1789357"/>
                        </a:moveTo>
                        <a:lnTo>
                          <a:pt x="755538" y="1748288"/>
                        </a:lnTo>
                        <a:lnTo>
                          <a:pt x="771116" y="1799270"/>
                        </a:lnTo>
                        <a:lnTo>
                          <a:pt x="717301" y="1789357"/>
                        </a:lnTo>
                        <a:close/>
                        <a:moveTo>
                          <a:pt x="626665" y="1708634"/>
                        </a:moveTo>
                        <a:lnTo>
                          <a:pt x="626665" y="1728461"/>
                        </a:lnTo>
                        <a:lnTo>
                          <a:pt x="621000" y="1710050"/>
                        </a:lnTo>
                        <a:lnTo>
                          <a:pt x="626665" y="1708634"/>
                        </a:lnTo>
                        <a:close/>
                        <a:moveTo>
                          <a:pt x="659237" y="1844589"/>
                        </a:moveTo>
                        <a:lnTo>
                          <a:pt x="628081" y="1844589"/>
                        </a:lnTo>
                        <a:lnTo>
                          <a:pt x="629497" y="1742623"/>
                        </a:lnTo>
                        <a:lnTo>
                          <a:pt x="659237" y="1844589"/>
                        </a:lnTo>
                        <a:close/>
                        <a:moveTo>
                          <a:pt x="562936" y="1846005"/>
                        </a:moveTo>
                        <a:lnTo>
                          <a:pt x="626665" y="1846005"/>
                        </a:lnTo>
                        <a:lnTo>
                          <a:pt x="625249" y="1935225"/>
                        </a:lnTo>
                        <a:lnTo>
                          <a:pt x="550190" y="1930976"/>
                        </a:lnTo>
                        <a:lnTo>
                          <a:pt x="562936" y="1846005"/>
                        </a:lnTo>
                        <a:close/>
                        <a:moveTo>
                          <a:pt x="421317" y="2178810"/>
                        </a:moveTo>
                        <a:lnTo>
                          <a:pt x="411404" y="2184474"/>
                        </a:lnTo>
                        <a:lnTo>
                          <a:pt x="411404" y="2167480"/>
                        </a:lnTo>
                        <a:lnTo>
                          <a:pt x="421317" y="2178810"/>
                        </a:lnTo>
                        <a:close/>
                        <a:moveTo>
                          <a:pt x="317935" y="2459215"/>
                        </a:moveTo>
                        <a:lnTo>
                          <a:pt x="305189" y="2483291"/>
                        </a:lnTo>
                        <a:lnTo>
                          <a:pt x="291027" y="2436556"/>
                        </a:lnTo>
                        <a:lnTo>
                          <a:pt x="336345" y="2435140"/>
                        </a:lnTo>
                        <a:lnTo>
                          <a:pt x="334929" y="2450718"/>
                        </a:lnTo>
                        <a:lnTo>
                          <a:pt x="317935" y="2459215"/>
                        </a:lnTo>
                        <a:close/>
                        <a:moveTo>
                          <a:pt x="305189" y="2486123"/>
                        </a:moveTo>
                        <a:lnTo>
                          <a:pt x="319351" y="2460632"/>
                        </a:lnTo>
                        <a:lnTo>
                          <a:pt x="336345" y="2452134"/>
                        </a:lnTo>
                        <a:lnTo>
                          <a:pt x="330681" y="2565430"/>
                        </a:lnTo>
                        <a:lnTo>
                          <a:pt x="305189" y="2486123"/>
                        </a:lnTo>
                        <a:close/>
                        <a:moveTo>
                          <a:pt x="453889" y="1640657"/>
                        </a:moveTo>
                        <a:lnTo>
                          <a:pt x="439727" y="1647738"/>
                        </a:lnTo>
                        <a:lnTo>
                          <a:pt x="375999" y="1613750"/>
                        </a:lnTo>
                        <a:lnTo>
                          <a:pt x="377415" y="1609501"/>
                        </a:lnTo>
                        <a:lnTo>
                          <a:pt x="453889" y="1640657"/>
                        </a:lnTo>
                        <a:close/>
                        <a:moveTo>
                          <a:pt x="438311" y="1157736"/>
                        </a:moveTo>
                        <a:lnTo>
                          <a:pt x="363253" y="1201638"/>
                        </a:lnTo>
                        <a:lnTo>
                          <a:pt x="418485" y="1152071"/>
                        </a:lnTo>
                        <a:lnTo>
                          <a:pt x="438311" y="1157736"/>
                        </a:lnTo>
                        <a:close/>
                        <a:moveTo>
                          <a:pt x="347675" y="1127996"/>
                        </a:moveTo>
                        <a:lnTo>
                          <a:pt x="240045" y="1037360"/>
                        </a:lnTo>
                        <a:lnTo>
                          <a:pt x="553023" y="1024614"/>
                        </a:lnTo>
                        <a:lnTo>
                          <a:pt x="418485" y="1149239"/>
                        </a:lnTo>
                        <a:lnTo>
                          <a:pt x="347675" y="1127996"/>
                        </a:lnTo>
                        <a:close/>
                        <a:moveTo>
                          <a:pt x="419901" y="1149239"/>
                        </a:moveTo>
                        <a:lnTo>
                          <a:pt x="555855" y="1024614"/>
                        </a:lnTo>
                        <a:lnTo>
                          <a:pt x="674815" y="1018949"/>
                        </a:lnTo>
                        <a:lnTo>
                          <a:pt x="441144" y="1154903"/>
                        </a:lnTo>
                        <a:lnTo>
                          <a:pt x="419901" y="1149239"/>
                        </a:lnTo>
                        <a:close/>
                        <a:moveTo>
                          <a:pt x="326432" y="747041"/>
                        </a:moveTo>
                        <a:lnTo>
                          <a:pt x="283946" y="799440"/>
                        </a:lnTo>
                        <a:lnTo>
                          <a:pt x="169235" y="782445"/>
                        </a:lnTo>
                        <a:lnTo>
                          <a:pt x="159322" y="731462"/>
                        </a:lnTo>
                        <a:lnTo>
                          <a:pt x="223050" y="694641"/>
                        </a:lnTo>
                        <a:lnTo>
                          <a:pt x="326432" y="747041"/>
                        </a:lnTo>
                        <a:close/>
                        <a:moveTo>
                          <a:pt x="1069933" y="667734"/>
                        </a:moveTo>
                        <a:lnTo>
                          <a:pt x="1079846" y="632329"/>
                        </a:lnTo>
                        <a:lnTo>
                          <a:pt x="1079846" y="664902"/>
                        </a:lnTo>
                        <a:lnTo>
                          <a:pt x="1069933" y="667734"/>
                        </a:lnTo>
                        <a:close/>
                        <a:moveTo>
                          <a:pt x="1135078" y="809353"/>
                        </a:moveTo>
                        <a:lnTo>
                          <a:pt x="1126580" y="679064"/>
                        </a:lnTo>
                        <a:lnTo>
                          <a:pt x="1327679" y="663486"/>
                        </a:lnTo>
                        <a:lnTo>
                          <a:pt x="1239876" y="790943"/>
                        </a:lnTo>
                        <a:lnTo>
                          <a:pt x="1135078" y="809353"/>
                        </a:lnTo>
                        <a:close/>
                        <a:moveTo>
                          <a:pt x="1082679" y="965134"/>
                        </a:moveTo>
                        <a:lnTo>
                          <a:pt x="1082679" y="680480"/>
                        </a:lnTo>
                        <a:lnTo>
                          <a:pt x="1125164" y="677647"/>
                        </a:lnTo>
                        <a:lnTo>
                          <a:pt x="1133661" y="810769"/>
                        </a:lnTo>
                        <a:lnTo>
                          <a:pt x="1133661" y="810769"/>
                        </a:lnTo>
                        <a:lnTo>
                          <a:pt x="1238460" y="793775"/>
                        </a:lnTo>
                        <a:lnTo>
                          <a:pt x="1118083" y="969383"/>
                        </a:lnTo>
                        <a:lnTo>
                          <a:pt x="1082679" y="965134"/>
                        </a:lnTo>
                        <a:close/>
                        <a:moveTo>
                          <a:pt x="1082679" y="1000539"/>
                        </a:moveTo>
                        <a:lnTo>
                          <a:pt x="1082679" y="967967"/>
                        </a:lnTo>
                        <a:lnTo>
                          <a:pt x="1115251" y="970799"/>
                        </a:lnTo>
                        <a:lnTo>
                          <a:pt x="1095424" y="1000539"/>
                        </a:lnTo>
                        <a:lnTo>
                          <a:pt x="1082679" y="1000539"/>
                        </a:lnTo>
                        <a:close/>
                        <a:moveTo>
                          <a:pt x="1094008" y="1001955"/>
                        </a:moveTo>
                        <a:lnTo>
                          <a:pt x="1082679" y="1018949"/>
                        </a:lnTo>
                        <a:lnTo>
                          <a:pt x="1082679" y="1003371"/>
                        </a:lnTo>
                        <a:lnTo>
                          <a:pt x="1094008" y="1001955"/>
                        </a:lnTo>
                        <a:close/>
                        <a:moveTo>
                          <a:pt x="1156320" y="642243"/>
                        </a:moveTo>
                        <a:lnTo>
                          <a:pt x="1125164" y="652156"/>
                        </a:lnTo>
                        <a:lnTo>
                          <a:pt x="1119499" y="554439"/>
                        </a:lnTo>
                        <a:lnTo>
                          <a:pt x="1156320" y="642243"/>
                        </a:lnTo>
                        <a:close/>
                        <a:moveTo>
                          <a:pt x="1081262" y="666318"/>
                        </a:moveTo>
                        <a:lnTo>
                          <a:pt x="1122332" y="653572"/>
                        </a:lnTo>
                        <a:lnTo>
                          <a:pt x="1123748" y="676231"/>
                        </a:lnTo>
                        <a:lnTo>
                          <a:pt x="1081262" y="679064"/>
                        </a:lnTo>
                        <a:lnTo>
                          <a:pt x="1081262" y="666318"/>
                        </a:lnTo>
                        <a:close/>
                        <a:moveTo>
                          <a:pt x="735712" y="1504703"/>
                        </a:moveTo>
                        <a:lnTo>
                          <a:pt x="793775" y="1545772"/>
                        </a:lnTo>
                        <a:lnTo>
                          <a:pt x="793775" y="1547189"/>
                        </a:lnTo>
                        <a:lnTo>
                          <a:pt x="755538" y="1564183"/>
                        </a:lnTo>
                        <a:lnTo>
                          <a:pt x="680480" y="1531610"/>
                        </a:lnTo>
                        <a:lnTo>
                          <a:pt x="735712" y="1504703"/>
                        </a:lnTo>
                        <a:close/>
                        <a:moveTo>
                          <a:pt x="231547" y="361837"/>
                        </a:moveTo>
                        <a:lnTo>
                          <a:pt x="309438" y="425565"/>
                        </a:lnTo>
                        <a:lnTo>
                          <a:pt x="186229" y="509121"/>
                        </a:lnTo>
                        <a:lnTo>
                          <a:pt x="142327" y="445392"/>
                        </a:lnTo>
                        <a:lnTo>
                          <a:pt x="231547" y="361837"/>
                        </a:lnTo>
                        <a:close/>
                        <a:moveTo>
                          <a:pt x="275449" y="317935"/>
                        </a:moveTo>
                        <a:lnTo>
                          <a:pt x="232964" y="357588"/>
                        </a:lnTo>
                        <a:lnTo>
                          <a:pt x="186229" y="319351"/>
                        </a:lnTo>
                        <a:lnTo>
                          <a:pt x="200391" y="293860"/>
                        </a:lnTo>
                        <a:lnTo>
                          <a:pt x="275449" y="317935"/>
                        </a:lnTo>
                        <a:close/>
                        <a:moveTo>
                          <a:pt x="476549" y="157905"/>
                        </a:moveTo>
                        <a:lnTo>
                          <a:pt x="561520" y="74350"/>
                        </a:lnTo>
                        <a:lnTo>
                          <a:pt x="511953" y="169235"/>
                        </a:lnTo>
                        <a:lnTo>
                          <a:pt x="476549" y="157905"/>
                        </a:lnTo>
                        <a:close/>
                        <a:moveTo>
                          <a:pt x="487878" y="220218"/>
                        </a:moveTo>
                        <a:lnTo>
                          <a:pt x="513369" y="172067"/>
                        </a:lnTo>
                        <a:lnTo>
                          <a:pt x="732879" y="244293"/>
                        </a:lnTo>
                        <a:lnTo>
                          <a:pt x="487878" y="220218"/>
                        </a:lnTo>
                        <a:close/>
                        <a:moveTo>
                          <a:pt x="762619" y="633745"/>
                        </a:moveTo>
                        <a:lnTo>
                          <a:pt x="762619" y="633745"/>
                        </a:lnTo>
                        <a:lnTo>
                          <a:pt x="962302" y="690393"/>
                        </a:lnTo>
                        <a:lnTo>
                          <a:pt x="962302" y="690393"/>
                        </a:lnTo>
                        <a:lnTo>
                          <a:pt x="1004788" y="687560"/>
                        </a:lnTo>
                        <a:lnTo>
                          <a:pt x="727214" y="771116"/>
                        </a:lnTo>
                        <a:lnTo>
                          <a:pt x="571433" y="640826"/>
                        </a:lnTo>
                        <a:lnTo>
                          <a:pt x="735712" y="662069"/>
                        </a:lnTo>
                        <a:lnTo>
                          <a:pt x="737128" y="662069"/>
                        </a:lnTo>
                        <a:lnTo>
                          <a:pt x="536029" y="541693"/>
                        </a:lnTo>
                        <a:lnTo>
                          <a:pt x="536029" y="541693"/>
                        </a:lnTo>
                        <a:lnTo>
                          <a:pt x="545942" y="618167"/>
                        </a:lnTo>
                        <a:lnTo>
                          <a:pt x="465219" y="551607"/>
                        </a:lnTo>
                        <a:lnTo>
                          <a:pt x="621000" y="459554"/>
                        </a:lnTo>
                        <a:lnTo>
                          <a:pt x="662069" y="490710"/>
                        </a:lnTo>
                        <a:lnTo>
                          <a:pt x="662069" y="490710"/>
                        </a:lnTo>
                        <a:lnTo>
                          <a:pt x="669150" y="431230"/>
                        </a:lnTo>
                        <a:lnTo>
                          <a:pt x="725798" y="397241"/>
                        </a:lnTo>
                        <a:lnTo>
                          <a:pt x="795192" y="418484"/>
                        </a:lnTo>
                        <a:lnTo>
                          <a:pt x="795192" y="418484"/>
                        </a:lnTo>
                        <a:lnTo>
                          <a:pt x="795192" y="407155"/>
                        </a:lnTo>
                        <a:lnTo>
                          <a:pt x="887244" y="452473"/>
                        </a:lnTo>
                        <a:lnTo>
                          <a:pt x="762619" y="633745"/>
                        </a:lnTo>
                        <a:close/>
                        <a:moveTo>
                          <a:pt x="987794" y="956637"/>
                        </a:moveTo>
                        <a:lnTo>
                          <a:pt x="1064268" y="683312"/>
                        </a:lnTo>
                        <a:lnTo>
                          <a:pt x="1078430" y="681896"/>
                        </a:lnTo>
                        <a:lnTo>
                          <a:pt x="1078430" y="965134"/>
                        </a:lnTo>
                        <a:lnTo>
                          <a:pt x="987794" y="956637"/>
                        </a:lnTo>
                        <a:close/>
                        <a:moveTo>
                          <a:pt x="738544" y="1503287"/>
                        </a:moveTo>
                        <a:lnTo>
                          <a:pt x="772532" y="1486292"/>
                        </a:lnTo>
                        <a:lnTo>
                          <a:pt x="793775" y="1541524"/>
                        </a:lnTo>
                        <a:lnTo>
                          <a:pt x="738544" y="1503287"/>
                        </a:lnTo>
                        <a:close/>
                        <a:moveTo>
                          <a:pt x="754122" y="1564183"/>
                        </a:moveTo>
                        <a:lnTo>
                          <a:pt x="703139" y="1586842"/>
                        </a:lnTo>
                        <a:lnTo>
                          <a:pt x="649324" y="1547189"/>
                        </a:lnTo>
                        <a:lnTo>
                          <a:pt x="679064" y="1533027"/>
                        </a:lnTo>
                        <a:lnTo>
                          <a:pt x="754122" y="1564183"/>
                        </a:lnTo>
                        <a:close/>
                        <a:moveTo>
                          <a:pt x="558688" y="1544356"/>
                        </a:moveTo>
                        <a:lnTo>
                          <a:pt x="550190" y="1593923"/>
                        </a:lnTo>
                        <a:lnTo>
                          <a:pt x="458138" y="1639241"/>
                        </a:lnTo>
                        <a:lnTo>
                          <a:pt x="380247" y="1608085"/>
                        </a:lnTo>
                        <a:lnTo>
                          <a:pt x="429814" y="1500454"/>
                        </a:lnTo>
                        <a:lnTo>
                          <a:pt x="558688" y="1544356"/>
                        </a:lnTo>
                        <a:close/>
                        <a:moveTo>
                          <a:pt x="299525" y="101258"/>
                        </a:moveTo>
                        <a:lnTo>
                          <a:pt x="265536" y="164986"/>
                        </a:lnTo>
                        <a:lnTo>
                          <a:pt x="264120" y="89928"/>
                        </a:lnTo>
                        <a:lnTo>
                          <a:pt x="299525" y="101258"/>
                        </a:lnTo>
                        <a:close/>
                        <a:moveTo>
                          <a:pt x="346259" y="724382"/>
                        </a:moveTo>
                        <a:lnTo>
                          <a:pt x="346259" y="738543"/>
                        </a:lnTo>
                        <a:lnTo>
                          <a:pt x="340594" y="731462"/>
                        </a:lnTo>
                        <a:lnTo>
                          <a:pt x="346259" y="724382"/>
                        </a:lnTo>
                        <a:close/>
                        <a:moveTo>
                          <a:pt x="329265" y="745624"/>
                        </a:moveTo>
                        <a:lnTo>
                          <a:pt x="339178" y="732879"/>
                        </a:lnTo>
                        <a:lnTo>
                          <a:pt x="346259" y="742792"/>
                        </a:lnTo>
                        <a:lnTo>
                          <a:pt x="346259" y="754122"/>
                        </a:lnTo>
                        <a:lnTo>
                          <a:pt x="329265" y="745624"/>
                        </a:lnTo>
                        <a:close/>
                        <a:moveTo>
                          <a:pt x="568601" y="640826"/>
                        </a:moveTo>
                        <a:lnTo>
                          <a:pt x="725798" y="772532"/>
                        </a:lnTo>
                        <a:lnTo>
                          <a:pt x="571433" y="819266"/>
                        </a:lnTo>
                        <a:lnTo>
                          <a:pt x="548774" y="639410"/>
                        </a:lnTo>
                        <a:lnTo>
                          <a:pt x="568601" y="640826"/>
                        </a:lnTo>
                        <a:close/>
                        <a:moveTo>
                          <a:pt x="528948" y="833428"/>
                        </a:moveTo>
                        <a:lnTo>
                          <a:pt x="570017" y="820683"/>
                        </a:lnTo>
                        <a:lnTo>
                          <a:pt x="572850" y="839093"/>
                        </a:lnTo>
                        <a:lnTo>
                          <a:pt x="528948" y="833428"/>
                        </a:lnTo>
                        <a:close/>
                        <a:moveTo>
                          <a:pt x="360421" y="764035"/>
                        </a:moveTo>
                        <a:lnTo>
                          <a:pt x="394409" y="813602"/>
                        </a:lnTo>
                        <a:lnTo>
                          <a:pt x="344843" y="806521"/>
                        </a:lnTo>
                        <a:lnTo>
                          <a:pt x="346259" y="756954"/>
                        </a:lnTo>
                        <a:lnTo>
                          <a:pt x="360421" y="764035"/>
                        </a:lnTo>
                        <a:close/>
                        <a:moveTo>
                          <a:pt x="357588" y="761203"/>
                        </a:moveTo>
                        <a:lnTo>
                          <a:pt x="346259" y="755538"/>
                        </a:lnTo>
                        <a:lnTo>
                          <a:pt x="346259" y="745624"/>
                        </a:lnTo>
                        <a:lnTo>
                          <a:pt x="357588" y="761203"/>
                        </a:lnTo>
                        <a:close/>
                        <a:moveTo>
                          <a:pt x="356172" y="462386"/>
                        </a:moveTo>
                        <a:lnTo>
                          <a:pt x="500624" y="370334"/>
                        </a:lnTo>
                        <a:lnTo>
                          <a:pt x="540277" y="400074"/>
                        </a:lnTo>
                        <a:lnTo>
                          <a:pt x="421317" y="516202"/>
                        </a:lnTo>
                        <a:lnTo>
                          <a:pt x="356172" y="462386"/>
                        </a:lnTo>
                        <a:close/>
                        <a:moveTo>
                          <a:pt x="623832" y="320767"/>
                        </a:moveTo>
                        <a:lnTo>
                          <a:pt x="684729" y="261287"/>
                        </a:lnTo>
                        <a:lnTo>
                          <a:pt x="676231" y="346259"/>
                        </a:lnTo>
                        <a:lnTo>
                          <a:pt x="623832" y="320767"/>
                        </a:lnTo>
                        <a:close/>
                        <a:moveTo>
                          <a:pt x="666318" y="432646"/>
                        </a:moveTo>
                        <a:lnTo>
                          <a:pt x="660653" y="487878"/>
                        </a:lnTo>
                        <a:lnTo>
                          <a:pt x="622416" y="458138"/>
                        </a:lnTo>
                        <a:lnTo>
                          <a:pt x="666318" y="432646"/>
                        </a:lnTo>
                        <a:close/>
                        <a:moveTo>
                          <a:pt x="727214" y="659237"/>
                        </a:moveTo>
                        <a:lnTo>
                          <a:pt x="568601" y="637994"/>
                        </a:lnTo>
                        <a:lnTo>
                          <a:pt x="545942" y="619584"/>
                        </a:lnTo>
                        <a:lnTo>
                          <a:pt x="536029" y="544526"/>
                        </a:lnTo>
                        <a:lnTo>
                          <a:pt x="727214" y="659237"/>
                        </a:lnTo>
                        <a:close/>
                        <a:moveTo>
                          <a:pt x="353340" y="538860"/>
                        </a:moveTo>
                        <a:lnTo>
                          <a:pt x="354756" y="463803"/>
                        </a:lnTo>
                        <a:lnTo>
                          <a:pt x="421317" y="519034"/>
                        </a:lnTo>
                        <a:lnTo>
                          <a:pt x="388745" y="551607"/>
                        </a:lnTo>
                        <a:lnTo>
                          <a:pt x="353340" y="538860"/>
                        </a:lnTo>
                        <a:close/>
                        <a:moveTo>
                          <a:pt x="548774" y="340594"/>
                        </a:moveTo>
                        <a:lnTo>
                          <a:pt x="596925" y="309438"/>
                        </a:lnTo>
                        <a:lnTo>
                          <a:pt x="621000" y="322183"/>
                        </a:lnTo>
                        <a:lnTo>
                          <a:pt x="589844" y="353340"/>
                        </a:lnTo>
                        <a:lnTo>
                          <a:pt x="548774" y="340594"/>
                        </a:lnTo>
                        <a:close/>
                        <a:moveTo>
                          <a:pt x="618168" y="458138"/>
                        </a:moveTo>
                        <a:lnTo>
                          <a:pt x="462387" y="550190"/>
                        </a:lnTo>
                        <a:lnTo>
                          <a:pt x="424150" y="517618"/>
                        </a:lnTo>
                        <a:lnTo>
                          <a:pt x="543110" y="401490"/>
                        </a:lnTo>
                        <a:lnTo>
                          <a:pt x="618168" y="458138"/>
                        </a:lnTo>
                        <a:close/>
                        <a:moveTo>
                          <a:pt x="462387" y="553022"/>
                        </a:moveTo>
                        <a:lnTo>
                          <a:pt x="544526" y="622416"/>
                        </a:lnTo>
                        <a:lnTo>
                          <a:pt x="545942" y="636578"/>
                        </a:lnTo>
                        <a:lnTo>
                          <a:pt x="428398" y="621000"/>
                        </a:lnTo>
                        <a:lnTo>
                          <a:pt x="428398" y="621000"/>
                        </a:lnTo>
                        <a:lnTo>
                          <a:pt x="347675" y="720133"/>
                        </a:lnTo>
                        <a:lnTo>
                          <a:pt x="350507" y="619584"/>
                        </a:lnTo>
                        <a:lnTo>
                          <a:pt x="462387" y="553022"/>
                        </a:lnTo>
                        <a:close/>
                        <a:moveTo>
                          <a:pt x="460970" y="551607"/>
                        </a:moveTo>
                        <a:lnTo>
                          <a:pt x="351924" y="615335"/>
                        </a:lnTo>
                        <a:lnTo>
                          <a:pt x="353340" y="540277"/>
                        </a:lnTo>
                        <a:lnTo>
                          <a:pt x="388745" y="553022"/>
                        </a:lnTo>
                        <a:lnTo>
                          <a:pt x="388745" y="553022"/>
                        </a:lnTo>
                        <a:lnTo>
                          <a:pt x="422733" y="519034"/>
                        </a:lnTo>
                        <a:lnTo>
                          <a:pt x="460970" y="551607"/>
                        </a:lnTo>
                        <a:close/>
                        <a:moveTo>
                          <a:pt x="278282" y="511953"/>
                        </a:moveTo>
                        <a:lnTo>
                          <a:pt x="351924" y="465219"/>
                        </a:lnTo>
                        <a:lnTo>
                          <a:pt x="350507" y="538860"/>
                        </a:lnTo>
                        <a:lnTo>
                          <a:pt x="278282" y="511953"/>
                        </a:lnTo>
                        <a:close/>
                        <a:moveTo>
                          <a:pt x="565769" y="637994"/>
                        </a:moveTo>
                        <a:lnTo>
                          <a:pt x="550190" y="635162"/>
                        </a:lnTo>
                        <a:lnTo>
                          <a:pt x="548774" y="622416"/>
                        </a:lnTo>
                        <a:lnTo>
                          <a:pt x="565769" y="637994"/>
                        </a:lnTo>
                        <a:close/>
                        <a:moveTo>
                          <a:pt x="621000" y="458138"/>
                        </a:moveTo>
                        <a:lnTo>
                          <a:pt x="544526" y="400074"/>
                        </a:lnTo>
                        <a:lnTo>
                          <a:pt x="589844" y="356172"/>
                        </a:lnTo>
                        <a:lnTo>
                          <a:pt x="671983" y="381664"/>
                        </a:lnTo>
                        <a:lnTo>
                          <a:pt x="666318" y="431230"/>
                        </a:lnTo>
                        <a:lnTo>
                          <a:pt x="621000" y="458138"/>
                        </a:lnTo>
                        <a:close/>
                        <a:moveTo>
                          <a:pt x="591260" y="353340"/>
                        </a:moveTo>
                        <a:lnTo>
                          <a:pt x="622416" y="322183"/>
                        </a:lnTo>
                        <a:lnTo>
                          <a:pt x="674815" y="347675"/>
                        </a:lnTo>
                        <a:lnTo>
                          <a:pt x="671983" y="377415"/>
                        </a:lnTo>
                        <a:lnTo>
                          <a:pt x="591260" y="353340"/>
                        </a:lnTo>
                        <a:close/>
                        <a:moveTo>
                          <a:pt x="587012" y="354756"/>
                        </a:moveTo>
                        <a:lnTo>
                          <a:pt x="541693" y="398658"/>
                        </a:lnTo>
                        <a:lnTo>
                          <a:pt x="502040" y="368918"/>
                        </a:lnTo>
                        <a:lnTo>
                          <a:pt x="544526" y="342010"/>
                        </a:lnTo>
                        <a:lnTo>
                          <a:pt x="587012" y="354756"/>
                        </a:lnTo>
                        <a:close/>
                        <a:moveTo>
                          <a:pt x="349091" y="722965"/>
                        </a:moveTo>
                        <a:lnTo>
                          <a:pt x="429814" y="622416"/>
                        </a:lnTo>
                        <a:lnTo>
                          <a:pt x="547358" y="637994"/>
                        </a:lnTo>
                        <a:lnTo>
                          <a:pt x="570017" y="819266"/>
                        </a:lnTo>
                        <a:lnTo>
                          <a:pt x="524699" y="833428"/>
                        </a:lnTo>
                        <a:lnTo>
                          <a:pt x="489294" y="827764"/>
                        </a:lnTo>
                        <a:lnTo>
                          <a:pt x="361837" y="762619"/>
                        </a:lnTo>
                        <a:lnTo>
                          <a:pt x="347675" y="742792"/>
                        </a:lnTo>
                        <a:lnTo>
                          <a:pt x="349091" y="722965"/>
                        </a:lnTo>
                        <a:close/>
                        <a:moveTo>
                          <a:pt x="722966" y="397241"/>
                        </a:moveTo>
                        <a:lnTo>
                          <a:pt x="669150" y="429814"/>
                        </a:lnTo>
                        <a:lnTo>
                          <a:pt x="674815" y="383079"/>
                        </a:lnTo>
                        <a:lnTo>
                          <a:pt x="722966" y="397241"/>
                        </a:lnTo>
                        <a:close/>
                        <a:moveTo>
                          <a:pt x="543110" y="340594"/>
                        </a:moveTo>
                        <a:lnTo>
                          <a:pt x="500624" y="367502"/>
                        </a:lnTo>
                        <a:lnTo>
                          <a:pt x="411404" y="299524"/>
                        </a:lnTo>
                        <a:lnTo>
                          <a:pt x="543110" y="340594"/>
                        </a:lnTo>
                        <a:close/>
                        <a:moveTo>
                          <a:pt x="327848" y="271200"/>
                        </a:moveTo>
                        <a:lnTo>
                          <a:pt x="357588" y="242877"/>
                        </a:lnTo>
                        <a:lnTo>
                          <a:pt x="356172" y="279698"/>
                        </a:lnTo>
                        <a:lnTo>
                          <a:pt x="327848" y="271200"/>
                        </a:lnTo>
                        <a:close/>
                        <a:moveTo>
                          <a:pt x="407155" y="360421"/>
                        </a:moveTo>
                        <a:lnTo>
                          <a:pt x="356172" y="394409"/>
                        </a:lnTo>
                        <a:lnTo>
                          <a:pt x="357588" y="344843"/>
                        </a:lnTo>
                        <a:lnTo>
                          <a:pt x="407155" y="360421"/>
                        </a:lnTo>
                        <a:close/>
                        <a:moveTo>
                          <a:pt x="357588" y="282530"/>
                        </a:moveTo>
                        <a:lnTo>
                          <a:pt x="356172" y="342010"/>
                        </a:lnTo>
                        <a:lnTo>
                          <a:pt x="279698" y="317935"/>
                        </a:lnTo>
                        <a:lnTo>
                          <a:pt x="326432" y="274033"/>
                        </a:lnTo>
                        <a:lnTo>
                          <a:pt x="357588" y="282530"/>
                        </a:lnTo>
                        <a:close/>
                        <a:moveTo>
                          <a:pt x="354756" y="397241"/>
                        </a:moveTo>
                        <a:lnTo>
                          <a:pt x="353340" y="458138"/>
                        </a:lnTo>
                        <a:lnTo>
                          <a:pt x="313687" y="425565"/>
                        </a:lnTo>
                        <a:lnTo>
                          <a:pt x="354756" y="397241"/>
                        </a:lnTo>
                        <a:close/>
                        <a:moveTo>
                          <a:pt x="354756" y="460970"/>
                        </a:moveTo>
                        <a:lnTo>
                          <a:pt x="356172" y="397241"/>
                        </a:lnTo>
                        <a:lnTo>
                          <a:pt x="411404" y="360421"/>
                        </a:lnTo>
                        <a:lnTo>
                          <a:pt x="411404" y="360421"/>
                        </a:lnTo>
                        <a:lnTo>
                          <a:pt x="357588" y="343426"/>
                        </a:lnTo>
                        <a:lnTo>
                          <a:pt x="359005" y="283946"/>
                        </a:lnTo>
                        <a:lnTo>
                          <a:pt x="405739" y="298108"/>
                        </a:lnTo>
                        <a:lnTo>
                          <a:pt x="499207" y="368918"/>
                        </a:lnTo>
                        <a:lnTo>
                          <a:pt x="354756" y="460970"/>
                        </a:lnTo>
                        <a:close/>
                        <a:moveTo>
                          <a:pt x="356172" y="343426"/>
                        </a:moveTo>
                        <a:lnTo>
                          <a:pt x="354756" y="394409"/>
                        </a:lnTo>
                        <a:lnTo>
                          <a:pt x="310854" y="424149"/>
                        </a:lnTo>
                        <a:lnTo>
                          <a:pt x="232964" y="359004"/>
                        </a:lnTo>
                        <a:lnTo>
                          <a:pt x="276865" y="317935"/>
                        </a:lnTo>
                        <a:lnTo>
                          <a:pt x="356172" y="343426"/>
                        </a:lnTo>
                        <a:close/>
                        <a:moveTo>
                          <a:pt x="349091" y="619584"/>
                        </a:moveTo>
                        <a:lnTo>
                          <a:pt x="346259" y="721549"/>
                        </a:lnTo>
                        <a:lnTo>
                          <a:pt x="339178" y="730046"/>
                        </a:lnTo>
                        <a:lnTo>
                          <a:pt x="286779" y="654988"/>
                        </a:lnTo>
                        <a:lnTo>
                          <a:pt x="349091" y="619584"/>
                        </a:lnTo>
                        <a:close/>
                        <a:moveTo>
                          <a:pt x="398658" y="815018"/>
                        </a:moveTo>
                        <a:lnTo>
                          <a:pt x="364669" y="766867"/>
                        </a:lnTo>
                        <a:lnTo>
                          <a:pt x="482213" y="827764"/>
                        </a:lnTo>
                        <a:lnTo>
                          <a:pt x="398658" y="815018"/>
                        </a:lnTo>
                        <a:close/>
                        <a:moveTo>
                          <a:pt x="426982" y="856088"/>
                        </a:moveTo>
                        <a:lnTo>
                          <a:pt x="400074" y="817850"/>
                        </a:lnTo>
                        <a:lnTo>
                          <a:pt x="489294" y="830596"/>
                        </a:lnTo>
                        <a:lnTo>
                          <a:pt x="506288" y="839093"/>
                        </a:lnTo>
                        <a:lnTo>
                          <a:pt x="465219" y="851839"/>
                        </a:lnTo>
                        <a:lnTo>
                          <a:pt x="426982" y="856088"/>
                        </a:lnTo>
                        <a:close/>
                        <a:moveTo>
                          <a:pt x="674815" y="380247"/>
                        </a:moveTo>
                        <a:lnTo>
                          <a:pt x="677648" y="350507"/>
                        </a:lnTo>
                        <a:lnTo>
                          <a:pt x="745625" y="384496"/>
                        </a:lnTo>
                        <a:lnTo>
                          <a:pt x="725798" y="395826"/>
                        </a:lnTo>
                        <a:lnTo>
                          <a:pt x="674815" y="380247"/>
                        </a:lnTo>
                        <a:close/>
                        <a:moveTo>
                          <a:pt x="200391" y="292443"/>
                        </a:moveTo>
                        <a:lnTo>
                          <a:pt x="264120" y="172067"/>
                        </a:lnTo>
                        <a:lnTo>
                          <a:pt x="266952" y="254206"/>
                        </a:lnTo>
                        <a:lnTo>
                          <a:pt x="266952" y="254206"/>
                        </a:lnTo>
                        <a:lnTo>
                          <a:pt x="325016" y="272617"/>
                        </a:lnTo>
                        <a:lnTo>
                          <a:pt x="278282" y="316519"/>
                        </a:lnTo>
                        <a:lnTo>
                          <a:pt x="200391" y="292443"/>
                        </a:lnTo>
                        <a:close/>
                        <a:moveTo>
                          <a:pt x="310854" y="426981"/>
                        </a:moveTo>
                        <a:lnTo>
                          <a:pt x="353340" y="462386"/>
                        </a:lnTo>
                        <a:lnTo>
                          <a:pt x="275449" y="511953"/>
                        </a:lnTo>
                        <a:lnTo>
                          <a:pt x="275449" y="511953"/>
                        </a:lnTo>
                        <a:lnTo>
                          <a:pt x="351924" y="540277"/>
                        </a:lnTo>
                        <a:lnTo>
                          <a:pt x="350507" y="618167"/>
                        </a:lnTo>
                        <a:lnTo>
                          <a:pt x="288195" y="654988"/>
                        </a:lnTo>
                        <a:lnTo>
                          <a:pt x="189062" y="511953"/>
                        </a:lnTo>
                        <a:lnTo>
                          <a:pt x="310854" y="426981"/>
                        </a:lnTo>
                        <a:close/>
                        <a:moveTo>
                          <a:pt x="519034" y="834845"/>
                        </a:moveTo>
                        <a:lnTo>
                          <a:pt x="507705" y="837677"/>
                        </a:lnTo>
                        <a:lnTo>
                          <a:pt x="493543" y="830596"/>
                        </a:lnTo>
                        <a:lnTo>
                          <a:pt x="519034" y="834845"/>
                        </a:lnTo>
                        <a:close/>
                        <a:moveTo>
                          <a:pt x="510537" y="839093"/>
                        </a:moveTo>
                        <a:lnTo>
                          <a:pt x="524699" y="834845"/>
                        </a:lnTo>
                        <a:lnTo>
                          <a:pt x="572850" y="841926"/>
                        </a:lnTo>
                        <a:lnTo>
                          <a:pt x="577098" y="873082"/>
                        </a:lnTo>
                        <a:lnTo>
                          <a:pt x="510537" y="839093"/>
                        </a:lnTo>
                        <a:close/>
                        <a:moveTo>
                          <a:pt x="1016117" y="1001955"/>
                        </a:moveTo>
                        <a:lnTo>
                          <a:pt x="1016117" y="1001955"/>
                        </a:lnTo>
                        <a:lnTo>
                          <a:pt x="975048" y="1004788"/>
                        </a:lnTo>
                        <a:lnTo>
                          <a:pt x="980713" y="982128"/>
                        </a:lnTo>
                        <a:lnTo>
                          <a:pt x="1016117" y="1001955"/>
                        </a:lnTo>
                        <a:close/>
                        <a:moveTo>
                          <a:pt x="962302" y="1048689"/>
                        </a:moveTo>
                        <a:lnTo>
                          <a:pt x="973632" y="1007620"/>
                        </a:lnTo>
                        <a:lnTo>
                          <a:pt x="1011869" y="1006203"/>
                        </a:lnTo>
                        <a:lnTo>
                          <a:pt x="966551" y="1052938"/>
                        </a:lnTo>
                        <a:lnTo>
                          <a:pt x="962302" y="1048689"/>
                        </a:lnTo>
                        <a:close/>
                        <a:moveTo>
                          <a:pt x="938227" y="1132245"/>
                        </a:moveTo>
                        <a:lnTo>
                          <a:pt x="958054" y="1064267"/>
                        </a:lnTo>
                        <a:lnTo>
                          <a:pt x="966551" y="1055770"/>
                        </a:lnTo>
                        <a:lnTo>
                          <a:pt x="1055771" y="1140742"/>
                        </a:lnTo>
                        <a:lnTo>
                          <a:pt x="938227" y="1132245"/>
                        </a:lnTo>
                        <a:close/>
                        <a:moveTo>
                          <a:pt x="686145" y="1258286"/>
                        </a:moveTo>
                        <a:lnTo>
                          <a:pt x="697474" y="1288026"/>
                        </a:lnTo>
                        <a:lnTo>
                          <a:pt x="630913" y="1290858"/>
                        </a:lnTo>
                        <a:lnTo>
                          <a:pt x="686145" y="1258286"/>
                        </a:lnTo>
                        <a:close/>
                        <a:moveTo>
                          <a:pt x="745625" y="1014701"/>
                        </a:moveTo>
                        <a:lnTo>
                          <a:pt x="738544" y="994874"/>
                        </a:lnTo>
                        <a:lnTo>
                          <a:pt x="738544" y="994874"/>
                        </a:lnTo>
                        <a:lnTo>
                          <a:pt x="725798" y="1016117"/>
                        </a:lnTo>
                        <a:lnTo>
                          <a:pt x="680480" y="1017533"/>
                        </a:lnTo>
                        <a:lnTo>
                          <a:pt x="832012" y="928313"/>
                        </a:lnTo>
                        <a:lnTo>
                          <a:pt x="915568" y="1007620"/>
                        </a:lnTo>
                        <a:lnTo>
                          <a:pt x="745625" y="1014701"/>
                        </a:lnTo>
                        <a:close/>
                        <a:moveTo>
                          <a:pt x="959470" y="1060019"/>
                        </a:moveTo>
                        <a:lnTo>
                          <a:pt x="962302" y="1050105"/>
                        </a:lnTo>
                        <a:lnTo>
                          <a:pt x="965135" y="1052938"/>
                        </a:lnTo>
                        <a:lnTo>
                          <a:pt x="959470" y="1060019"/>
                        </a:lnTo>
                        <a:close/>
                        <a:moveTo>
                          <a:pt x="894325" y="1129412"/>
                        </a:moveTo>
                        <a:lnTo>
                          <a:pt x="955221" y="1067100"/>
                        </a:lnTo>
                        <a:lnTo>
                          <a:pt x="936811" y="1132245"/>
                        </a:lnTo>
                        <a:lnTo>
                          <a:pt x="894325" y="1129412"/>
                        </a:lnTo>
                        <a:close/>
                        <a:moveTo>
                          <a:pt x="894325" y="1282361"/>
                        </a:moveTo>
                        <a:lnTo>
                          <a:pt x="864585" y="1385743"/>
                        </a:lnTo>
                        <a:lnTo>
                          <a:pt x="832012" y="1283777"/>
                        </a:lnTo>
                        <a:lnTo>
                          <a:pt x="894325" y="1282361"/>
                        </a:lnTo>
                        <a:close/>
                        <a:moveTo>
                          <a:pt x="897157" y="1279529"/>
                        </a:moveTo>
                        <a:lnTo>
                          <a:pt x="904238" y="1252621"/>
                        </a:lnTo>
                        <a:lnTo>
                          <a:pt x="1040193" y="1273864"/>
                        </a:lnTo>
                        <a:lnTo>
                          <a:pt x="897157" y="1279529"/>
                        </a:lnTo>
                        <a:close/>
                        <a:moveTo>
                          <a:pt x="902822" y="1252621"/>
                        </a:moveTo>
                        <a:lnTo>
                          <a:pt x="895741" y="1279529"/>
                        </a:lnTo>
                        <a:lnTo>
                          <a:pt x="833429" y="1282361"/>
                        </a:lnTo>
                        <a:lnTo>
                          <a:pt x="819267" y="1238459"/>
                        </a:lnTo>
                        <a:lnTo>
                          <a:pt x="902822" y="1252621"/>
                        </a:lnTo>
                        <a:close/>
                        <a:moveTo>
                          <a:pt x="890076" y="1130829"/>
                        </a:moveTo>
                        <a:lnTo>
                          <a:pt x="890076" y="1130829"/>
                        </a:lnTo>
                        <a:lnTo>
                          <a:pt x="936811" y="1133661"/>
                        </a:lnTo>
                        <a:lnTo>
                          <a:pt x="904238" y="1249788"/>
                        </a:lnTo>
                        <a:lnTo>
                          <a:pt x="817851" y="1235627"/>
                        </a:lnTo>
                        <a:lnTo>
                          <a:pt x="747041" y="1016117"/>
                        </a:lnTo>
                        <a:lnTo>
                          <a:pt x="919817" y="1009036"/>
                        </a:lnTo>
                        <a:lnTo>
                          <a:pt x="960886" y="1047273"/>
                        </a:lnTo>
                        <a:lnTo>
                          <a:pt x="956637" y="1061435"/>
                        </a:lnTo>
                        <a:lnTo>
                          <a:pt x="890076" y="1130829"/>
                        </a:lnTo>
                        <a:close/>
                        <a:moveTo>
                          <a:pt x="922649" y="1009036"/>
                        </a:moveTo>
                        <a:lnTo>
                          <a:pt x="972216" y="1007620"/>
                        </a:lnTo>
                        <a:lnTo>
                          <a:pt x="960886" y="1045857"/>
                        </a:lnTo>
                        <a:lnTo>
                          <a:pt x="922649" y="1009036"/>
                        </a:lnTo>
                        <a:close/>
                        <a:moveTo>
                          <a:pt x="856088" y="915567"/>
                        </a:moveTo>
                        <a:lnTo>
                          <a:pt x="977880" y="982128"/>
                        </a:lnTo>
                        <a:lnTo>
                          <a:pt x="970799" y="1004788"/>
                        </a:lnTo>
                        <a:lnTo>
                          <a:pt x="918400" y="1007620"/>
                        </a:lnTo>
                        <a:lnTo>
                          <a:pt x="834845" y="928313"/>
                        </a:lnTo>
                        <a:lnTo>
                          <a:pt x="856088" y="915567"/>
                        </a:lnTo>
                        <a:close/>
                        <a:moveTo>
                          <a:pt x="730047" y="1016117"/>
                        </a:moveTo>
                        <a:lnTo>
                          <a:pt x="738544" y="1000539"/>
                        </a:lnTo>
                        <a:lnTo>
                          <a:pt x="744209" y="1016117"/>
                        </a:lnTo>
                        <a:lnTo>
                          <a:pt x="730047" y="1016117"/>
                        </a:lnTo>
                        <a:close/>
                        <a:moveTo>
                          <a:pt x="744209" y="1017533"/>
                        </a:moveTo>
                        <a:lnTo>
                          <a:pt x="815018" y="1237043"/>
                        </a:lnTo>
                        <a:lnTo>
                          <a:pt x="741376" y="1225713"/>
                        </a:lnTo>
                        <a:lnTo>
                          <a:pt x="741376" y="1225713"/>
                        </a:lnTo>
                        <a:lnTo>
                          <a:pt x="687561" y="1256869"/>
                        </a:lnTo>
                        <a:lnTo>
                          <a:pt x="650740" y="1157736"/>
                        </a:lnTo>
                        <a:lnTo>
                          <a:pt x="728631" y="1018949"/>
                        </a:lnTo>
                        <a:lnTo>
                          <a:pt x="744209" y="1017533"/>
                        </a:lnTo>
                        <a:close/>
                        <a:moveTo>
                          <a:pt x="742793" y="1227129"/>
                        </a:moveTo>
                        <a:lnTo>
                          <a:pt x="816434" y="1238459"/>
                        </a:lnTo>
                        <a:lnTo>
                          <a:pt x="830596" y="1282361"/>
                        </a:lnTo>
                        <a:lnTo>
                          <a:pt x="700307" y="1288026"/>
                        </a:lnTo>
                        <a:lnTo>
                          <a:pt x="688977" y="1258286"/>
                        </a:lnTo>
                        <a:lnTo>
                          <a:pt x="742793" y="1227129"/>
                        </a:lnTo>
                        <a:close/>
                        <a:moveTo>
                          <a:pt x="686145" y="1256869"/>
                        </a:moveTo>
                        <a:lnTo>
                          <a:pt x="626665" y="1290858"/>
                        </a:lnTo>
                        <a:lnTo>
                          <a:pt x="605422" y="1292274"/>
                        </a:lnTo>
                        <a:lnTo>
                          <a:pt x="619584" y="1211551"/>
                        </a:lnTo>
                        <a:lnTo>
                          <a:pt x="649324" y="1159152"/>
                        </a:lnTo>
                        <a:lnTo>
                          <a:pt x="686145" y="1256869"/>
                        </a:lnTo>
                        <a:close/>
                        <a:moveTo>
                          <a:pt x="602590" y="1306436"/>
                        </a:moveTo>
                        <a:lnTo>
                          <a:pt x="626665" y="1292274"/>
                        </a:lnTo>
                        <a:lnTo>
                          <a:pt x="698891" y="1289442"/>
                        </a:lnTo>
                        <a:lnTo>
                          <a:pt x="771116" y="1484876"/>
                        </a:lnTo>
                        <a:lnTo>
                          <a:pt x="735712" y="1501870"/>
                        </a:lnTo>
                        <a:lnTo>
                          <a:pt x="585595" y="1395656"/>
                        </a:lnTo>
                        <a:lnTo>
                          <a:pt x="602590" y="1306436"/>
                        </a:lnTo>
                        <a:close/>
                        <a:moveTo>
                          <a:pt x="1017534" y="1003371"/>
                        </a:moveTo>
                        <a:lnTo>
                          <a:pt x="1018950" y="1001955"/>
                        </a:lnTo>
                        <a:lnTo>
                          <a:pt x="980713" y="982128"/>
                        </a:lnTo>
                        <a:lnTo>
                          <a:pt x="987794" y="958053"/>
                        </a:lnTo>
                        <a:lnTo>
                          <a:pt x="1079846" y="967967"/>
                        </a:lnTo>
                        <a:lnTo>
                          <a:pt x="1079846" y="1001955"/>
                        </a:lnTo>
                        <a:lnTo>
                          <a:pt x="1017534" y="1003371"/>
                        </a:lnTo>
                        <a:close/>
                        <a:moveTo>
                          <a:pt x="728631" y="773948"/>
                        </a:moveTo>
                        <a:lnTo>
                          <a:pt x="945308" y="953805"/>
                        </a:lnTo>
                        <a:lnTo>
                          <a:pt x="945308" y="953805"/>
                        </a:lnTo>
                        <a:lnTo>
                          <a:pt x="986377" y="958053"/>
                        </a:lnTo>
                        <a:lnTo>
                          <a:pt x="979296" y="980712"/>
                        </a:lnTo>
                        <a:lnTo>
                          <a:pt x="856088" y="914151"/>
                        </a:lnTo>
                        <a:lnTo>
                          <a:pt x="856088" y="914151"/>
                        </a:lnTo>
                        <a:lnTo>
                          <a:pt x="833429" y="926897"/>
                        </a:lnTo>
                        <a:lnTo>
                          <a:pt x="772532" y="868833"/>
                        </a:lnTo>
                        <a:lnTo>
                          <a:pt x="772532" y="868833"/>
                        </a:lnTo>
                        <a:lnTo>
                          <a:pt x="574266" y="840509"/>
                        </a:lnTo>
                        <a:lnTo>
                          <a:pt x="571433" y="820683"/>
                        </a:lnTo>
                        <a:lnTo>
                          <a:pt x="728631" y="773948"/>
                        </a:lnTo>
                        <a:close/>
                        <a:moveTo>
                          <a:pt x="725798" y="1017533"/>
                        </a:moveTo>
                        <a:lnTo>
                          <a:pt x="649324" y="1153488"/>
                        </a:lnTo>
                        <a:lnTo>
                          <a:pt x="619584" y="1075597"/>
                        </a:lnTo>
                        <a:lnTo>
                          <a:pt x="619584" y="1075597"/>
                        </a:lnTo>
                        <a:lnTo>
                          <a:pt x="565769" y="1194557"/>
                        </a:lnTo>
                        <a:lnTo>
                          <a:pt x="443976" y="1157736"/>
                        </a:lnTo>
                        <a:lnTo>
                          <a:pt x="679064" y="1020365"/>
                        </a:lnTo>
                        <a:lnTo>
                          <a:pt x="725798" y="1017533"/>
                        </a:lnTo>
                        <a:close/>
                        <a:moveTo>
                          <a:pt x="622416" y="1293690"/>
                        </a:moveTo>
                        <a:lnTo>
                          <a:pt x="602590" y="1305020"/>
                        </a:lnTo>
                        <a:lnTo>
                          <a:pt x="604006" y="1295107"/>
                        </a:lnTo>
                        <a:lnTo>
                          <a:pt x="622416" y="1293690"/>
                        </a:lnTo>
                        <a:close/>
                        <a:moveTo>
                          <a:pt x="657821" y="1608085"/>
                        </a:moveTo>
                        <a:lnTo>
                          <a:pt x="599757" y="1634993"/>
                        </a:lnTo>
                        <a:lnTo>
                          <a:pt x="596925" y="1623663"/>
                        </a:lnTo>
                        <a:lnTo>
                          <a:pt x="657821" y="1608085"/>
                        </a:lnTo>
                        <a:close/>
                        <a:moveTo>
                          <a:pt x="459554" y="1640657"/>
                        </a:moveTo>
                        <a:lnTo>
                          <a:pt x="548774" y="1596755"/>
                        </a:lnTo>
                        <a:lnTo>
                          <a:pt x="541693" y="1634993"/>
                        </a:lnTo>
                        <a:lnTo>
                          <a:pt x="482213" y="1649154"/>
                        </a:lnTo>
                        <a:lnTo>
                          <a:pt x="459554" y="1640657"/>
                        </a:lnTo>
                        <a:close/>
                        <a:moveTo>
                          <a:pt x="451057" y="1300771"/>
                        </a:moveTo>
                        <a:lnTo>
                          <a:pt x="519034" y="1297939"/>
                        </a:lnTo>
                        <a:lnTo>
                          <a:pt x="502040" y="1336176"/>
                        </a:lnTo>
                        <a:lnTo>
                          <a:pt x="451057" y="1300771"/>
                        </a:lnTo>
                        <a:close/>
                        <a:moveTo>
                          <a:pt x="594092" y="1625079"/>
                        </a:moveTo>
                        <a:lnTo>
                          <a:pt x="596925" y="1636408"/>
                        </a:lnTo>
                        <a:lnTo>
                          <a:pt x="538861" y="1663316"/>
                        </a:lnTo>
                        <a:lnTo>
                          <a:pt x="543110" y="1637825"/>
                        </a:lnTo>
                        <a:lnTo>
                          <a:pt x="594092" y="1625079"/>
                        </a:lnTo>
                        <a:close/>
                        <a:moveTo>
                          <a:pt x="483629" y="1374413"/>
                        </a:moveTo>
                        <a:lnTo>
                          <a:pt x="456722" y="1433893"/>
                        </a:lnTo>
                        <a:lnTo>
                          <a:pt x="412820" y="1415483"/>
                        </a:lnTo>
                        <a:lnTo>
                          <a:pt x="483629" y="1374413"/>
                        </a:lnTo>
                        <a:close/>
                        <a:moveTo>
                          <a:pt x="523283" y="1351754"/>
                        </a:moveTo>
                        <a:lnTo>
                          <a:pt x="599757" y="1307852"/>
                        </a:lnTo>
                        <a:lnTo>
                          <a:pt x="584179" y="1394240"/>
                        </a:lnTo>
                        <a:lnTo>
                          <a:pt x="523283" y="1351754"/>
                        </a:lnTo>
                        <a:close/>
                        <a:moveTo>
                          <a:pt x="571433" y="1547189"/>
                        </a:moveTo>
                        <a:lnTo>
                          <a:pt x="561520" y="1542940"/>
                        </a:lnTo>
                        <a:lnTo>
                          <a:pt x="565769" y="1523113"/>
                        </a:lnTo>
                        <a:lnTo>
                          <a:pt x="571433" y="1547189"/>
                        </a:lnTo>
                        <a:close/>
                        <a:moveTo>
                          <a:pt x="568601" y="1487708"/>
                        </a:moveTo>
                        <a:lnTo>
                          <a:pt x="564352" y="1513200"/>
                        </a:lnTo>
                        <a:lnTo>
                          <a:pt x="553023" y="1476379"/>
                        </a:lnTo>
                        <a:lnTo>
                          <a:pt x="555855" y="1477795"/>
                        </a:lnTo>
                        <a:lnTo>
                          <a:pt x="568601" y="1487708"/>
                        </a:lnTo>
                        <a:close/>
                        <a:moveTo>
                          <a:pt x="557271" y="1477795"/>
                        </a:moveTo>
                        <a:lnTo>
                          <a:pt x="548774" y="1472131"/>
                        </a:lnTo>
                        <a:lnTo>
                          <a:pt x="548774" y="1472131"/>
                        </a:lnTo>
                        <a:lnTo>
                          <a:pt x="550190" y="1474963"/>
                        </a:lnTo>
                        <a:lnTo>
                          <a:pt x="458138" y="1435310"/>
                        </a:lnTo>
                        <a:lnTo>
                          <a:pt x="486462" y="1372997"/>
                        </a:lnTo>
                        <a:lnTo>
                          <a:pt x="521867" y="1353170"/>
                        </a:lnTo>
                        <a:lnTo>
                          <a:pt x="584179" y="1397072"/>
                        </a:lnTo>
                        <a:lnTo>
                          <a:pt x="568601" y="1483460"/>
                        </a:lnTo>
                        <a:lnTo>
                          <a:pt x="557271" y="1477795"/>
                        </a:lnTo>
                        <a:close/>
                        <a:moveTo>
                          <a:pt x="571433" y="1548605"/>
                        </a:moveTo>
                        <a:lnTo>
                          <a:pt x="579931" y="1578345"/>
                        </a:lnTo>
                        <a:lnTo>
                          <a:pt x="551607" y="1592507"/>
                        </a:lnTo>
                        <a:lnTo>
                          <a:pt x="560104" y="1544356"/>
                        </a:lnTo>
                        <a:lnTo>
                          <a:pt x="571433" y="1548605"/>
                        </a:lnTo>
                        <a:close/>
                        <a:moveTo>
                          <a:pt x="612503" y="1562767"/>
                        </a:moveTo>
                        <a:lnTo>
                          <a:pt x="582763" y="1576929"/>
                        </a:lnTo>
                        <a:lnTo>
                          <a:pt x="574266" y="1548605"/>
                        </a:lnTo>
                        <a:lnTo>
                          <a:pt x="612503" y="1562767"/>
                        </a:lnTo>
                        <a:close/>
                        <a:moveTo>
                          <a:pt x="572850" y="1547189"/>
                        </a:moveTo>
                        <a:lnTo>
                          <a:pt x="564352" y="1518865"/>
                        </a:lnTo>
                        <a:lnTo>
                          <a:pt x="570017" y="1490541"/>
                        </a:lnTo>
                        <a:lnTo>
                          <a:pt x="645075" y="1547189"/>
                        </a:lnTo>
                        <a:lnTo>
                          <a:pt x="613919" y="1562767"/>
                        </a:lnTo>
                        <a:lnTo>
                          <a:pt x="572850" y="1547189"/>
                        </a:lnTo>
                        <a:close/>
                        <a:moveTo>
                          <a:pt x="550190" y="1476379"/>
                        </a:moveTo>
                        <a:lnTo>
                          <a:pt x="562936" y="1518865"/>
                        </a:lnTo>
                        <a:lnTo>
                          <a:pt x="558688" y="1542940"/>
                        </a:lnTo>
                        <a:lnTo>
                          <a:pt x="429814" y="1499038"/>
                        </a:lnTo>
                        <a:lnTo>
                          <a:pt x="458138" y="1436726"/>
                        </a:lnTo>
                        <a:lnTo>
                          <a:pt x="550190" y="1476379"/>
                        </a:lnTo>
                        <a:close/>
                        <a:moveTo>
                          <a:pt x="581347" y="1581177"/>
                        </a:moveTo>
                        <a:lnTo>
                          <a:pt x="594092" y="1623663"/>
                        </a:lnTo>
                        <a:lnTo>
                          <a:pt x="544526" y="1636408"/>
                        </a:lnTo>
                        <a:lnTo>
                          <a:pt x="551607" y="1596755"/>
                        </a:lnTo>
                        <a:lnTo>
                          <a:pt x="581347" y="1581177"/>
                        </a:lnTo>
                        <a:close/>
                        <a:moveTo>
                          <a:pt x="676231" y="1531610"/>
                        </a:moveTo>
                        <a:lnTo>
                          <a:pt x="647908" y="1545772"/>
                        </a:lnTo>
                        <a:lnTo>
                          <a:pt x="570017" y="1487708"/>
                        </a:lnTo>
                        <a:lnTo>
                          <a:pt x="570017" y="1486292"/>
                        </a:lnTo>
                        <a:lnTo>
                          <a:pt x="676231" y="1531610"/>
                        </a:lnTo>
                        <a:close/>
                        <a:moveTo>
                          <a:pt x="487878" y="1370165"/>
                        </a:moveTo>
                        <a:lnTo>
                          <a:pt x="502040" y="1339008"/>
                        </a:lnTo>
                        <a:lnTo>
                          <a:pt x="520450" y="1351754"/>
                        </a:lnTo>
                        <a:lnTo>
                          <a:pt x="487878" y="1370165"/>
                        </a:lnTo>
                        <a:close/>
                        <a:moveTo>
                          <a:pt x="595509" y="1622246"/>
                        </a:moveTo>
                        <a:lnTo>
                          <a:pt x="582763" y="1579761"/>
                        </a:lnTo>
                        <a:lnTo>
                          <a:pt x="615335" y="1564183"/>
                        </a:lnTo>
                        <a:lnTo>
                          <a:pt x="696058" y="1591091"/>
                        </a:lnTo>
                        <a:lnTo>
                          <a:pt x="667734" y="1603836"/>
                        </a:lnTo>
                        <a:lnTo>
                          <a:pt x="595509" y="1622246"/>
                        </a:lnTo>
                        <a:close/>
                        <a:moveTo>
                          <a:pt x="647908" y="1548605"/>
                        </a:moveTo>
                        <a:lnTo>
                          <a:pt x="701723" y="1589674"/>
                        </a:lnTo>
                        <a:lnTo>
                          <a:pt x="698891" y="1591091"/>
                        </a:lnTo>
                        <a:lnTo>
                          <a:pt x="618168" y="1564183"/>
                        </a:lnTo>
                        <a:lnTo>
                          <a:pt x="647908" y="1548605"/>
                        </a:lnTo>
                        <a:close/>
                        <a:moveTo>
                          <a:pt x="571433" y="1483460"/>
                        </a:moveTo>
                        <a:lnTo>
                          <a:pt x="587012" y="1398488"/>
                        </a:lnTo>
                        <a:lnTo>
                          <a:pt x="734295" y="1503287"/>
                        </a:lnTo>
                        <a:lnTo>
                          <a:pt x="679064" y="1530194"/>
                        </a:lnTo>
                        <a:lnTo>
                          <a:pt x="571433" y="1483460"/>
                        </a:lnTo>
                        <a:close/>
                        <a:moveTo>
                          <a:pt x="599757" y="1305020"/>
                        </a:moveTo>
                        <a:lnTo>
                          <a:pt x="521867" y="1350338"/>
                        </a:lnTo>
                        <a:lnTo>
                          <a:pt x="503456" y="1336176"/>
                        </a:lnTo>
                        <a:lnTo>
                          <a:pt x="521867" y="1296523"/>
                        </a:lnTo>
                        <a:lnTo>
                          <a:pt x="604006" y="1293690"/>
                        </a:lnTo>
                        <a:lnTo>
                          <a:pt x="599757" y="1305020"/>
                        </a:lnTo>
                        <a:close/>
                        <a:moveTo>
                          <a:pt x="598341" y="1637825"/>
                        </a:moveTo>
                        <a:lnTo>
                          <a:pt x="619584" y="1707218"/>
                        </a:lnTo>
                        <a:lnTo>
                          <a:pt x="528948" y="1722796"/>
                        </a:lnTo>
                        <a:lnTo>
                          <a:pt x="538861" y="1664732"/>
                        </a:lnTo>
                        <a:lnTo>
                          <a:pt x="598341" y="1637825"/>
                        </a:lnTo>
                        <a:close/>
                        <a:moveTo>
                          <a:pt x="705972" y="1595339"/>
                        </a:moveTo>
                        <a:lnTo>
                          <a:pt x="679064" y="1602420"/>
                        </a:lnTo>
                        <a:lnTo>
                          <a:pt x="698891" y="1593923"/>
                        </a:lnTo>
                        <a:lnTo>
                          <a:pt x="705972" y="1595339"/>
                        </a:lnTo>
                        <a:close/>
                        <a:moveTo>
                          <a:pt x="830596" y="1285193"/>
                        </a:moveTo>
                        <a:lnTo>
                          <a:pt x="864585" y="1392824"/>
                        </a:lnTo>
                        <a:lnTo>
                          <a:pt x="864585" y="1392824"/>
                        </a:lnTo>
                        <a:lnTo>
                          <a:pt x="895741" y="1282361"/>
                        </a:lnTo>
                        <a:lnTo>
                          <a:pt x="1051522" y="1276696"/>
                        </a:lnTo>
                        <a:lnTo>
                          <a:pt x="1051522" y="1276696"/>
                        </a:lnTo>
                        <a:lnTo>
                          <a:pt x="1051522" y="1275280"/>
                        </a:lnTo>
                        <a:lnTo>
                          <a:pt x="1051522" y="1275280"/>
                        </a:lnTo>
                        <a:lnTo>
                          <a:pt x="904238" y="1252621"/>
                        </a:lnTo>
                        <a:lnTo>
                          <a:pt x="936811" y="1136493"/>
                        </a:lnTo>
                        <a:lnTo>
                          <a:pt x="1057187" y="1143574"/>
                        </a:lnTo>
                        <a:lnTo>
                          <a:pt x="1197390" y="1276696"/>
                        </a:lnTo>
                        <a:lnTo>
                          <a:pt x="772532" y="1486292"/>
                        </a:lnTo>
                        <a:lnTo>
                          <a:pt x="700307" y="1292274"/>
                        </a:lnTo>
                        <a:lnTo>
                          <a:pt x="830596" y="1285193"/>
                        </a:lnTo>
                        <a:close/>
                        <a:moveTo>
                          <a:pt x="986377" y="955221"/>
                        </a:moveTo>
                        <a:lnTo>
                          <a:pt x="945308" y="950972"/>
                        </a:lnTo>
                        <a:lnTo>
                          <a:pt x="730047" y="772532"/>
                        </a:lnTo>
                        <a:lnTo>
                          <a:pt x="1014701" y="686145"/>
                        </a:lnTo>
                        <a:lnTo>
                          <a:pt x="1062852" y="681896"/>
                        </a:lnTo>
                        <a:lnTo>
                          <a:pt x="986377" y="955221"/>
                        </a:lnTo>
                        <a:close/>
                        <a:moveTo>
                          <a:pt x="728631" y="397241"/>
                        </a:moveTo>
                        <a:lnTo>
                          <a:pt x="748457" y="385912"/>
                        </a:lnTo>
                        <a:lnTo>
                          <a:pt x="793775" y="408571"/>
                        </a:lnTo>
                        <a:lnTo>
                          <a:pt x="793775" y="418484"/>
                        </a:lnTo>
                        <a:lnTo>
                          <a:pt x="728631" y="397241"/>
                        </a:lnTo>
                        <a:close/>
                        <a:moveTo>
                          <a:pt x="749874" y="384496"/>
                        </a:moveTo>
                        <a:lnTo>
                          <a:pt x="790943" y="360421"/>
                        </a:lnTo>
                        <a:lnTo>
                          <a:pt x="792359" y="405739"/>
                        </a:lnTo>
                        <a:lnTo>
                          <a:pt x="749874" y="384496"/>
                        </a:lnTo>
                        <a:close/>
                        <a:moveTo>
                          <a:pt x="902822" y="292443"/>
                        </a:moveTo>
                        <a:lnTo>
                          <a:pt x="793775" y="356172"/>
                        </a:lnTo>
                        <a:lnTo>
                          <a:pt x="792359" y="306605"/>
                        </a:lnTo>
                        <a:lnTo>
                          <a:pt x="792359" y="306605"/>
                        </a:lnTo>
                        <a:lnTo>
                          <a:pt x="742793" y="247125"/>
                        </a:lnTo>
                        <a:lnTo>
                          <a:pt x="744209" y="247125"/>
                        </a:lnTo>
                        <a:lnTo>
                          <a:pt x="744209" y="245709"/>
                        </a:lnTo>
                        <a:lnTo>
                          <a:pt x="739960" y="244293"/>
                        </a:lnTo>
                        <a:lnTo>
                          <a:pt x="669150" y="159321"/>
                        </a:lnTo>
                        <a:lnTo>
                          <a:pt x="902822" y="292443"/>
                        </a:lnTo>
                        <a:close/>
                        <a:moveTo>
                          <a:pt x="511953" y="170651"/>
                        </a:moveTo>
                        <a:lnTo>
                          <a:pt x="485046" y="221634"/>
                        </a:lnTo>
                        <a:lnTo>
                          <a:pt x="738544" y="247125"/>
                        </a:lnTo>
                        <a:lnTo>
                          <a:pt x="788111" y="308022"/>
                        </a:lnTo>
                        <a:lnTo>
                          <a:pt x="789527" y="359004"/>
                        </a:lnTo>
                        <a:lnTo>
                          <a:pt x="747041" y="384496"/>
                        </a:lnTo>
                        <a:lnTo>
                          <a:pt x="676231" y="349091"/>
                        </a:lnTo>
                        <a:lnTo>
                          <a:pt x="686145" y="258455"/>
                        </a:lnTo>
                        <a:lnTo>
                          <a:pt x="686145" y="258455"/>
                        </a:lnTo>
                        <a:lnTo>
                          <a:pt x="621000" y="322183"/>
                        </a:lnTo>
                        <a:lnTo>
                          <a:pt x="595509" y="309438"/>
                        </a:lnTo>
                        <a:lnTo>
                          <a:pt x="595509" y="309438"/>
                        </a:lnTo>
                        <a:lnTo>
                          <a:pt x="544526" y="342010"/>
                        </a:lnTo>
                        <a:lnTo>
                          <a:pt x="407155" y="299524"/>
                        </a:lnTo>
                        <a:lnTo>
                          <a:pt x="366086" y="268368"/>
                        </a:lnTo>
                        <a:lnTo>
                          <a:pt x="475132" y="162154"/>
                        </a:lnTo>
                        <a:lnTo>
                          <a:pt x="511953" y="170651"/>
                        </a:lnTo>
                        <a:close/>
                        <a:moveTo>
                          <a:pt x="363253" y="265536"/>
                        </a:moveTo>
                        <a:lnTo>
                          <a:pt x="363253" y="265536"/>
                        </a:lnTo>
                        <a:lnTo>
                          <a:pt x="401490" y="295276"/>
                        </a:lnTo>
                        <a:lnTo>
                          <a:pt x="359005" y="282530"/>
                        </a:lnTo>
                        <a:lnTo>
                          <a:pt x="360421" y="240045"/>
                        </a:lnTo>
                        <a:lnTo>
                          <a:pt x="360421" y="240045"/>
                        </a:lnTo>
                        <a:lnTo>
                          <a:pt x="326432" y="272617"/>
                        </a:lnTo>
                        <a:lnTo>
                          <a:pt x="269785" y="254206"/>
                        </a:lnTo>
                        <a:lnTo>
                          <a:pt x="266952" y="169235"/>
                        </a:lnTo>
                        <a:lnTo>
                          <a:pt x="302357" y="102674"/>
                        </a:lnTo>
                        <a:lnTo>
                          <a:pt x="343426" y="115419"/>
                        </a:lnTo>
                        <a:lnTo>
                          <a:pt x="475132" y="159321"/>
                        </a:lnTo>
                        <a:lnTo>
                          <a:pt x="363253" y="265536"/>
                        </a:lnTo>
                        <a:close/>
                        <a:moveTo>
                          <a:pt x="224466" y="693226"/>
                        </a:moveTo>
                        <a:lnTo>
                          <a:pt x="285363" y="657821"/>
                        </a:lnTo>
                        <a:lnTo>
                          <a:pt x="337762" y="732879"/>
                        </a:lnTo>
                        <a:lnTo>
                          <a:pt x="326432" y="745624"/>
                        </a:lnTo>
                        <a:lnTo>
                          <a:pt x="224466" y="693226"/>
                        </a:lnTo>
                        <a:close/>
                        <a:moveTo>
                          <a:pt x="344843" y="756954"/>
                        </a:moveTo>
                        <a:lnTo>
                          <a:pt x="343426" y="807937"/>
                        </a:lnTo>
                        <a:lnTo>
                          <a:pt x="285363" y="799440"/>
                        </a:lnTo>
                        <a:lnTo>
                          <a:pt x="326432" y="748457"/>
                        </a:lnTo>
                        <a:lnTo>
                          <a:pt x="344843" y="756954"/>
                        </a:lnTo>
                        <a:close/>
                        <a:moveTo>
                          <a:pt x="346259" y="809353"/>
                        </a:moveTo>
                        <a:lnTo>
                          <a:pt x="397242" y="816434"/>
                        </a:lnTo>
                        <a:lnTo>
                          <a:pt x="425566" y="857503"/>
                        </a:lnTo>
                        <a:lnTo>
                          <a:pt x="425566" y="857503"/>
                        </a:lnTo>
                        <a:lnTo>
                          <a:pt x="465219" y="851839"/>
                        </a:lnTo>
                        <a:lnTo>
                          <a:pt x="507705" y="839093"/>
                        </a:lnTo>
                        <a:lnTo>
                          <a:pt x="577098" y="874498"/>
                        </a:lnTo>
                        <a:lnTo>
                          <a:pt x="577098" y="880163"/>
                        </a:lnTo>
                        <a:lnTo>
                          <a:pt x="340594" y="986377"/>
                        </a:lnTo>
                        <a:lnTo>
                          <a:pt x="346259" y="809353"/>
                        </a:lnTo>
                        <a:close/>
                        <a:moveTo>
                          <a:pt x="772532" y="870249"/>
                        </a:moveTo>
                        <a:lnTo>
                          <a:pt x="832012" y="926897"/>
                        </a:lnTo>
                        <a:lnTo>
                          <a:pt x="677648" y="1017533"/>
                        </a:lnTo>
                        <a:lnTo>
                          <a:pt x="557271" y="1023198"/>
                        </a:lnTo>
                        <a:lnTo>
                          <a:pt x="592676" y="990626"/>
                        </a:lnTo>
                        <a:lnTo>
                          <a:pt x="592676" y="990626"/>
                        </a:lnTo>
                        <a:lnTo>
                          <a:pt x="578514" y="882995"/>
                        </a:lnTo>
                        <a:lnTo>
                          <a:pt x="585595" y="880163"/>
                        </a:lnTo>
                        <a:lnTo>
                          <a:pt x="577098" y="875914"/>
                        </a:lnTo>
                        <a:lnTo>
                          <a:pt x="572850" y="844758"/>
                        </a:lnTo>
                        <a:lnTo>
                          <a:pt x="772532" y="870249"/>
                        </a:lnTo>
                        <a:close/>
                        <a:moveTo>
                          <a:pt x="609670" y="1208719"/>
                        </a:moveTo>
                        <a:lnTo>
                          <a:pt x="547358" y="1238459"/>
                        </a:lnTo>
                        <a:lnTo>
                          <a:pt x="567185" y="1195973"/>
                        </a:lnTo>
                        <a:lnTo>
                          <a:pt x="609670" y="1208719"/>
                        </a:lnTo>
                        <a:close/>
                        <a:moveTo>
                          <a:pt x="615335" y="1208719"/>
                        </a:moveTo>
                        <a:lnTo>
                          <a:pt x="615335" y="1208719"/>
                        </a:lnTo>
                        <a:lnTo>
                          <a:pt x="568601" y="1194557"/>
                        </a:lnTo>
                        <a:lnTo>
                          <a:pt x="621000" y="1081262"/>
                        </a:lnTo>
                        <a:lnTo>
                          <a:pt x="649324" y="1156320"/>
                        </a:lnTo>
                        <a:lnTo>
                          <a:pt x="618168" y="1211551"/>
                        </a:lnTo>
                        <a:lnTo>
                          <a:pt x="604006" y="1292274"/>
                        </a:lnTo>
                        <a:lnTo>
                          <a:pt x="523283" y="1295107"/>
                        </a:lnTo>
                        <a:lnTo>
                          <a:pt x="547358" y="1241291"/>
                        </a:lnTo>
                        <a:lnTo>
                          <a:pt x="615335" y="1208719"/>
                        </a:lnTo>
                        <a:close/>
                        <a:moveTo>
                          <a:pt x="519034" y="1295107"/>
                        </a:moveTo>
                        <a:lnTo>
                          <a:pt x="445392" y="1297939"/>
                        </a:lnTo>
                        <a:lnTo>
                          <a:pt x="445392" y="1297939"/>
                        </a:lnTo>
                        <a:lnTo>
                          <a:pt x="500624" y="1337592"/>
                        </a:lnTo>
                        <a:lnTo>
                          <a:pt x="485046" y="1371581"/>
                        </a:lnTo>
                        <a:lnTo>
                          <a:pt x="408571" y="1415483"/>
                        </a:lnTo>
                        <a:lnTo>
                          <a:pt x="408571" y="1415483"/>
                        </a:lnTo>
                        <a:lnTo>
                          <a:pt x="456722" y="1436726"/>
                        </a:lnTo>
                        <a:lnTo>
                          <a:pt x="428398" y="1499038"/>
                        </a:lnTo>
                        <a:lnTo>
                          <a:pt x="330681" y="1466465"/>
                        </a:lnTo>
                        <a:lnTo>
                          <a:pt x="363253" y="1334760"/>
                        </a:lnTo>
                        <a:lnTo>
                          <a:pt x="443976" y="1293690"/>
                        </a:lnTo>
                        <a:lnTo>
                          <a:pt x="544526" y="1244124"/>
                        </a:lnTo>
                        <a:lnTo>
                          <a:pt x="519034" y="1295107"/>
                        </a:lnTo>
                        <a:close/>
                        <a:moveTo>
                          <a:pt x="456722" y="1642073"/>
                        </a:moveTo>
                        <a:lnTo>
                          <a:pt x="482213" y="1651987"/>
                        </a:lnTo>
                        <a:lnTo>
                          <a:pt x="482213" y="1651987"/>
                        </a:lnTo>
                        <a:lnTo>
                          <a:pt x="541693" y="1637825"/>
                        </a:lnTo>
                        <a:lnTo>
                          <a:pt x="537445" y="1664732"/>
                        </a:lnTo>
                        <a:lnTo>
                          <a:pt x="502040" y="1681727"/>
                        </a:lnTo>
                        <a:lnTo>
                          <a:pt x="442560" y="1650570"/>
                        </a:lnTo>
                        <a:lnTo>
                          <a:pt x="456722" y="1642073"/>
                        </a:lnTo>
                        <a:close/>
                        <a:moveTo>
                          <a:pt x="629497" y="1707218"/>
                        </a:moveTo>
                        <a:lnTo>
                          <a:pt x="629497" y="1707218"/>
                        </a:lnTo>
                        <a:lnTo>
                          <a:pt x="621000" y="1708634"/>
                        </a:lnTo>
                        <a:lnTo>
                          <a:pt x="599757" y="1637825"/>
                        </a:lnTo>
                        <a:lnTo>
                          <a:pt x="669150" y="1606669"/>
                        </a:lnTo>
                        <a:lnTo>
                          <a:pt x="710220" y="1596755"/>
                        </a:lnTo>
                        <a:lnTo>
                          <a:pt x="849007" y="1643489"/>
                        </a:lnTo>
                        <a:lnTo>
                          <a:pt x="756954" y="1744039"/>
                        </a:lnTo>
                        <a:lnTo>
                          <a:pt x="720133" y="1617998"/>
                        </a:lnTo>
                        <a:lnTo>
                          <a:pt x="720133" y="1616582"/>
                        </a:lnTo>
                        <a:lnTo>
                          <a:pt x="705972" y="1846005"/>
                        </a:lnTo>
                        <a:lnTo>
                          <a:pt x="662069" y="1846005"/>
                        </a:lnTo>
                        <a:lnTo>
                          <a:pt x="629497" y="1736958"/>
                        </a:lnTo>
                        <a:lnTo>
                          <a:pt x="629497" y="1707218"/>
                        </a:lnTo>
                        <a:close/>
                        <a:moveTo>
                          <a:pt x="1060019" y="1140742"/>
                        </a:moveTo>
                        <a:lnTo>
                          <a:pt x="969383" y="1054354"/>
                        </a:lnTo>
                        <a:lnTo>
                          <a:pt x="1016117" y="1006203"/>
                        </a:lnTo>
                        <a:lnTo>
                          <a:pt x="1081262" y="1003371"/>
                        </a:lnTo>
                        <a:lnTo>
                          <a:pt x="1081262" y="1024614"/>
                        </a:lnTo>
                        <a:lnTo>
                          <a:pt x="1081262" y="1024614"/>
                        </a:lnTo>
                        <a:lnTo>
                          <a:pt x="1096840" y="1001955"/>
                        </a:lnTo>
                        <a:lnTo>
                          <a:pt x="1286610" y="994874"/>
                        </a:lnTo>
                        <a:lnTo>
                          <a:pt x="1256870" y="1153488"/>
                        </a:lnTo>
                        <a:lnTo>
                          <a:pt x="1060019" y="1140742"/>
                        </a:lnTo>
                        <a:close/>
                        <a:moveTo>
                          <a:pt x="1079846" y="667734"/>
                        </a:moveTo>
                        <a:lnTo>
                          <a:pt x="1079846" y="680480"/>
                        </a:lnTo>
                        <a:lnTo>
                          <a:pt x="1065684" y="681896"/>
                        </a:lnTo>
                        <a:lnTo>
                          <a:pt x="1068517" y="671983"/>
                        </a:lnTo>
                        <a:lnTo>
                          <a:pt x="1079846" y="667734"/>
                        </a:lnTo>
                        <a:close/>
                        <a:moveTo>
                          <a:pt x="1023198" y="683312"/>
                        </a:moveTo>
                        <a:lnTo>
                          <a:pt x="1065684" y="670566"/>
                        </a:lnTo>
                        <a:lnTo>
                          <a:pt x="1062852" y="680480"/>
                        </a:lnTo>
                        <a:lnTo>
                          <a:pt x="1023198" y="683312"/>
                        </a:lnTo>
                        <a:close/>
                        <a:moveTo>
                          <a:pt x="344843" y="16286"/>
                        </a:moveTo>
                        <a:lnTo>
                          <a:pt x="300941" y="99841"/>
                        </a:lnTo>
                        <a:lnTo>
                          <a:pt x="264120" y="88512"/>
                        </a:lnTo>
                        <a:lnTo>
                          <a:pt x="262704" y="60188"/>
                        </a:lnTo>
                        <a:lnTo>
                          <a:pt x="344843" y="16286"/>
                        </a:lnTo>
                        <a:close/>
                        <a:moveTo>
                          <a:pt x="126749" y="426981"/>
                        </a:moveTo>
                        <a:lnTo>
                          <a:pt x="92761" y="492126"/>
                        </a:lnTo>
                        <a:lnTo>
                          <a:pt x="140911" y="446808"/>
                        </a:lnTo>
                        <a:lnTo>
                          <a:pt x="184813" y="509121"/>
                        </a:lnTo>
                        <a:lnTo>
                          <a:pt x="12038" y="625248"/>
                        </a:lnTo>
                        <a:lnTo>
                          <a:pt x="99842" y="385912"/>
                        </a:lnTo>
                        <a:lnTo>
                          <a:pt x="126749" y="426981"/>
                        </a:lnTo>
                        <a:close/>
                        <a:moveTo>
                          <a:pt x="230131" y="360421"/>
                        </a:moveTo>
                        <a:lnTo>
                          <a:pt x="139495" y="443976"/>
                        </a:lnTo>
                        <a:lnTo>
                          <a:pt x="128165" y="426981"/>
                        </a:lnTo>
                        <a:lnTo>
                          <a:pt x="183397" y="322183"/>
                        </a:lnTo>
                        <a:lnTo>
                          <a:pt x="230131" y="360421"/>
                        </a:lnTo>
                        <a:close/>
                        <a:moveTo>
                          <a:pt x="197559" y="293860"/>
                        </a:moveTo>
                        <a:lnTo>
                          <a:pt x="184813" y="319351"/>
                        </a:lnTo>
                        <a:lnTo>
                          <a:pt x="128165" y="272617"/>
                        </a:lnTo>
                        <a:lnTo>
                          <a:pt x="197559" y="293860"/>
                        </a:lnTo>
                        <a:close/>
                        <a:moveTo>
                          <a:pt x="139495" y="445392"/>
                        </a:moveTo>
                        <a:lnTo>
                          <a:pt x="99842" y="482213"/>
                        </a:lnTo>
                        <a:lnTo>
                          <a:pt x="128165" y="429814"/>
                        </a:lnTo>
                        <a:lnTo>
                          <a:pt x="139495" y="445392"/>
                        </a:lnTo>
                        <a:close/>
                        <a:moveTo>
                          <a:pt x="469468" y="1926727"/>
                        </a:moveTo>
                        <a:lnTo>
                          <a:pt x="509121" y="1829010"/>
                        </a:lnTo>
                        <a:lnTo>
                          <a:pt x="527531" y="1724212"/>
                        </a:lnTo>
                        <a:lnTo>
                          <a:pt x="618168" y="1708634"/>
                        </a:lnTo>
                        <a:lnTo>
                          <a:pt x="625249" y="1734126"/>
                        </a:lnTo>
                        <a:lnTo>
                          <a:pt x="623832" y="1843172"/>
                        </a:lnTo>
                        <a:lnTo>
                          <a:pt x="558688" y="1843172"/>
                        </a:lnTo>
                        <a:lnTo>
                          <a:pt x="558688" y="1843172"/>
                        </a:lnTo>
                        <a:lnTo>
                          <a:pt x="545942" y="1930976"/>
                        </a:lnTo>
                        <a:lnTo>
                          <a:pt x="469468" y="1926727"/>
                        </a:lnTo>
                        <a:close/>
                        <a:moveTo>
                          <a:pt x="547358" y="1933808"/>
                        </a:moveTo>
                        <a:lnTo>
                          <a:pt x="533196" y="2025861"/>
                        </a:lnTo>
                        <a:lnTo>
                          <a:pt x="448225" y="1974878"/>
                        </a:lnTo>
                        <a:lnTo>
                          <a:pt x="466635" y="1929560"/>
                        </a:lnTo>
                        <a:lnTo>
                          <a:pt x="547358" y="1933808"/>
                        </a:lnTo>
                        <a:close/>
                        <a:moveTo>
                          <a:pt x="533196" y="2027277"/>
                        </a:moveTo>
                        <a:lnTo>
                          <a:pt x="533196" y="2027277"/>
                        </a:lnTo>
                        <a:lnTo>
                          <a:pt x="432647" y="2014531"/>
                        </a:lnTo>
                        <a:lnTo>
                          <a:pt x="448225" y="1976294"/>
                        </a:lnTo>
                        <a:lnTo>
                          <a:pt x="533196" y="2027277"/>
                        </a:lnTo>
                        <a:close/>
                        <a:moveTo>
                          <a:pt x="313687" y="2255284"/>
                        </a:moveTo>
                        <a:lnTo>
                          <a:pt x="347675" y="2221295"/>
                        </a:lnTo>
                        <a:lnTo>
                          <a:pt x="344843" y="2269446"/>
                        </a:lnTo>
                        <a:lnTo>
                          <a:pt x="313687" y="2255284"/>
                        </a:lnTo>
                        <a:close/>
                        <a:moveTo>
                          <a:pt x="288195" y="2428059"/>
                        </a:moveTo>
                        <a:lnTo>
                          <a:pt x="257039" y="2323261"/>
                        </a:lnTo>
                        <a:lnTo>
                          <a:pt x="343426" y="2314764"/>
                        </a:lnTo>
                        <a:lnTo>
                          <a:pt x="339178" y="2379909"/>
                        </a:lnTo>
                        <a:lnTo>
                          <a:pt x="288195" y="2428059"/>
                        </a:lnTo>
                        <a:close/>
                        <a:moveTo>
                          <a:pt x="289611" y="2433724"/>
                        </a:moveTo>
                        <a:lnTo>
                          <a:pt x="288195" y="2430892"/>
                        </a:lnTo>
                        <a:lnTo>
                          <a:pt x="339178" y="2384157"/>
                        </a:lnTo>
                        <a:lnTo>
                          <a:pt x="336345" y="2433724"/>
                        </a:lnTo>
                        <a:lnTo>
                          <a:pt x="289611" y="2433724"/>
                        </a:lnTo>
                        <a:close/>
                        <a:moveTo>
                          <a:pt x="282530" y="2436556"/>
                        </a:moveTo>
                        <a:lnTo>
                          <a:pt x="288195" y="2436556"/>
                        </a:lnTo>
                        <a:lnTo>
                          <a:pt x="302357" y="2486123"/>
                        </a:lnTo>
                        <a:lnTo>
                          <a:pt x="298108" y="2494620"/>
                        </a:lnTo>
                        <a:lnTo>
                          <a:pt x="281114" y="2439389"/>
                        </a:lnTo>
                        <a:lnTo>
                          <a:pt x="282530" y="2436556"/>
                        </a:lnTo>
                        <a:close/>
                        <a:moveTo>
                          <a:pt x="285363" y="2435140"/>
                        </a:moveTo>
                        <a:lnTo>
                          <a:pt x="288195" y="2432308"/>
                        </a:lnTo>
                        <a:lnTo>
                          <a:pt x="289611" y="2435140"/>
                        </a:lnTo>
                        <a:lnTo>
                          <a:pt x="285363" y="2435140"/>
                        </a:lnTo>
                        <a:close/>
                        <a:moveTo>
                          <a:pt x="312270" y="2256700"/>
                        </a:moveTo>
                        <a:lnTo>
                          <a:pt x="344843" y="2270862"/>
                        </a:lnTo>
                        <a:lnTo>
                          <a:pt x="342010" y="2311932"/>
                        </a:lnTo>
                        <a:lnTo>
                          <a:pt x="252790" y="2320429"/>
                        </a:lnTo>
                        <a:lnTo>
                          <a:pt x="252790" y="2320429"/>
                        </a:lnTo>
                        <a:lnTo>
                          <a:pt x="285363" y="2428059"/>
                        </a:lnTo>
                        <a:lnTo>
                          <a:pt x="281114" y="2432308"/>
                        </a:lnTo>
                        <a:lnTo>
                          <a:pt x="278282" y="2432308"/>
                        </a:lnTo>
                        <a:lnTo>
                          <a:pt x="242877" y="2321845"/>
                        </a:lnTo>
                        <a:lnTo>
                          <a:pt x="312270" y="2256700"/>
                        </a:lnTo>
                        <a:close/>
                        <a:moveTo>
                          <a:pt x="350507" y="2217047"/>
                        </a:moveTo>
                        <a:lnTo>
                          <a:pt x="350507" y="2215631"/>
                        </a:lnTo>
                        <a:lnTo>
                          <a:pt x="353340" y="2214215"/>
                        </a:lnTo>
                        <a:lnTo>
                          <a:pt x="350507" y="2217047"/>
                        </a:lnTo>
                        <a:close/>
                        <a:moveTo>
                          <a:pt x="303773" y="2057017"/>
                        </a:moveTo>
                        <a:lnTo>
                          <a:pt x="308022" y="2042855"/>
                        </a:lnTo>
                        <a:lnTo>
                          <a:pt x="308022" y="2042855"/>
                        </a:lnTo>
                        <a:lnTo>
                          <a:pt x="292444" y="1998953"/>
                        </a:lnTo>
                        <a:lnTo>
                          <a:pt x="346259" y="2006034"/>
                        </a:lnTo>
                        <a:lnTo>
                          <a:pt x="347675" y="2102336"/>
                        </a:lnTo>
                        <a:lnTo>
                          <a:pt x="303773" y="2057017"/>
                        </a:lnTo>
                        <a:close/>
                        <a:moveTo>
                          <a:pt x="404323" y="2010283"/>
                        </a:moveTo>
                        <a:lnTo>
                          <a:pt x="401490" y="1947970"/>
                        </a:lnTo>
                        <a:lnTo>
                          <a:pt x="446808" y="1974878"/>
                        </a:lnTo>
                        <a:lnTo>
                          <a:pt x="431230" y="2014531"/>
                        </a:lnTo>
                        <a:lnTo>
                          <a:pt x="404323" y="2010283"/>
                        </a:lnTo>
                        <a:close/>
                        <a:moveTo>
                          <a:pt x="408571" y="2163232"/>
                        </a:moveTo>
                        <a:lnTo>
                          <a:pt x="408571" y="2163232"/>
                        </a:lnTo>
                        <a:lnTo>
                          <a:pt x="408571" y="2163232"/>
                        </a:lnTo>
                        <a:lnTo>
                          <a:pt x="408571" y="2163232"/>
                        </a:lnTo>
                        <a:close/>
                        <a:moveTo>
                          <a:pt x="363253" y="2207134"/>
                        </a:moveTo>
                        <a:lnTo>
                          <a:pt x="407155" y="2163232"/>
                        </a:lnTo>
                        <a:lnTo>
                          <a:pt x="408571" y="2164648"/>
                        </a:lnTo>
                        <a:lnTo>
                          <a:pt x="409988" y="2184474"/>
                        </a:lnTo>
                        <a:lnTo>
                          <a:pt x="363253" y="2207134"/>
                        </a:lnTo>
                        <a:close/>
                        <a:moveTo>
                          <a:pt x="405739" y="2163232"/>
                        </a:moveTo>
                        <a:lnTo>
                          <a:pt x="357588" y="2211382"/>
                        </a:lnTo>
                        <a:lnTo>
                          <a:pt x="350507" y="2214215"/>
                        </a:lnTo>
                        <a:lnTo>
                          <a:pt x="381664" y="2139156"/>
                        </a:lnTo>
                        <a:lnTo>
                          <a:pt x="405739" y="2163232"/>
                        </a:lnTo>
                        <a:close/>
                        <a:moveTo>
                          <a:pt x="402907" y="2013115"/>
                        </a:moveTo>
                        <a:lnTo>
                          <a:pt x="405739" y="2078260"/>
                        </a:lnTo>
                        <a:lnTo>
                          <a:pt x="381664" y="2134908"/>
                        </a:lnTo>
                        <a:lnTo>
                          <a:pt x="350507" y="2103751"/>
                        </a:lnTo>
                        <a:lnTo>
                          <a:pt x="349091" y="2006034"/>
                        </a:lnTo>
                        <a:lnTo>
                          <a:pt x="402907" y="2013115"/>
                        </a:lnTo>
                        <a:close/>
                        <a:moveTo>
                          <a:pt x="407155" y="2160399"/>
                        </a:moveTo>
                        <a:lnTo>
                          <a:pt x="383080" y="2136324"/>
                        </a:lnTo>
                        <a:lnTo>
                          <a:pt x="405739" y="2082508"/>
                        </a:lnTo>
                        <a:lnTo>
                          <a:pt x="407155" y="2160399"/>
                        </a:lnTo>
                        <a:lnTo>
                          <a:pt x="407155" y="2160399"/>
                        </a:lnTo>
                        <a:close/>
                        <a:moveTo>
                          <a:pt x="429814" y="2015948"/>
                        </a:moveTo>
                        <a:lnTo>
                          <a:pt x="405739" y="2072595"/>
                        </a:lnTo>
                        <a:lnTo>
                          <a:pt x="402907" y="2011699"/>
                        </a:lnTo>
                        <a:lnTo>
                          <a:pt x="429814" y="2015948"/>
                        </a:lnTo>
                        <a:close/>
                        <a:moveTo>
                          <a:pt x="400074" y="1945138"/>
                        </a:moveTo>
                        <a:lnTo>
                          <a:pt x="400074" y="1945138"/>
                        </a:lnTo>
                        <a:lnTo>
                          <a:pt x="402907" y="2011699"/>
                        </a:lnTo>
                        <a:lnTo>
                          <a:pt x="349091" y="2004618"/>
                        </a:lnTo>
                        <a:lnTo>
                          <a:pt x="347675" y="1923895"/>
                        </a:lnTo>
                        <a:lnTo>
                          <a:pt x="466635" y="1929560"/>
                        </a:lnTo>
                        <a:lnTo>
                          <a:pt x="448225" y="1973462"/>
                        </a:lnTo>
                        <a:lnTo>
                          <a:pt x="400074" y="1945138"/>
                        </a:lnTo>
                        <a:close/>
                        <a:moveTo>
                          <a:pt x="347675" y="2103751"/>
                        </a:moveTo>
                        <a:lnTo>
                          <a:pt x="349091" y="2214215"/>
                        </a:lnTo>
                        <a:lnTo>
                          <a:pt x="349091" y="2214215"/>
                        </a:lnTo>
                        <a:lnTo>
                          <a:pt x="349091" y="2218463"/>
                        </a:lnTo>
                        <a:lnTo>
                          <a:pt x="312270" y="2253868"/>
                        </a:lnTo>
                        <a:lnTo>
                          <a:pt x="259871" y="2229793"/>
                        </a:lnTo>
                        <a:lnTo>
                          <a:pt x="303773" y="2058433"/>
                        </a:lnTo>
                        <a:lnTo>
                          <a:pt x="347675" y="2103751"/>
                        </a:lnTo>
                        <a:close/>
                        <a:moveTo>
                          <a:pt x="380247" y="2137740"/>
                        </a:moveTo>
                        <a:lnTo>
                          <a:pt x="350507" y="2208550"/>
                        </a:lnTo>
                        <a:lnTo>
                          <a:pt x="349091" y="2106584"/>
                        </a:lnTo>
                        <a:lnTo>
                          <a:pt x="380247" y="2137740"/>
                        </a:lnTo>
                        <a:close/>
                        <a:moveTo>
                          <a:pt x="507705" y="1829010"/>
                        </a:moveTo>
                        <a:lnTo>
                          <a:pt x="466635" y="1926727"/>
                        </a:lnTo>
                        <a:lnTo>
                          <a:pt x="346259" y="1921063"/>
                        </a:lnTo>
                        <a:lnTo>
                          <a:pt x="344843" y="1756785"/>
                        </a:lnTo>
                        <a:lnTo>
                          <a:pt x="526115" y="1727045"/>
                        </a:lnTo>
                        <a:lnTo>
                          <a:pt x="507705" y="1829010"/>
                        </a:lnTo>
                        <a:close/>
                        <a:moveTo>
                          <a:pt x="344843" y="1922479"/>
                        </a:moveTo>
                        <a:lnTo>
                          <a:pt x="346259" y="2003202"/>
                        </a:lnTo>
                        <a:lnTo>
                          <a:pt x="291027" y="1996121"/>
                        </a:lnTo>
                        <a:lnTo>
                          <a:pt x="264120" y="1918231"/>
                        </a:lnTo>
                        <a:lnTo>
                          <a:pt x="344843" y="1922479"/>
                        </a:lnTo>
                        <a:close/>
                        <a:moveTo>
                          <a:pt x="289611" y="1997537"/>
                        </a:moveTo>
                        <a:lnTo>
                          <a:pt x="305189" y="2042855"/>
                        </a:lnTo>
                        <a:lnTo>
                          <a:pt x="302357" y="2055601"/>
                        </a:lnTo>
                        <a:lnTo>
                          <a:pt x="238628" y="1991872"/>
                        </a:lnTo>
                        <a:lnTo>
                          <a:pt x="289611" y="1997537"/>
                        </a:lnTo>
                        <a:close/>
                        <a:moveTo>
                          <a:pt x="350507" y="2219879"/>
                        </a:moveTo>
                        <a:lnTo>
                          <a:pt x="359005" y="2211382"/>
                        </a:lnTo>
                        <a:lnTo>
                          <a:pt x="409988" y="2185891"/>
                        </a:lnTo>
                        <a:lnTo>
                          <a:pt x="414236" y="2299186"/>
                        </a:lnTo>
                        <a:lnTo>
                          <a:pt x="349091" y="2269446"/>
                        </a:lnTo>
                        <a:lnTo>
                          <a:pt x="350507" y="2219879"/>
                        </a:lnTo>
                        <a:close/>
                        <a:moveTo>
                          <a:pt x="531780" y="2037191"/>
                        </a:moveTo>
                        <a:lnTo>
                          <a:pt x="409988" y="2158983"/>
                        </a:lnTo>
                        <a:lnTo>
                          <a:pt x="407155" y="2079676"/>
                        </a:lnTo>
                        <a:lnTo>
                          <a:pt x="432647" y="2018780"/>
                        </a:lnTo>
                        <a:lnTo>
                          <a:pt x="533196" y="2031526"/>
                        </a:lnTo>
                        <a:lnTo>
                          <a:pt x="531780" y="2037191"/>
                        </a:lnTo>
                        <a:close/>
                        <a:moveTo>
                          <a:pt x="298108" y="2498869"/>
                        </a:moveTo>
                        <a:lnTo>
                          <a:pt x="334929" y="2614996"/>
                        </a:lnTo>
                        <a:lnTo>
                          <a:pt x="223050" y="2636239"/>
                        </a:lnTo>
                        <a:lnTo>
                          <a:pt x="298108" y="2498869"/>
                        </a:lnTo>
                        <a:close/>
                        <a:moveTo>
                          <a:pt x="417069" y="2307683"/>
                        </a:moveTo>
                        <a:lnTo>
                          <a:pt x="342010" y="2378493"/>
                        </a:lnTo>
                        <a:lnTo>
                          <a:pt x="344843" y="2314764"/>
                        </a:lnTo>
                        <a:lnTo>
                          <a:pt x="417069" y="2307683"/>
                        </a:lnTo>
                        <a:close/>
                        <a:moveTo>
                          <a:pt x="1286610" y="989209"/>
                        </a:moveTo>
                        <a:lnTo>
                          <a:pt x="1286610" y="992042"/>
                        </a:lnTo>
                        <a:lnTo>
                          <a:pt x="1098257" y="1000539"/>
                        </a:lnTo>
                        <a:lnTo>
                          <a:pt x="1118083" y="972215"/>
                        </a:lnTo>
                        <a:lnTo>
                          <a:pt x="1286610" y="989209"/>
                        </a:lnTo>
                        <a:close/>
                        <a:moveTo>
                          <a:pt x="1412651" y="764035"/>
                        </a:moveTo>
                        <a:lnTo>
                          <a:pt x="1314934" y="841926"/>
                        </a:lnTo>
                        <a:lnTo>
                          <a:pt x="1314934" y="841926"/>
                        </a:lnTo>
                        <a:lnTo>
                          <a:pt x="1286610" y="986377"/>
                        </a:lnTo>
                        <a:lnTo>
                          <a:pt x="1118083" y="969383"/>
                        </a:lnTo>
                        <a:lnTo>
                          <a:pt x="1239876" y="792359"/>
                        </a:lnTo>
                        <a:lnTo>
                          <a:pt x="1412651" y="764035"/>
                        </a:lnTo>
                        <a:close/>
                        <a:moveTo>
                          <a:pt x="220218" y="693226"/>
                        </a:moveTo>
                        <a:lnTo>
                          <a:pt x="157905" y="730046"/>
                        </a:lnTo>
                        <a:lnTo>
                          <a:pt x="142327" y="653572"/>
                        </a:lnTo>
                        <a:lnTo>
                          <a:pt x="220218" y="693226"/>
                        </a:lnTo>
                        <a:close/>
                        <a:moveTo>
                          <a:pt x="156489" y="732879"/>
                        </a:moveTo>
                        <a:lnTo>
                          <a:pt x="166402" y="782445"/>
                        </a:lnTo>
                        <a:lnTo>
                          <a:pt x="91345" y="771116"/>
                        </a:lnTo>
                        <a:lnTo>
                          <a:pt x="156489" y="732879"/>
                        </a:lnTo>
                        <a:close/>
                        <a:moveTo>
                          <a:pt x="282530" y="800856"/>
                        </a:moveTo>
                        <a:lnTo>
                          <a:pt x="194726" y="908486"/>
                        </a:lnTo>
                        <a:lnTo>
                          <a:pt x="169235" y="785278"/>
                        </a:lnTo>
                        <a:lnTo>
                          <a:pt x="282530" y="800856"/>
                        </a:lnTo>
                        <a:close/>
                        <a:moveTo>
                          <a:pt x="375999" y="1609501"/>
                        </a:moveTo>
                        <a:lnTo>
                          <a:pt x="374583" y="1613750"/>
                        </a:lnTo>
                        <a:lnTo>
                          <a:pt x="342010" y="1596755"/>
                        </a:lnTo>
                        <a:lnTo>
                          <a:pt x="375999" y="1609501"/>
                        </a:lnTo>
                        <a:close/>
                        <a:moveTo>
                          <a:pt x="438311" y="1649154"/>
                        </a:moveTo>
                        <a:lnTo>
                          <a:pt x="339178" y="1697305"/>
                        </a:lnTo>
                        <a:lnTo>
                          <a:pt x="375999" y="1615166"/>
                        </a:lnTo>
                        <a:lnTo>
                          <a:pt x="438311" y="1649154"/>
                        </a:lnTo>
                        <a:close/>
                        <a:moveTo>
                          <a:pt x="281114" y="2436556"/>
                        </a:moveTo>
                        <a:lnTo>
                          <a:pt x="281114" y="2436556"/>
                        </a:lnTo>
                        <a:lnTo>
                          <a:pt x="281114" y="2436556"/>
                        </a:lnTo>
                        <a:lnTo>
                          <a:pt x="281114" y="2436556"/>
                        </a:lnTo>
                        <a:close/>
                        <a:moveTo>
                          <a:pt x="536029" y="2027277"/>
                        </a:moveTo>
                        <a:lnTo>
                          <a:pt x="536029" y="2027277"/>
                        </a:lnTo>
                        <a:lnTo>
                          <a:pt x="536029" y="2027277"/>
                        </a:lnTo>
                        <a:lnTo>
                          <a:pt x="536029" y="2027277"/>
                        </a:lnTo>
                        <a:close/>
                        <a:moveTo>
                          <a:pt x="662069" y="1847421"/>
                        </a:moveTo>
                        <a:lnTo>
                          <a:pt x="704555" y="1847421"/>
                        </a:lnTo>
                        <a:lnTo>
                          <a:pt x="690393" y="1946554"/>
                        </a:lnTo>
                        <a:lnTo>
                          <a:pt x="662069" y="1847421"/>
                        </a:lnTo>
                        <a:close/>
                        <a:moveTo>
                          <a:pt x="1310685" y="992042"/>
                        </a:moveTo>
                        <a:lnTo>
                          <a:pt x="1288026" y="993458"/>
                        </a:lnTo>
                        <a:lnTo>
                          <a:pt x="1288026" y="990626"/>
                        </a:lnTo>
                        <a:lnTo>
                          <a:pt x="1310685" y="992042"/>
                        </a:lnTo>
                        <a:close/>
                        <a:moveTo>
                          <a:pt x="890076" y="452473"/>
                        </a:moveTo>
                        <a:lnTo>
                          <a:pt x="941059" y="377415"/>
                        </a:lnTo>
                        <a:lnTo>
                          <a:pt x="950973" y="483629"/>
                        </a:lnTo>
                        <a:lnTo>
                          <a:pt x="890076" y="452473"/>
                        </a:lnTo>
                        <a:close/>
                        <a:moveTo>
                          <a:pt x="473716" y="2384157"/>
                        </a:moveTo>
                        <a:lnTo>
                          <a:pt x="401490" y="2430892"/>
                        </a:lnTo>
                        <a:lnTo>
                          <a:pt x="377415" y="2430892"/>
                        </a:lnTo>
                        <a:lnTo>
                          <a:pt x="473716" y="2384157"/>
                        </a:lnTo>
                        <a:close/>
                        <a:moveTo>
                          <a:pt x="851839" y="1642073"/>
                        </a:moveTo>
                        <a:lnTo>
                          <a:pt x="959470" y="1524529"/>
                        </a:lnTo>
                        <a:lnTo>
                          <a:pt x="880163" y="1651987"/>
                        </a:lnTo>
                        <a:lnTo>
                          <a:pt x="851839" y="1642073"/>
                        </a:lnTo>
                        <a:close/>
                        <a:moveTo>
                          <a:pt x="1111002" y="1356003"/>
                        </a:moveTo>
                        <a:lnTo>
                          <a:pt x="973632" y="1506119"/>
                        </a:lnTo>
                        <a:lnTo>
                          <a:pt x="1028863" y="1416899"/>
                        </a:lnTo>
                        <a:lnTo>
                          <a:pt x="1111002" y="1356003"/>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51" name="Freeform: Shape 950">
                    <a:extLst>
                      <a:ext uri="{FF2B5EF4-FFF2-40B4-BE49-F238E27FC236}">
                        <a16:creationId xmlns:a16="http://schemas.microsoft.com/office/drawing/2014/main" id="{C19D641B-D791-4205-8C3C-1DAEBDA847A3}"/>
                      </a:ext>
                    </a:extLst>
                  </p:cNvPr>
                  <p:cNvSpPr/>
                  <p:nvPr/>
                </p:nvSpPr>
                <p:spPr>
                  <a:xfrm>
                    <a:off x="3238834" y="3227193"/>
                    <a:ext cx="538153" cy="339886"/>
                  </a:xfrm>
                  <a:custGeom>
                    <a:avLst/>
                    <a:gdLst>
                      <a:gd name="connsiteX0" fmla="*/ 102674 w 538152"/>
                      <a:gd name="connsiteY0" fmla="*/ 153657 h 339885"/>
                      <a:gd name="connsiteX1" fmla="*/ 197559 w 538152"/>
                      <a:gd name="connsiteY1" fmla="*/ 240044 h 339885"/>
                      <a:gd name="connsiteX2" fmla="*/ 189062 w 538152"/>
                      <a:gd name="connsiteY2" fmla="*/ 306605 h 339885"/>
                      <a:gd name="connsiteX3" fmla="*/ 191894 w 538152"/>
                      <a:gd name="connsiteY3" fmla="*/ 340594 h 339885"/>
                      <a:gd name="connsiteX4" fmla="*/ 191894 w 538152"/>
                      <a:gd name="connsiteY4" fmla="*/ 340594 h 339885"/>
                      <a:gd name="connsiteX5" fmla="*/ 303773 w 538152"/>
                      <a:gd name="connsiteY5" fmla="*/ 306605 h 339885"/>
                      <a:gd name="connsiteX6" fmla="*/ 303773 w 538152"/>
                      <a:gd name="connsiteY6" fmla="*/ 306605 h 339885"/>
                      <a:gd name="connsiteX7" fmla="*/ 308022 w 538152"/>
                      <a:gd name="connsiteY7" fmla="*/ 305189 h 339885"/>
                      <a:gd name="connsiteX8" fmla="*/ 402906 w 538152"/>
                      <a:gd name="connsiteY8" fmla="*/ 276865 h 339885"/>
                      <a:gd name="connsiteX9" fmla="*/ 451057 w 538152"/>
                      <a:gd name="connsiteY9" fmla="*/ 302357 h 339885"/>
                      <a:gd name="connsiteX10" fmla="*/ 530364 w 538152"/>
                      <a:gd name="connsiteY10" fmla="*/ 317935 h 339885"/>
                      <a:gd name="connsiteX11" fmla="*/ 530364 w 538152"/>
                      <a:gd name="connsiteY11" fmla="*/ 317935 h 339885"/>
                      <a:gd name="connsiteX12" fmla="*/ 530364 w 538152"/>
                      <a:gd name="connsiteY12" fmla="*/ 316519 h 339885"/>
                      <a:gd name="connsiteX13" fmla="*/ 530364 w 538152"/>
                      <a:gd name="connsiteY13" fmla="*/ 316519 h 339885"/>
                      <a:gd name="connsiteX14" fmla="*/ 417068 w 538152"/>
                      <a:gd name="connsiteY14" fmla="*/ 269784 h 339885"/>
                      <a:gd name="connsiteX15" fmla="*/ 417068 w 538152"/>
                      <a:gd name="connsiteY15" fmla="*/ 269784 h 339885"/>
                      <a:gd name="connsiteX16" fmla="*/ 401490 w 538152"/>
                      <a:gd name="connsiteY16" fmla="*/ 274033 h 339885"/>
                      <a:gd name="connsiteX17" fmla="*/ 401490 w 538152"/>
                      <a:gd name="connsiteY17" fmla="*/ 274033 h 339885"/>
                      <a:gd name="connsiteX18" fmla="*/ 414236 w 538152"/>
                      <a:gd name="connsiteY18" fmla="*/ 269784 h 339885"/>
                      <a:gd name="connsiteX19" fmla="*/ 414236 w 538152"/>
                      <a:gd name="connsiteY19" fmla="*/ 269784 h 339885"/>
                      <a:gd name="connsiteX20" fmla="*/ 337762 w 538152"/>
                      <a:gd name="connsiteY20" fmla="*/ 241461 h 339885"/>
                      <a:gd name="connsiteX21" fmla="*/ 181981 w 538152"/>
                      <a:gd name="connsiteY21" fmla="*/ 159321 h 339885"/>
                      <a:gd name="connsiteX22" fmla="*/ 87096 w 538152"/>
                      <a:gd name="connsiteY22" fmla="*/ 10621 h 339885"/>
                      <a:gd name="connsiteX23" fmla="*/ 87096 w 538152"/>
                      <a:gd name="connsiteY23" fmla="*/ 10621 h 339885"/>
                      <a:gd name="connsiteX24" fmla="*/ 85680 w 538152"/>
                      <a:gd name="connsiteY24" fmla="*/ 12038 h 339885"/>
                      <a:gd name="connsiteX25" fmla="*/ 85680 w 538152"/>
                      <a:gd name="connsiteY25" fmla="*/ 12038 h 339885"/>
                      <a:gd name="connsiteX26" fmla="*/ 179148 w 538152"/>
                      <a:gd name="connsiteY26" fmla="*/ 157905 h 339885"/>
                      <a:gd name="connsiteX27" fmla="*/ 155073 w 538152"/>
                      <a:gd name="connsiteY27" fmla="*/ 145160 h 339885"/>
                      <a:gd name="connsiteX28" fmla="*/ 97009 w 538152"/>
                      <a:gd name="connsiteY28" fmla="*/ 142327 h 339885"/>
                      <a:gd name="connsiteX29" fmla="*/ 10621 w 538152"/>
                      <a:gd name="connsiteY29" fmla="*/ 163570 h 339885"/>
                      <a:gd name="connsiteX30" fmla="*/ 10621 w 538152"/>
                      <a:gd name="connsiteY30" fmla="*/ 163570 h 339885"/>
                      <a:gd name="connsiteX31" fmla="*/ 10621 w 538152"/>
                      <a:gd name="connsiteY31" fmla="*/ 164986 h 339885"/>
                      <a:gd name="connsiteX32" fmla="*/ 94177 w 538152"/>
                      <a:gd name="connsiteY32" fmla="*/ 150824 h 339885"/>
                      <a:gd name="connsiteX33" fmla="*/ 102674 w 538152"/>
                      <a:gd name="connsiteY33" fmla="*/ 153657 h 339885"/>
                      <a:gd name="connsiteX34" fmla="*/ 302357 w 538152"/>
                      <a:gd name="connsiteY34" fmla="*/ 303773 h 339885"/>
                      <a:gd name="connsiteX35" fmla="*/ 213137 w 538152"/>
                      <a:gd name="connsiteY35" fmla="*/ 251374 h 339885"/>
                      <a:gd name="connsiteX36" fmla="*/ 198975 w 538152"/>
                      <a:gd name="connsiteY36" fmla="*/ 238628 h 339885"/>
                      <a:gd name="connsiteX37" fmla="*/ 204640 w 538152"/>
                      <a:gd name="connsiteY37" fmla="*/ 200391 h 339885"/>
                      <a:gd name="connsiteX38" fmla="*/ 204640 w 538152"/>
                      <a:gd name="connsiteY38" fmla="*/ 200391 h 339885"/>
                      <a:gd name="connsiteX39" fmla="*/ 203224 w 538152"/>
                      <a:gd name="connsiteY39" fmla="*/ 200391 h 339885"/>
                      <a:gd name="connsiteX40" fmla="*/ 203224 w 538152"/>
                      <a:gd name="connsiteY40" fmla="*/ 200391 h 339885"/>
                      <a:gd name="connsiteX41" fmla="*/ 197559 w 538152"/>
                      <a:gd name="connsiteY41" fmla="*/ 238628 h 339885"/>
                      <a:gd name="connsiteX42" fmla="*/ 106922 w 538152"/>
                      <a:gd name="connsiteY42" fmla="*/ 156489 h 339885"/>
                      <a:gd name="connsiteX43" fmla="*/ 193310 w 538152"/>
                      <a:gd name="connsiteY43" fmla="*/ 189062 h 339885"/>
                      <a:gd name="connsiteX44" fmla="*/ 204640 w 538152"/>
                      <a:gd name="connsiteY44" fmla="*/ 198975 h 339885"/>
                      <a:gd name="connsiteX45" fmla="*/ 206056 w 538152"/>
                      <a:gd name="connsiteY45" fmla="*/ 200391 h 339885"/>
                      <a:gd name="connsiteX46" fmla="*/ 200391 w 538152"/>
                      <a:gd name="connsiteY46" fmla="*/ 191894 h 339885"/>
                      <a:gd name="connsiteX47" fmla="*/ 334929 w 538152"/>
                      <a:gd name="connsiteY47" fmla="*/ 242877 h 339885"/>
                      <a:gd name="connsiteX48" fmla="*/ 394409 w 538152"/>
                      <a:gd name="connsiteY48" fmla="*/ 274033 h 339885"/>
                      <a:gd name="connsiteX49" fmla="*/ 305189 w 538152"/>
                      <a:gd name="connsiteY49" fmla="*/ 303773 h 339885"/>
                      <a:gd name="connsiteX50" fmla="*/ 302357 w 538152"/>
                      <a:gd name="connsiteY50" fmla="*/ 303773 h 339885"/>
                      <a:gd name="connsiteX51" fmla="*/ 150824 w 538152"/>
                      <a:gd name="connsiteY51" fmla="*/ 150824 h 339885"/>
                      <a:gd name="connsiteX52" fmla="*/ 190478 w 538152"/>
                      <a:gd name="connsiteY52" fmla="*/ 184813 h 339885"/>
                      <a:gd name="connsiteX53" fmla="*/ 104090 w 538152"/>
                      <a:gd name="connsiteY53" fmla="*/ 152241 h 339885"/>
                      <a:gd name="connsiteX54" fmla="*/ 99842 w 538152"/>
                      <a:gd name="connsiteY54" fmla="*/ 147992 h 339885"/>
                      <a:gd name="connsiteX55" fmla="*/ 150824 w 538152"/>
                      <a:gd name="connsiteY55" fmla="*/ 150824 h 339885"/>
                      <a:gd name="connsiteX56" fmla="*/ 196143 w 538152"/>
                      <a:gd name="connsiteY56" fmla="*/ 186229 h 339885"/>
                      <a:gd name="connsiteX57" fmla="*/ 152241 w 538152"/>
                      <a:gd name="connsiteY57" fmla="*/ 147992 h 339885"/>
                      <a:gd name="connsiteX58" fmla="*/ 152241 w 538152"/>
                      <a:gd name="connsiteY58" fmla="*/ 147992 h 339885"/>
                      <a:gd name="connsiteX59" fmla="*/ 94177 w 538152"/>
                      <a:gd name="connsiteY59" fmla="*/ 143743 h 339885"/>
                      <a:gd name="connsiteX60" fmla="*/ 94177 w 538152"/>
                      <a:gd name="connsiteY60" fmla="*/ 143743 h 339885"/>
                      <a:gd name="connsiteX61" fmla="*/ 99842 w 538152"/>
                      <a:gd name="connsiteY61" fmla="*/ 147992 h 339885"/>
                      <a:gd name="connsiteX62" fmla="*/ 94177 w 538152"/>
                      <a:gd name="connsiteY62" fmla="*/ 146576 h 339885"/>
                      <a:gd name="connsiteX63" fmla="*/ 36113 w 538152"/>
                      <a:gd name="connsiteY63" fmla="*/ 156489 h 339885"/>
                      <a:gd name="connsiteX64" fmla="*/ 95593 w 538152"/>
                      <a:gd name="connsiteY64" fmla="*/ 140911 h 339885"/>
                      <a:gd name="connsiteX65" fmla="*/ 153657 w 538152"/>
                      <a:gd name="connsiteY65" fmla="*/ 143743 h 339885"/>
                      <a:gd name="connsiteX66" fmla="*/ 180564 w 538152"/>
                      <a:gd name="connsiteY66" fmla="*/ 157905 h 339885"/>
                      <a:gd name="connsiteX67" fmla="*/ 197559 w 538152"/>
                      <a:gd name="connsiteY67" fmla="*/ 184813 h 339885"/>
                      <a:gd name="connsiteX68" fmla="*/ 196143 w 538152"/>
                      <a:gd name="connsiteY68" fmla="*/ 186229 h 339885"/>
                      <a:gd name="connsiteX69" fmla="*/ 198975 w 538152"/>
                      <a:gd name="connsiteY69" fmla="*/ 241461 h 339885"/>
                      <a:gd name="connsiteX70" fmla="*/ 213137 w 538152"/>
                      <a:gd name="connsiteY70" fmla="*/ 254206 h 339885"/>
                      <a:gd name="connsiteX71" fmla="*/ 300941 w 538152"/>
                      <a:gd name="connsiteY71" fmla="*/ 305189 h 339885"/>
                      <a:gd name="connsiteX72" fmla="*/ 193310 w 538152"/>
                      <a:gd name="connsiteY72" fmla="*/ 337762 h 339885"/>
                      <a:gd name="connsiteX73" fmla="*/ 190478 w 538152"/>
                      <a:gd name="connsiteY73" fmla="*/ 305189 h 339885"/>
                      <a:gd name="connsiteX74" fmla="*/ 198975 w 538152"/>
                      <a:gd name="connsiteY74" fmla="*/ 241461 h 339885"/>
                      <a:gd name="connsiteX75" fmla="*/ 200391 w 538152"/>
                      <a:gd name="connsiteY75" fmla="*/ 187645 h 339885"/>
                      <a:gd name="connsiteX76" fmla="*/ 183397 w 538152"/>
                      <a:gd name="connsiteY76" fmla="*/ 160738 h 339885"/>
                      <a:gd name="connsiteX77" fmla="*/ 320767 w 538152"/>
                      <a:gd name="connsiteY77" fmla="*/ 232963 h 339885"/>
                      <a:gd name="connsiteX78" fmla="*/ 200391 w 538152"/>
                      <a:gd name="connsiteY78" fmla="*/ 187645 h 339885"/>
                      <a:gd name="connsiteX79" fmla="*/ 198975 w 538152"/>
                      <a:gd name="connsiteY79" fmla="*/ 189062 h 339885"/>
                      <a:gd name="connsiteX80" fmla="*/ 198975 w 538152"/>
                      <a:gd name="connsiteY80" fmla="*/ 189062 h 339885"/>
                      <a:gd name="connsiteX81" fmla="*/ 198975 w 538152"/>
                      <a:gd name="connsiteY81" fmla="*/ 189062 h 339885"/>
                      <a:gd name="connsiteX82" fmla="*/ 198975 w 538152"/>
                      <a:gd name="connsiteY82" fmla="*/ 189062 h 339885"/>
                      <a:gd name="connsiteX83" fmla="*/ 398658 w 538152"/>
                      <a:gd name="connsiteY83" fmla="*/ 274033 h 339885"/>
                      <a:gd name="connsiteX84" fmla="*/ 381664 w 538152"/>
                      <a:gd name="connsiteY84" fmla="*/ 279698 h 339885"/>
                      <a:gd name="connsiteX85" fmla="*/ 398658 w 538152"/>
                      <a:gd name="connsiteY85" fmla="*/ 274033 h 339885"/>
                      <a:gd name="connsiteX86" fmla="*/ 398658 w 538152"/>
                      <a:gd name="connsiteY86" fmla="*/ 274033 h 339885"/>
                      <a:gd name="connsiteX87" fmla="*/ 398658 w 538152"/>
                      <a:gd name="connsiteY87" fmla="*/ 271200 h 339885"/>
                      <a:gd name="connsiteX88" fmla="*/ 351924 w 538152"/>
                      <a:gd name="connsiteY88" fmla="*/ 247125 h 339885"/>
                      <a:gd name="connsiteX89" fmla="*/ 407155 w 538152"/>
                      <a:gd name="connsiteY89" fmla="*/ 268368 h 339885"/>
                      <a:gd name="connsiteX90" fmla="*/ 398658 w 538152"/>
                      <a:gd name="connsiteY90" fmla="*/ 271200 h 339885"/>
                      <a:gd name="connsiteX91" fmla="*/ 449641 w 538152"/>
                      <a:gd name="connsiteY91" fmla="*/ 299524 h 339885"/>
                      <a:gd name="connsiteX92" fmla="*/ 404323 w 538152"/>
                      <a:gd name="connsiteY92" fmla="*/ 275449 h 339885"/>
                      <a:gd name="connsiteX93" fmla="*/ 417068 w 538152"/>
                      <a:gd name="connsiteY93" fmla="*/ 271200 h 339885"/>
                      <a:gd name="connsiteX94" fmla="*/ 519034 w 538152"/>
                      <a:gd name="connsiteY94" fmla="*/ 312270 h 339885"/>
                      <a:gd name="connsiteX95" fmla="*/ 449641 w 538152"/>
                      <a:gd name="connsiteY95" fmla="*/ 299524 h 339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538152" h="339885">
                        <a:moveTo>
                          <a:pt x="102674" y="153657"/>
                        </a:moveTo>
                        <a:lnTo>
                          <a:pt x="197559" y="240044"/>
                        </a:lnTo>
                        <a:lnTo>
                          <a:pt x="189062" y="306605"/>
                        </a:lnTo>
                        <a:lnTo>
                          <a:pt x="191894" y="340594"/>
                        </a:lnTo>
                        <a:lnTo>
                          <a:pt x="191894" y="340594"/>
                        </a:lnTo>
                        <a:lnTo>
                          <a:pt x="303773" y="306605"/>
                        </a:lnTo>
                        <a:lnTo>
                          <a:pt x="303773" y="306605"/>
                        </a:lnTo>
                        <a:lnTo>
                          <a:pt x="308022" y="305189"/>
                        </a:lnTo>
                        <a:lnTo>
                          <a:pt x="402906" y="276865"/>
                        </a:lnTo>
                        <a:lnTo>
                          <a:pt x="451057" y="302357"/>
                        </a:lnTo>
                        <a:lnTo>
                          <a:pt x="530364" y="317935"/>
                        </a:lnTo>
                        <a:lnTo>
                          <a:pt x="530364" y="317935"/>
                        </a:lnTo>
                        <a:lnTo>
                          <a:pt x="530364" y="316519"/>
                        </a:lnTo>
                        <a:lnTo>
                          <a:pt x="530364" y="316519"/>
                        </a:lnTo>
                        <a:lnTo>
                          <a:pt x="417068" y="269784"/>
                        </a:lnTo>
                        <a:lnTo>
                          <a:pt x="417068" y="269784"/>
                        </a:lnTo>
                        <a:lnTo>
                          <a:pt x="401490" y="274033"/>
                        </a:lnTo>
                        <a:lnTo>
                          <a:pt x="401490" y="274033"/>
                        </a:lnTo>
                        <a:lnTo>
                          <a:pt x="414236" y="269784"/>
                        </a:lnTo>
                        <a:lnTo>
                          <a:pt x="414236" y="269784"/>
                        </a:lnTo>
                        <a:lnTo>
                          <a:pt x="337762" y="241461"/>
                        </a:lnTo>
                        <a:lnTo>
                          <a:pt x="181981" y="159321"/>
                        </a:lnTo>
                        <a:lnTo>
                          <a:pt x="87096" y="10621"/>
                        </a:lnTo>
                        <a:lnTo>
                          <a:pt x="87096" y="10621"/>
                        </a:lnTo>
                        <a:lnTo>
                          <a:pt x="85680" y="12038"/>
                        </a:lnTo>
                        <a:lnTo>
                          <a:pt x="85680" y="12038"/>
                        </a:lnTo>
                        <a:lnTo>
                          <a:pt x="179148" y="157905"/>
                        </a:lnTo>
                        <a:lnTo>
                          <a:pt x="155073" y="145160"/>
                        </a:lnTo>
                        <a:lnTo>
                          <a:pt x="97009" y="142327"/>
                        </a:lnTo>
                        <a:lnTo>
                          <a:pt x="10621" y="163570"/>
                        </a:lnTo>
                        <a:lnTo>
                          <a:pt x="10621" y="163570"/>
                        </a:lnTo>
                        <a:lnTo>
                          <a:pt x="10621" y="164986"/>
                        </a:lnTo>
                        <a:lnTo>
                          <a:pt x="94177" y="150824"/>
                        </a:lnTo>
                        <a:lnTo>
                          <a:pt x="102674" y="153657"/>
                        </a:lnTo>
                        <a:close/>
                        <a:moveTo>
                          <a:pt x="302357" y="303773"/>
                        </a:moveTo>
                        <a:lnTo>
                          <a:pt x="213137" y="251374"/>
                        </a:lnTo>
                        <a:lnTo>
                          <a:pt x="198975" y="238628"/>
                        </a:lnTo>
                        <a:lnTo>
                          <a:pt x="204640" y="200391"/>
                        </a:lnTo>
                        <a:lnTo>
                          <a:pt x="204640" y="200391"/>
                        </a:lnTo>
                        <a:lnTo>
                          <a:pt x="203224" y="200391"/>
                        </a:lnTo>
                        <a:lnTo>
                          <a:pt x="203224" y="200391"/>
                        </a:lnTo>
                        <a:lnTo>
                          <a:pt x="197559" y="238628"/>
                        </a:lnTo>
                        <a:lnTo>
                          <a:pt x="106922" y="156489"/>
                        </a:lnTo>
                        <a:lnTo>
                          <a:pt x="193310" y="189062"/>
                        </a:lnTo>
                        <a:lnTo>
                          <a:pt x="204640" y="198975"/>
                        </a:lnTo>
                        <a:lnTo>
                          <a:pt x="206056" y="200391"/>
                        </a:lnTo>
                        <a:lnTo>
                          <a:pt x="200391" y="191894"/>
                        </a:lnTo>
                        <a:lnTo>
                          <a:pt x="334929" y="242877"/>
                        </a:lnTo>
                        <a:lnTo>
                          <a:pt x="394409" y="274033"/>
                        </a:lnTo>
                        <a:lnTo>
                          <a:pt x="305189" y="303773"/>
                        </a:lnTo>
                        <a:lnTo>
                          <a:pt x="302357" y="303773"/>
                        </a:lnTo>
                        <a:close/>
                        <a:moveTo>
                          <a:pt x="150824" y="150824"/>
                        </a:moveTo>
                        <a:lnTo>
                          <a:pt x="190478" y="184813"/>
                        </a:lnTo>
                        <a:lnTo>
                          <a:pt x="104090" y="152241"/>
                        </a:lnTo>
                        <a:lnTo>
                          <a:pt x="99842" y="147992"/>
                        </a:lnTo>
                        <a:lnTo>
                          <a:pt x="150824" y="150824"/>
                        </a:lnTo>
                        <a:close/>
                        <a:moveTo>
                          <a:pt x="196143" y="186229"/>
                        </a:moveTo>
                        <a:lnTo>
                          <a:pt x="152241" y="147992"/>
                        </a:lnTo>
                        <a:lnTo>
                          <a:pt x="152241" y="147992"/>
                        </a:lnTo>
                        <a:lnTo>
                          <a:pt x="94177" y="143743"/>
                        </a:lnTo>
                        <a:lnTo>
                          <a:pt x="94177" y="143743"/>
                        </a:lnTo>
                        <a:lnTo>
                          <a:pt x="99842" y="147992"/>
                        </a:lnTo>
                        <a:lnTo>
                          <a:pt x="94177" y="146576"/>
                        </a:lnTo>
                        <a:lnTo>
                          <a:pt x="36113" y="156489"/>
                        </a:lnTo>
                        <a:lnTo>
                          <a:pt x="95593" y="140911"/>
                        </a:lnTo>
                        <a:lnTo>
                          <a:pt x="153657" y="143743"/>
                        </a:lnTo>
                        <a:lnTo>
                          <a:pt x="180564" y="157905"/>
                        </a:lnTo>
                        <a:lnTo>
                          <a:pt x="197559" y="184813"/>
                        </a:lnTo>
                        <a:lnTo>
                          <a:pt x="196143" y="186229"/>
                        </a:lnTo>
                        <a:close/>
                        <a:moveTo>
                          <a:pt x="198975" y="241461"/>
                        </a:moveTo>
                        <a:lnTo>
                          <a:pt x="213137" y="254206"/>
                        </a:lnTo>
                        <a:lnTo>
                          <a:pt x="300941" y="305189"/>
                        </a:lnTo>
                        <a:lnTo>
                          <a:pt x="193310" y="337762"/>
                        </a:lnTo>
                        <a:lnTo>
                          <a:pt x="190478" y="305189"/>
                        </a:lnTo>
                        <a:lnTo>
                          <a:pt x="198975" y="241461"/>
                        </a:lnTo>
                        <a:close/>
                        <a:moveTo>
                          <a:pt x="200391" y="187645"/>
                        </a:moveTo>
                        <a:lnTo>
                          <a:pt x="183397" y="160738"/>
                        </a:lnTo>
                        <a:lnTo>
                          <a:pt x="320767" y="232963"/>
                        </a:lnTo>
                        <a:lnTo>
                          <a:pt x="200391" y="187645"/>
                        </a:lnTo>
                        <a:close/>
                        <a:moveTo>
                          <a:pt x="198975" y="189062"/>
                        </a:moveTo>
                        <a:lnTo>
                          <a:pt x="198975" y="189062"/>
                        </a:lnTo>
                        <a:lnTo>
                          <a:pt x="198975" y="189062"/>
                        </a:lnTo>
                        <a:lnTo>
                          <a:pt x="198975" y="189062"/>
                        </a:lnTo>
                        <a:close/>
                        <a:moveTo>
                          <a:pt x="398658" y="274033"/>
                        </a:moveTo>
                        <a:lnTo>
                          <a:pt x="381664" y="279698"/>
                        </a:lnTo>
                        <a:lnTo>
                          <a:pt x="398658" y="274033"/>
                        </a:lnTo>
                        <a:lnTo>
                          <a:pt x="398658" y="274033"/>
                        </a:lnTo>
                        <a:close/>
                        <a:moveTo>
                          <a:pt x="398658" y="271200"/>
                        </a:moveTo>
                        <a:lnTo>
                          <a:pt x="351924" y="247125"/>
                        </a:lnTo>
                        <a:lnTo>
                          <a:pt x="407155" y="268368"/>
                        </a:lnTo>
                        <a:lnTo>
                          <a:pt x="398658" y="271200"/>
                        </a:lnTo>
                        <a:close/>
                        <a:moveTo>
                          <a:pt x="449641" y="299524"/>
                        </a:moveTo>
                        <a:lnTo>
                          <a:pt x="404323" y="275449"/>
                        </a:lnTo>
                        <a:lnTo>
                          <a:pt x="417068" y="271200"/>
                        </a:lnTo>
                        <a:lnTo>
                          <a:pt x="519034" y="312270"/>
                        </a:lnTo>
                        <a:lnTo>
                          <a:pt x="449641" y="299524"/>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52" name="Freeform: Shape 951">
                    <a:extLst>
                      <a:ext uri="{FF2B5EF4-FFF2-40B4-BE49-F238E27FC236}">
                        <a16:creationId xmlns:a16="http://schemas.microsoft.com/office/drawing/2014/main" id="{211BE2F0-E403-46AB-825C-5324306A658F}"/>
                      </a:ext>
                    </a:extLst>
                  </p:cNvPr>
                  <p:cNvSpPr/>
                  <p:nvPr/>
                </p:nvSpPr>
                <p:spPr>
                  <a:xfrm>
                    <a:off x="9201000" y="4709945"/>
                    <a:ext cx="1189601" cy="1260410"/>
                  </a:xfrm>
                  <a:custGeom>
                    <a:avLst/>
                    <a:gdLst>
                      <a:gd name="connsiteX0" fmla="*/ 1147823 w 1189600"/>
                      <a:gd name="connsiteY0" fmla="*/ 557271 h 1260409"/>
                      <a:gd name="connsiteX1" fmla="*/ 1147823 w 1189600"/>
                      <a:gd name="connsiteY1" fmla="*/ 555855 h 1260409"/>
                      <a:gd name="connsiteX2" fmla="*/ 1147823 w 1189600"/>
                      <a:gd name="connsiteY2" fmla="*/ 555855 h 1260409"/>
                      <a:gd name="connsiteX3" fmla="*/ 1135078 w 1189600"/>
                      <a:gd name="connsiteY3" fmla="*/ 554439 h 1260409"/>
                      <a:gd name="connsiteX4" fmla="*/ 1109586 w 1189600"/>
                      <a:gd name="connsiteY4" fmla="*/ 545941 h 1260409"/>
                      <a:gd name="connsiteX5" fmla="*/ 1120916 w 1189600"/>
                      <a:gd name="connsiteY5" fmla="*/ 441143 h 1260409"/>
                      <a:gd name="connsiteX6" fmla="*/ 1120916 w 1189600"/>
                      <a:gd name="connsiteY6" fmla="*/ 441143 h 1260409"/>
                      <a:gd name="connsiteX7" fmla="*/ 958054 w 1189600"/>
                      <a:gd name="connsiteY7" fmla="*/ 526115 h 1260409"/>
                      <a:gd name="connsiteX8" fmla="*/ 938227 w 1189600"/>
                      <a:gd name="connsiteY8" fmla="*/ 526115 h 1260409"/>
                      <a:gd name="connsiteX9" fmla="*/ 843342 w 1189600"/>
                      <a:gd name="connsiteY9" fmla="*/ 511953 h 1260409"/>
                      <a:gd name="connsiteX10" fmla="*/ 820683 w 1189600"/>
                      <a:gd name="connsiteY10" fmla="*/ 431230 h 1260409"/>
                      <a:gd name="connsiteX11" fmla="*/ 948140 w 1189600"/>
                      <a:gd name="connsiteY11" fmla="*/ 375999 h 1260409"/>
                      <a:gd name="connsiteX12" fmla="*/ 1084094 w 1189600"/>
                      <a:gd name="connsiteY12" fmla="*/ 364669 h 1260409"/>
                      <a:gd name="connsiteX13" fmla="*/ 1084094 w 1189600"/>
                      <a:gd name="connsiteY13" fmla="*/ 364669 h 1260409"/>
                      <a:gd name="connsiteX14" fmla="*/ 960886 w 1189600"/>
                      <a:gd name="connsiteY14" fmla="*/ 211720 h 1260409"/>
                      <a:gd name="connsiteX15" fmla="*/ 965135 w 1189600"/>
                      <a:gd name="connsiteY15" fmla="*/ 211720 h 1260409"/>
                      <a:gd name="connsiteX16" fmla="*/ 959470 w 1189600"/>
                      <a:gd name="connsiteY16" fmla="*/ 208888 h 1260409"/>
                      <a:gd name="connsiteX17" fmla="*/ 959470 w 1189600"/>
                      <a:gd name="connsiteY17" fmla="*/ 208888 h 1260409"/>
                      <a:gd name="connsiteX18" fmla="*/ 958054 w 1189600"/>
                      <a:gd name="connsiteY18" fmla="*/ 208888 h 1260409"/>
                      <a:gd name="connsiteX19" fmla="*/ 882995 w 1189600"/>
                      <a:gd name="connsiteY19" fmla="*/ 172067 h 1260409"/>
                      <a:gd name="connsiteX20" fmla="*/ 887244 w 1189600"/>
                      <a:gd name="connsiteY20" fmla="*/ 21951 h 1260409"/>
                      <a:gd name="connsiteX21" fmla="*/ 928313 w 1189600"/>
                      <a:gd name="connsiteY21" fmla="*/ 126749 h 1260409"/>
                      <a:gd name="connsiteX22" fmla="*/ 928313 w 1189600"/>
                      <a:gd name="connsiteY22" fmla="*/ 126749 h 1260409"/>
                      <a:gd name="connsiteX23" fmla="*/ 929730 w 1189600"/>
                      <a:gd name="connsiteY23" fmla="*/ 125333 h 1260409"/>
                      <a:gd name="connsiteX24" fmla="*/ 885828 w 1189600"/>
                      <a:gd name="connsiteY24" fmla="*/ 12037 h 1260409"/>
                      <a:gd name="connsiteX25" fmla="*/ 885828 w 1189600"/>
                      <a:gd name="connsiteY25" fmla="*/ 10621 h 1260409"/>
                      <a:gd name="connsiteX26" fmla="*/ 881579 w 1189600"/>
                      <a:gd name="connsiteY26" fmla="*/ 172067 h 1260409"/>
                      <a:gd name="connsiteX27" fmla="*/ 881579 w 1189600"/>
                      <a:gd name="connsiteY27" fmla="*/ 172067 h 1260409"/>
                      <a:gd name="connsiteX28" fmla="*/ 952389 w 1189600"/>
                      <a:gd name="connsiteY28" fmla="*/ 206056 h 1260409"/>
                      <a:gd name="connsiteX29" fmla="*/ 673399 w 1189600"/>
                      <a:gd name="connsiteY29" fmla="*/ 163570 h 1260409"/>
                      <a:gd name="connsiteX30" fmla="*/ 721550 w 1189600"/>
                      <a:gd name="connsiteY30" fmla="*/ 160737 h 1260409"/>
                      <a:gd name="connsiteX31" fmla="*/ 721550 w 1189600"/>
                      <a:gd name="connsiteY31" fmla="*/ 160737 h 1260409"/>
                      <a:gd name="connsiteX32" fmla="*/ 608254 w 1189600"/>
                      <a:gd name="connsiteY32" fmla="*/ 41777 h 1260409"/>
                      <a:gd name="connsiteX33" fmla="*/ 608254 w 1189600"/>
                      <a:gd name="connsiteY33" fmla="*/ 41777 h 1260409"/>
                      <a:gd name="connsiteX34" fmla="*/ 608254 w 1189600"/>
                      <a:gd name="connsiteY34" fmla="*/ 38945 h 1260409"/>
                      <a:gd name="connsiteX35" fmla="*/ 608254 w 1189600"/>
                      <a:gd name="connsiteY35" fmla="*/ 37529 h 1260409"/>
                      <a:gd name="connsiteX36" fmla="*/ 511954 w 1189600"/>
                      <a:gd name="connsiteY36" fmla="*/ 138079 h 1260409"/>
                      <a:gd name="connsiteX37" fmla="*/ 402907 w 1189600"/>
                      <a:gd name="connsiteY37" fmla="*/ 121084 h 1260409"/>
                      <a:gd name="connsiteX38" fmla="*/ 400074 w 1189600"/>
                      <a:gd name="connsiteY38" fmla="*/ 118252 h 1260409"/>
                      <a:gd name="connsiteX39" fmla="*/ 400074 w 1189600"/>
                      <a:gd name="connsiteY39" fmla="*/ 118252 h 1260409"/>
                      <a:gd name="connsiteX40" fmla="*/ 392993 w 1189600"/>
                      <a:gd name="connsiteY40" fmla="*/ 126749 h 1260409"/>
                      <a:gd name="connsiteX41" fmla="*/ 283946 w 1189600"/>
                      <a:gd name="connsiteY41" fmla="*/ 200391 h 1260409"/>
                      <a:gd name="connsiteX42" fmla="*/ 232964 w 1189600"/>
                      <a:gd name="connsiteY42" fmla="*/ 295275 h 1260409"/>
                      <a:gd name="connsiteX43" fmla="*/ 95593 w 1189600"/>
                      <a:gd name="connsiteY43" fmla="*/ 367501 h 1260409"/>
                      <a:gd name="connsiteX44" fmla="*/ 85679 w 1189600"/>
                      <a:gd name="connsiteY44" fmla="*/ 368918 h 1260409"/>
                      <a:gd name="connsiteX45" fmla="*/ 85679 w 1189600"/>
                      <a:gd name="connsiteY45" fmla="*/ 368918 h 1260409"/>
                      <a:gd name="connsiteX46" fmla="*/ 88512 w 1189600"/>
                      <a:gd name="connsiteY46" fmla="*/ 371750 h 1260409"/>
                      <a:gd name="connsiteX47" fmla="*/ 41778 w 1189600"/>
                      <a:gd name="connsiteY47" fmla="*/ 392993 h 1260409"/>
                      <a:gd name="connsiteX48" fmla="*/ 36113 w 1189600"/>
                      <a:gd name="connsiteY48" fmla="*/ 391577 h 1260409"/>
                      <a:gd name="connsiteX49" fmla="*/ 36113 w 1189600"/>
                      <a:gd name="connsiteY49" fmla="*/ 391577 h 1260409"/>
                      <a:gd name="connsiteX50" fmla="*/ 36113 w 1189600"/>
                      <a:gd name="connsiteY50" fmla="*/ 392993 h 1260409"/>
                      <a:gd name="connsiteX51" fmla="*/ 38945 w 1189600"/>
                      <a:gd name="connsiteY51" fmla="*/ 392993 h 1260409"/>
                      <a:gd name="connsiteX52" fmla="*/ 37529 w 1189600"/>
                      <a:gd name="connsiteY52" fmla="*/ 392993 h 1260409"/>
                      <a:gd name="connsiteX53" fmla="*/ 37529 w 1189600"/>
                      <a:gd name="connsiteY53" fmla="*/ 392993 h 1260409"/>
                      <a:gd name="connsiteX54" fmla="*/ 70102 w 1189600"/>
                      <a:gd name="connsiteY54" fmla="*/ 438311 h 1260409"/>
                      <a:gd name="connsiteX55" fmla="*/ 10621 w 1189600"/>
                      <a:gd name="connsiteY55" fmla="*/ 469467 h 1260409"/>
                      <a:gd name="connsiteX56" fmla="*/ 10621 w 1189600"/>
                      <a:gd name="connsiteY56" fmla="*/ 469467 h 1260409"/>
                      <a:gd name="connsiteX57" fmla="*/ 10621 w 1189600"/>
                      <a:gd name="connsiteY57" fmla="*/ 470883 h 1260409"/>
                      <a:gd name="connsiteX58" fmla="*/ 126749 w 1189600"/>
                      <a:gd name="connsiteY58" fmla="*/ 438311 h 1260409"/>
                      <a:gd name="connsiteX59" fmla="*/ 132414 w 1189600"/>
                      <a:gd name="connsiteY59" fmla="*/ 438311 h 1260409"/>
                      <a:gd name="connsiteX60" fmla="*/ 92760 w 1189600"/>
                      <a:gd name="connsiteY60" fmla="*/ 523282 h 1260409"/>
                      <a:gd name="connsiteX61" fmla="*/ 53107 w 1189600"/>
                      <a:gd name="connsiteY61" fmla="*/ 534612 h 1260409"/>
                      <a:gd name="connsiteX62" fmla="*/ 38945 w 1189600"/>
                      <a:gd name="connsiteY62" fmla="*/ 534612 h 1260409"/>
                      <a:gd name="connsiteX63" fmla="*/ 37529 w 1189600"/>
                      <a:gd name="connsiteY63" fmla="*/ 534612 h 1260409"/>
                      <a:gd name="connsiteX64" fmla="*/ 41778 w 1189600"/>
                      <a:gd name="connsiteY64" fmla="*/ 537444 h 1260409"/>
                      <a:gd name="connsiteX65" fmla="*/ 41778 w 1189600"/>
                      <a:gd name="connsiteY65" fmla="*/ 537444 h 1260409"/>
                      <a:gd name="connsiteX66" fmla="*/ 41778 w 1189600"/>
                      <a:gd name="connsiteY66" fmla="*/ 537444 h 1260409"/>
                      <a:gd name="connsiteX67" fmla="*/ 41778 w 1189600"/>
                      <a:gd name="connsiteY67" fmla="*/ 538860 h 1260409"/>
                      <a:gd name="connsiteX68" fmla="*/ 44610 w 1189600"/>
                      <a:gd name="connsiteY68" fmla="*/ 538860 h 1260409"/>
                      <a:gd name="connsiteX69" fmla="*/ 75766 w 1189600"/>
                      <a:gd name="connsiteY69" fmla="*/ 557271 h 1260409"/>
                      <a:gd name="connsiteX70" fmla="*/ 41778 w 1189600"/>
                      <a:gd name="connsiteY70" fmla="*/ 629497 h 1260409"/>
                      <a:gd name="connsiteX71" fmla="*/ 41778 w 1189600"/>
                      <a:gd name="connsiteY71" fmla="*/ 630913 h 1260409"/>
                      <a:gd name="connsiteX72" fmla="*/ 109755 w 1189600"/>
                      <a:gd name="connsiteY72" fmla="*/ 578514 h 1260409"/>
                      <a:gd name="connsiteX73" fmla="*/ 172068 w 1189600"/>
                      <a:gd name="connsiteY73" fmla="*/ 615335 h 1260409"/>
                      <a:gd name="connsiteX74" fmla="*/ 153656 w 1189600"/>
                      <a:gd name="connsiteY74" fmla="*/ 659237 h 1260409"/>
                      <a:gd name="connsiteX75" fmla="*/ 70102 w 1189600"/>
                      <a:gd name="connsiteY75" fmla="*/ 697474 h 1260409"/>
                      <a:gd name="connsiteX76" fmla="*/ 70102 w 1189600"/>
                      <a:gd name="connsiteY76" fmla="*/ 697474 h 1260409"/>
                      <a:gd name="connsiteX77" fmla="*/ 97009 w 1189600"/>
                      <a:gd name="connsiteY77" fmla="*/ 790942 h 1260409"/>
                      <a:gd name="connsiteX78" fmla="*/ 84264 w 1189600"/>
                      <a:gd name="connsiteY78" fmla="*/ 819266 h 1260409"/>
                      <a:gd name="connsiteX79" fmla="*/ 84264 w 1189600"/>
                      <a:gd name="connsiteY79" fmla="*/ 819266 h 1260409"/>
                      <a:gd name="connsiteX80" fmla="*/ 85679 w 1189600"/>
                      <a:gd name="connsiteY80" fmla="*/ 820682 h 1260409"/>
                      <a:gd name="connsiteX81" fmla="*/ 99841 w 1189600"/>
                      <a:gd name="connsiteY81" fmla="*/ 802272 h 1260409"/>
                      <a:gd name="connsiteX82" fmla="*/ 118252 w 1189600"/>
                      <a:gd name="connsiteY82" fmla="*/ 863168 h 1260409"/>
                      <a:gd name="connsiteX83" fmla="*/ 118252 w 1189600"/>
                      <a:gd name="connsiteY83" fmla="*/ 863168 h 1260409"/>
                      <a:gd name="connsiteX84" fmla="*/ 257039 w 1189600"/>
                      <a:gd name="connsiteY84" fmla="*/ 796607 h 1260409"/>
                      <a:gd name="connsiteX85" fmla="*/ 257039 w 1189600"/>
                      <a:gd name="connsiteY85" fmla="*/ 796607 h 1260409"/>
                      <a:gd name="connsiteX86" fmla="*/ 180564 w 1189600"/>
                      <a:gd name="connsiteY86" fmla="*/ 739960 h 1260409"/>
                      <a:gd name="connsiteX87" fmla="*/ 272617 w 1189600"/>
                      <a:gd name="connsiteY87" fmla="*/ 766867 h 1260409"/>
                      <a:gd name="connsiteX88" fmla="*/ 296692 w 1189600"/>
                      <a:gd name="connsiteY88" fmla="*/ 846174 h 1260409"/>
                      <a:gd name="connsiteX89" fmla="*/ 296692 w 1189600"/>
                      <a:gd name="connsiteY89" fmla="*/ 846174 h 1260409"/>
                      <a:gd name="connsiteX90" fmla="*/ 466635 w 1189600"/>
                      <a:gd name="connsiteY90" fmla="*/ 772532 h 1260409"/>
                      <a:gd name="connsiteX91" fmla="*/ 466635 w 1189600"/>
                      <a:gd name="connsiteY91" fmla="*/ 772532 h 1260409"/>
                      <a:gd name="connsiteX92" fmla="*/ 436895 w 1189600"/>
                      <a:gd name="connsiteY92" fmla="*/ 745624 h 1260409"/>
                      <a:gd name="connsiteX93" fmla="*/ 551607 w 1189600"/>
                      <a:gd name="connsiteY93" fmla="*/ 722965 h 1260409"/>
                      <a:gd name="connsiteX94" fmla="*/ 554439 w 1189600"/>
                      <a:gd name="connsiteY94" fmla="*/ 728630 h 1260409"/>
                      <a:gd name="connsiteX95" fmla="*/ 554439 w 1189600"/>
                      <a:gd name="connsiteY95" fmla="*/ 730046 h 1260409"/>
                      <a:gd name="connsiteX96" fmla="*/ 554439 w 1189600"/>
                      <a:gd name="connsiteY96" fmla="*/ 721549 h 1260409"/>
                      <a:gd name="connsiteX97" fmla="*/ 561520 w 1189600"/>
                      <a:gd name="connsiteY97" fmla="*/ 711636 h 1260409"/>
                      <a:gd name="connsiteX98" fmla="*/ 674816 w 1189600"/>
                      <a:gd name="connsiteY98" fmla="*/ 792359 h 1260409"/>
                      <a:gd name="connsiteX99" fmla="*/ 670566 w 1189600"/>
                      <a:gd name="connsiteY99" fmla="*/ 849006 h 1260409"/>
                      <a:gd name="connsiteX100" fmla="*/ 670566 w 1189600"/>
                      <a:gd name="connsiteY100" fmla="*/ 849006 h 1260409"/>
                      <a:gd name="connsiteX101" fmla="*/ 816435 w 1189600"/>
                      <a:gd name="connsiteY101" fmla="*/ 1034527 h 1260409"/>
                      <a:gd name="connsiteX102" fmla="*/ 1040193 w 1189600"/>
                      <a:gd name="connsiteY102" fmla="*/ 1173314 h 1260409"/>
                      <a:gd name="connsiteX103" fmla="*/ 994874 w 1189600"/>
                      <a:gd name="connsiteY103" fmla="*/ 1255453 h 1260409"/>
                      <a:gd name="connsiteX104" fmla="*/ 994874 w 1189600"/>
                      <a:gd name="connsiteY104" fmla="*/ 1255453 h 1260409"/>
                      <a:gd name="connsiteX105" fmla="*/ 996290 w 1189600"/>
                      <a:gd name="connsiteY105" fmla="*/ 1256869 h 1260409"/>
                      <a:gd name="connsiteX106" fmla="*/ 1043025 w 1189600"/>
                      <a:gd name="connsiteY106" fmla="*/ 1173314 h 1260409"/>
                      <a:gd name="connsiteX107" fmla="*/ 1043025 w 1189600"/>
                      <a:gd name="connsiteY107" fmla="*/ 1173314 h 1260409"/>
                      <a:gd name="connsiteX108" fmla="*/ 817851 w 1189600"/>
                      <a:gd name="connsiteY108" fmla="*/ 1033111 h 1260409"/>
                      <a:gd name="connsiteX109" fmla="*/ 671983 w 1189600"/>
                      <a:gd name="connsiteY109" fmla="*/ 849006 h 1260409"/>
                      <a:gd name="connsiteX110" fmla="*/ 676231 w 1189600"/>
                      <a:gd name="connsiteY110" fmla="*/ 793775 h 1260409"/>
                      <a:gd name="connsiteX111" fmla="*/ 816435 w 1189600"/>
                      <a:gd name="connsiteY111" fmla="*/ 892908 h 1260409"/>
                      <a:gd name="connsiteX112" fmla="*/ 816435 w 1189600"/>
                      <a:gd name="connsiteY112" fmla="*/ 892908 h 1260409"/>
                      <a:gd name="connsiteX113" fmla="*/ 817851 w 1189600"/>
                      <a:gd name="connsiteY113" fmla="*/ 891492 h 1260409"/>
                      <a:gd name="connsiteX114" fmla="*/ 677647 w 1189600"/>
                      <a:gd name="connsiteY114" fmla="*/ 766867 h 1260409"/>
                      <a:gd name="connsiteX115" fmla="*/ 684728 w 1189600"/>
                      <a:gd name="connsiteY115" fmla="*/ 669150 h 1260409"/>
                      <a:gd name="connsiteX116" fmla="*/ 793775 w 1189600"/>
                      <a:gd name="connsiteY116" fmla="*/ 664901 h 1260409"/>
                      <a:gd name="connsiteX117" fmla="*/ 817851 w 1189600"/>
                      <a:gd name="connsiteY117" fmla="*/ 877330 h 1260409"/>
                      <a:gd name="connsiteX118" fmla="*/ 817851 w 1189600"/>
                      <a:gd name="connsiteY118" fmla="*/ 877330 h 1260409"/>
                      <a:gd name="connsiteX119" fmla="*/ 824932 w 1189600"/>
                      <a:gd name="connsiteY119" fmla="*/ 878746 h 1260409"/>
                      <a:gd name="connsiteX120" fmla="*/ 815018 w 1189600"/>
                      <a:gd name="connsiteY120" fmla="*/ 894324 h 1260409"/>
                      <a:gd name="connsiteX121" fmla="*/ 815018 w 1189600"/>
                      <a:gd name="connsiteY121" fmla="*/ 894324 h 1260409"/>
                      <a:gd name="connsiteX122" fmla="*/ 867417 w 1189600"/>
                      <a:gd name="connsiteY122" fmla="*/ 890076 h 1260409"/>
                      <a:gd name="connsiteX123" fmla="*/ 949556 w 1189600"/>
                      <a:gd name="connsiteY123" fmla="*/ 912735 h 1260409"/>
                      <a:gd name="connsiteX124" fmla="*/ 976464 w 1189600"/>
                      <a:gd name="connsiteY124" fmla="*/ 1006203 h 1260409"/>
                      <a:gd name="connsiteX125" fmla="*/ 885828 w 1189600"/>
                      <a:gd name="connsiteY125" fmla="*/ 1060019 h 1260409"/>
                      <a:gd name="connsiteX126" fmla="*/ 885828 w 1189600"/>
                      <a:gd name="connsiteY126" fmla="*/ 1060019 h 1260409"/>
                      <a:gd name="connsiteX127" fmla="*/ 993459 w 1189600"/>
                      <a:gd name="connsiteY127" fmla="*/ 1057186 h 1260409"/>
                      <a:gd name="connsiteX128" fmla="*/ 993459 w 1189600"/>
                      <a:gd name="connsiteY128" fmla="*/ 1057186 h 1260409"/>
                      <a:gd name="connsiteX129" fmla="*/ 979297 w 1189600"/>
                      <a:gd name="connsiteY129" fmla="*/ 1007620 h 1260409"/>
                      <a:gd name="connsiteX130" fmla="*/ 1078430 w 1189600"/>
                      <a:gd name="connsiteY130" fmla="*/ 949556 h 1260409"/>
                      <a:gd name="connsiteX131" fmla="*/ 1137909 w 1189600"/>
                      <a:gd name="connsiteY131" fmla="*/ 841925 h 1260409"/>
                      <a:gd name="connsiteX132" fmla="*/ 1137909 w 1189600"/>
                      <a:gd name="connsiteY132" fmla="*/ 841925 h 1260409"/>
                      <a:gd name="connsiteX133" fmla="*/ 1118083 w 1189600"/>
                      <a:gd name="connsiteY133" fmla="*/ 700306 h 1260409"/>
                      <a:gd name="connsiteX134" fmla="*/ 1119499 w 1189600"/>
                      <a:gd name="connsiteY134" fmla="*/ 687560 h 1260409"/>
                      <a:gd name="connsiteX135" fmla="*/ 1181812 w 1189600"/>
                      <a:gd name="connsiteY135" fmla="*/ 752705 h 1260409"/>
                      <a:gd name="connsiteX136" fmla="*/ 1181812 w 1189600"/>
                      <a:gd name="connsiteY136" fmla="*/ 752705 h 1260409"/>
                      <a:gd name="connsiteX137" fmla="*/ 1184644 w 1189600"/>
                      <a:gd name="connsiteY137" fmla="*/ 554439 h 1260409"/>
                      <a:gd name="connsiteX138" fmla="*/ 1184644 w 1189600"/>
                      <a:gd name="connsiteY138" fmla="*/ 554439 h 1260409"/>
                      <a:gd name="connsiteX139" fmla="*/ 1147823 w 1189600"/>
                      <a:gd name="connsiteY139" fmla="*/ 557271 h 1260409"/>
                      <a:gd name="connsiteX140" fmla="*/ 1147823 w 1189600"/>
                      <a:gd name="connsiteY140" fmla="*/ 557271 h 1260409"/>
                      <a:gd name="connsiteX141" fmla="*/ 901406 w 1189600"/>
                      <a:gd name="connsiteY141" fmla="*/ 1057186 h 1260409"/>
                      <a:gd name="connsiteX142" fmla="*/ 984961 w 1189600"/>
                      <a:gd name="connsiteY142" fmla="*/ 1007620 h 1260409"/>
                      <a:gd name="connsiteX143" fmla="*/ 997707 w 1189600"/>
                      <a:gd name="connsiteY143" fmla="*/ 1054354 h 1260409"/>
                      <a:gd name="connsiteX144" fmla="*/ 901406 w 1189600"/>
                      <a:gd name="connsiteY144" fmla="*/ 1057186 h 1260409"/>
                      <a:gd name="connsiteX145" fmla="*/ 809354 w 1189600"/>
                      <a:gd name="connsiteY145" fmla="*/ 878746 h 1260409"/>
                      <a:gd name="connsiteX146" fmla="*/ 683312 w 1189600"/>
                      <a:gd name="connsiteY146" fmla="*/ 789526 h 1260409"/>
                      <a:gd name="connsiteX147" fmla="*/ 684728 w 1189600"/>
                      <a:gd name="connsiteY147" fmla="*/ 768284 h 1260409"/>
                      <a:gd name="connsiteX148" fmla="*/ 809354 w 1189600"/>
                      <a:gd name="connsiteY148" fmla="*/ 878746 h 1260409"/>
                      <a:gd name="connsiteX149" fmla="*/ 984961 w 1189600"/>
                      <a:gd name="connsiteY149" fmla="*/ 1004787 h 1260409"/>
                      <a:gd name="connsiteX150" fmla="*/ 958054 w 1189600"/>
                      <a:gd name="connsiteY150" fmla="*/ 912735 h 1260409"/>
                      <a:gd name="connsiteX151" fmla="*/ 1081262 w 1189600"/>
                      <a:gd name="connsiteY151" fmla="*/ 946723 h 1260409"/>
                      <a:gd name="connsiteX152" fmla="*/ 1081262 w 1189600"/>
                      <a:gd name="connsiteY152" fmla="*/ 946723 h 1260409"/>
                      <a:gd name="connsiteX153" fmla="*/ 1120916 w 1189600"/>
                      <a:gd name="connsiteY153" fmla="*/ 705971 h 1260409"/>
                      <a:gd name="connsiteX154" fmla="*/ 1139326 w 1189600"/>
                      <a:gd name="connsiteY154" fmla="*/ 840509 h 1260409"/>
                      <a:gd name="connsiteX155" fmla="*/ 1079846 w 1189600"/>
                      <a:gd name="connsiteY155" fmla="*/ 948140 h 1260409"/>
                      <a:gd name="connsiteX156" fmla="*/ 984961 w 1189600"/>
                      <a:gd name="connsiteY156" fmla="*/ 1004787 h 1260409"/>
                      <a:gd name="connsiteX157" fmla="*/ 123917 w 1189600"/>
                      <a:gd name="connsiteY157" fmla="*/ 861752 h 1260409"/>
                      <a:gd name="connsiteX158" fmla="*/ 105506 w 1189600"/>
                      <a:gd name="connsiteY158" fmla="*/ 800856 h 1260409"/>
                      <a:gd name="connsiteX159" fmla="*/ 220218 w 1189600"/>
                      <a:gd name="connsiteY159" fmla="*/ 645075 h 1260409"/>
                      <a:gd name="connsiteX160" fmla="*/ 244293 w 1189600"/>
                      <a:gd name="connsiteY160" fmla="*/ 660653 h 1260409"/>
                      <a:gd name="connsiteX161" fmla="*/ 275449 w 1189600"/>
                      <a:gd name="connsiteY161" fmla="*/ 766867 h 1260409"/>
                      <a:gd name="connsiteX162" fmla="*/ 174899 w 1189600"/>
                      <a:gd name="connsiteY162" fmla="*/ 737127 h 1260409"/>
                      <a:gd name="connsiteX163" fmla="*/ 173483 w 1189600"/>
                      <a:gd name="connsiteY163" fmla="*/ 737127 h 1260409"/>
                      <a:gd name="connsiteX164" fmla="*/ 255622 w 1189600"/>
                      <a:gd name="connsiteY164" fmla="*/ 799439 h 1260409"/>
                      <a:gd name="connsiteX165" fmla="*/ 123917 w 1189600"/>
                      <a:gd name="connsiteY165" fmla="*/ 861752 h 1260409"/>
                      <a:gd name="connsiteX166" fmla="*/ 210304 w 1189600"/>
                      <a:gd name="connsiteY166" fmla="*/ 536028 h 1260409"/>
                      <a:gd name="connsiteX167" fmla="*/ 176316 w 1189600"/>
                      <a:gd name="connsiteY167" fmla="*/ 615335 h 1260409"/>
                      <a:gd name="connsiteX168" fmla="*/ 115420 w 1189600"/>
                      <a:gd name="connsiteY168" fmla="*/ 578514 h 1260409"/>
                      <a:gd name="connsiteX169" fmla="*/ 169235 w 1189600"/>
                      <a:gd name="connsiteY169" fmla="*/ 536028 h 1260409"/>
                      <a:gd name="connsiteX170" fmla="*/ 210304 w 1189600"/>
                      <a:gd name="connsiteY170" fmla="*/ 536028 h 1260409"/>
                      <a:gd name="connsiteX171" fmla="*/ 82847 w 1189600"/>
                      <a:gd name="connsiteY171" fmla="*/ 558687 h 1260409"/>
                      <a:gd name="connsiteX172" fmla="*/ 92760 w 1189600"/>
                      <a:gd name="connsiteY172" fmla="*/ 537444 h 1260409"/>
                      <a:gd name="connsiteX173" fmla="*/ 166402 w 1189600"/>
                      <a:gd name="connsiteY173" fmla="*/ 536028 h 1260409"/>
                      <a:gd name="connsiteX174" fmla="*/ 114003 w 1189600"/>
                      <a:gd name="connsiteY174" fmla="*/ 577098 h 1260409"/>
                      <a:gd name="connsiteX175" fmla="*/ 82847 w 1189600"/>
                      <a:gd name="connsiteY175" fmla="*/ 558687 h 1260409"/>
                      <a:gd name="connsiteX176" fmla="*/ 57356 w 1189600"/>
                      <a:gd name="connsiteY176" fmla="*/ 538860 h 1260409"/>
                      <a:gd name="connsiteX177" fmla="*/ 91345 w 1189600"/>
                      <a:gd name="connsiteY177" fmla="*/ 538860 h 1260409"/>
                      <a:gd name="connsiteX178" fmla="*/ 81431 w 1189600"/>
                      <a:gd name="connsiteY178" fmla="*/ 558687 h 1260409"/>
                      <a:gd name="connsiteX179" fmla="*/ 51691 w 1189600"/>
                      <a:gd name="connsiteY179" fmla="*/ 540277 h 1260409"/>
                      <a:gd name="connsiteX180" fmla="*/ 57356 w 1189600"/>
                      <a:gd name="connsiteY180" fmla="*/ 538860 h 1260409"/>
                      <a:gd name="connsiteX181" fmla="*/ 91345 w 1189600"/>
                      <a:gd name="connsiteY181" fmla="*/ 536028 h 1260409"/>
                      <a:gd name="connsiteX182" fmla="*/ 64437 w 1189600"/>
                      <a:gd name="connsiteY182" fmla="*/ 536028 h 1260409"/>
                      <a:gd name="connsiteX183" fmla="*/ 94177 w 1189600"/>
                      <a:gd name="connsiteY183" fmla="*/ 527531 h 1260409"/>
                      <a:gd name="connsiteX184" fmla="*/ 91345 w 1189600"/>
                      <a:gd name="connsiteY184" fmla="*/ 536028 h 1260409"/>
                      <a:gd name="connsiteX185" fmla="*/ 94177 w 1189600"/>
                      <a:gd name="connsiteY185" fmla="*/ 371750 h 1260409"/>
                      <a:gd name="connsiteX186" fmla="*/ 94177 w 1189600"/>
                      <a:gd name="connsiteY186" fmla="*/ 371750 h 1260409"/>
                      <a:gd name="connsiteX187" fmla="*/ 94177 w 1189600"/>
                      <a:gd name="connsiteY187" fmla="*/ 371750 h 1260409"/>
                      <a:gd name="connsiteX188" fmla="*/ 94177 w 1189600"/>
                      <a:gd name="connsiteY188" fmla="*/ 371750 h 1260409"/>
                      <a:gd name="connsiteX189" fmla="*/ 601173 w 1189600"/>
                      <a:gd name="connsiteY189" fmla="*/ 166402 h 1260409"/>
                      <a:gd name="connsiteX190" fmla="*/ 602589 w 1189600"/>
                      <a:gd name="connsiteY190" fmla="*/ 155073 h 1260409"/>
                      <a:gd name="connsiteX191" fmla="*/ 656404 w 1189600"/>
                      <a:gd name="connsiteY191" fmla="*/ 163570 h 1260409"/>
                      <a:gd name="connsiteX192" fmla="*/ 601173 w 1189600"/>
                      <a:gd name="connsiteY192" fmla="*/ 166402 h 1260409"/>
                      <a:gd name="connsiteX193" fmla="*/ 602589 w 1189600"/>
                      <a:gd name="connsiteY193" fmla="*/ 153656 h 1260409"/>
                      <a:gd name="connsiteX194" fmla="*/ 612503 w 1189600"/>
                      <a:gd name="connsiteY194" fmla="*/ 47442 h 1260409"/>
                      <a:gd name="connsiteX195" fmla="*/ 720133 w 1189600"/>
                      <a:gd name="connsiteY195" fmla="*/ 160737 h 1260409"/>
                      <a:gd name="connsiteX196" fmla="*/ 666318 w 1189600"/>
                      <a:gd name="connsiteY196" fmla="*/ 163570 h 1260409"/>
                      <a:gd name="connsiteX197" fmla="*/ 602589 w 1189600"/>
                      <a:gd name="connsiteY197" fmla="*/ 153656 h 1260409"/>
                      <a:gd name="connsiteX198" fmla="*/ 781030 w 1189600"/>
                      <a:gd name="connsiteY198" fmla="*/ 385912 h 1260409"/>
                      <a:gd name="connsiteX199" fmla="*/ 857504 w 1189600"/>
                      <a:gd name="connsiteY199" fmla="*/ 272617 h 1260409"/>
                      <a:gd name="connsiteX200" fmla="*/ 955221 w 1189600"/>
                      <a:gd name="connsiteY200" fmla="*/ 370334 h 1260409"/>
                      <a:gd name="connsiteX201" fmla="*/ 949556 w 1189600"/>
                      <a:gd name="connsiteY201" fmla="*/ 373166 h 1260409"/>
                      <a:gd name="connsiteX202" fmla="*/ 781030 w 1189600"/>
                      <a:gd name="connsiteY202" fmla="*/ 385912 h 1260409"/>
                      <a:gd name="connsiteX203" fmla="*/ 841926 w 1189600"/>
                      <a:gd name="connsiteY203" fmla="*/ 509120 h 1260409"/>
                      <a:gd name="connsiteX204" fmla="*/ 783862 w 1189600"/>
                      <a:gd name="connsiteY204" fmla="*/ 500623 h 1260409"/>
                      <a:gd name="connsiteX205" fmla="*/ 772532 w 1189600"/>
                      <a:gd name="connsiteY205" fmla="*/ 397241 h 1260409"/>
                      <a:gd name="connsiteX206" fmla="*/ 772532 w 1189600"/>
                      <a:gd name="connsiteY206" fmla="*/ 397241 h 1260409"/>
                      <a:gd name="connsiteX207" fmla="*/ 779613 w 1189600"/>
                      <a:gd name="connsiteY207" fmla="*/ 387328 h 1260409"/>
                      <a:gd name="connsiteX208" fmla="*/ 942475 w 1189600"/>
                      <a:gd name="connsiteY208" fmla="*/ 374582 h 1260409"/>
                      <a:gd name="connsiteX209" fmla="*/ 819266 w 1189600"/>
                      <a:gd name="connsiteY209" fmla="*/ 428398 h 1260409"/>
                      <a:gd name="connsiteX210" fmla="*/ 819266 w 1189600"/>
                      <a:gd name="connsiteY210" fmla="*/ 428398 h 1260409"/>
                      <a:gd name="connsiteX211" fmla="*/ 841926 w 1189600"/>
                      <a:gd name="connsiteY211" fmla="*/ 509120 h 1260409"/>
                      <a:gd name="connsiteX212" fmla="*/ 1119499 w 1189600"/>
                      <a:gd name="connsiteY212" fmla="*/ 676231 h 1260409"/>
                      <a:gd name="connsiteX213" fmla="*/ 1122332 w 1189600"/>
                      <a:gd name="connsiteY213" fmla="*/ 698890 h 1260409"/>
                      <a:gd name="connsiteX214" fmla="*/ 1081262 w 1189600"/>
                      <a:gd name="connsiteY214" fmla="*/ 943891 h 1260409"/>
                      <a:gd name="connsiteX215" fmla="*/ 958054 w 1189600"/>
                      <a:gd name="connsiteY215" fmla="*/ 909903 h 1260409"/>
                      <a:gd name="connsiteX216" fmla="*/ 949556 w 1189600"/>
                      <a:gd name="connsiteY216" fmla="*/ 881579 h 1260409"/>
                      <a:gd name="connsiteX217" fmla="*/ 1017533 w 1189600"/>
                      <a:gd name="connsiteY217" fmla="*/ 809353 h 1260409"/>
                      <a:gd name="connsiteX218" fmla="*/ 1017533 w 1189600"/>
                      <a:gd name="connsiteY218" fmla="*/ 809353 h 1260409"/>
                      <a:gd name="connsiteX219" fmla="*/ 1017533 w 1189600"/>
                      <a:gd name="connsiteY219" fmla="*/ 809353 h 1260409"/>
                      <a:gd name="connsiteX220" fmla="*/ 1077013 w 1189600"/>
                      <a:gd name="connsiteY220" fmla="*/ 858920 h 1260409"/>
                      <a:gd name="connsiteX221" fmla="*/ 1077013 w 1189600"/>
                      <a:gd name="connsiteY221" fmla="*/ 858920 h 1260409"/>
                      <a:gd name="connsiteX222" fmla="*/ 1109586 w 1189600"/>
                      <a:gd name="connsiteY222" fmla="*/ 553022 h 1260409"/>
                      <a:gd name="connsiteX223" fmla="*/ 1135078 w 1189600"/>
                      <a:gd name="connsiteY223" fmla="*/ 557271 h 1260409"/>
                      <a:gd name="connsiteX224" fmla="*/ 1144990 w 1189600"/>
                      <a:gd name="connsiteY224" fmla="*/ 560103 h 1260409"/>
                      <a:gd name="connsiteX225" fmla="*/ 1123748 w 1189600"/>
                      <a:gd name="connsiteY225" fmla="*/ 684728 h 1260409"/>
                      <a:gd name="connsiteX226" fmla="*/ 1119499 w 1189600"/>
                      <a:gd name="connsiteY226" fmla="*/ 676231 h 1260409"/>
                      <a:gd name="connsiteX227" fmla="*/ 1119499 w 1189600"/>
                      <a:gd name="connsiteY227" fmla="*/ 676231 h 1260409"/>
                      <a:gd name="connsiteX228" fmla="*/ 833428 w 1189600"/>
                      <a:gd name="connsiteY228" fmla="*/ 659237 h 1260409"/>
                      <a:gd name="connsiteX229" fmla="*/ 833428 w 1189600"/>
                      <a:gd name="connsiteY229" fmla="*/ 659237 h 1260409"/>
                      <a:gd name="connsiteX230" fmla="*/ 802273 w 1189600"/>
                      <a:gd name="connsiteY230" fmla="*/ 660653 h 1260409"/>
                      <a:gd name="connsiteX231" fmla="*/ 798024 w 1189600"/>
                      <a:gd name="connsiteY231" fmla="*/ 628080 h 1260409"/>
                      <a:gd name="connsiteX232" fmla="*/ 898574 w 1189600"/>
                      <a:gd name="connsiteY232" fmla="*/ 710220 h 1260409"/>
                      <a:gd name="connsiteX233" fmla="*/ 946724 w 1189600"/>
                      <a:gd name="connsiteY233" fmla="*/ 880163 h 1260409"/>
                      <a:gd name="connsiteX234" fmla="*/ 946724 w 1189600"/>
                      <a:gd name="connsiteY234" fmla="*/ 881579 h 1260409"/>
                      <a:gd name="connsiteX235" fmla="*/ 874498 w 1189600"/>
                      <a:gd name="connsiteY235" fmla="*/ 887243 h 1260409"/>
                      <a:gd name="connsiteX236" fmla="*/ 834845 w 1189600"/>
                      <a:gd name="connsiteY236" fmla="*/ 875914 h 1260409"/>
                      <a:gd name="connsiteX237" fmla="*/ 905655 w 1189600"/>
                      <a:gd name="connsiteY237" fmla="*/ 761203 h 1260409"/>
                      <a:gd name="connsiteX238" fmla="*/ 905655 w 1189600"/>
                      <a:gd name="connsiteY238" fmla="*/ 761203 h 1260409"/>
                      <a:gd name="connsiteX239" fmla="*/ 833428 w 1189600"/>
                      <a:gd name="connsiteY239" fmla="*/ 659237 h 1260409"/>
                      <a:gd name="connsiteX240" fmla="*/ 75766 w 1189600"/>
                      <a:gd name="connsiteY240" fmla="*/ 441143 h 1260409"/>
                      <a:gd name="connsiteX241" fmla="*/ 138079 w 1189600"/>
                      <a:gd name="connsiteY241" fmla="*/ 408571 h 1260409"/>
                      <a:gd name="connsiteX242" fmla="*/ 143744 w 1189600"/>
                      <a:gd name="connsiteY242" fmla="*/ 409987 h 1260409"/>
                      <a:gd name="connsiteX243" fmla="*/ 147992 w 1189600"/>
                      <a:gd name="connsiteY243" fmla="*/ 412820 h 1260409"/>
                      <a:gd name="connsiteX244" fmla="*/ 136663 w 1189600"/>
                      <a:gd name="connsiteY244" fmla="*/ 436895 h 1260409"/>
                      <a:gd name="connsiteX245" fmla="*/ 129582 w 1189600"/>
                      <a:gd name="connsiteY245" fmla="*/ 438311 h 1260409"/>
                      <a:gd name="connsiteX246" fmla="*/ 75766 w 1189600"/>
                      <a:gd name="connsiteY246" fmla="*/ 442560 h 1260409"/>
                      <a:gd name="connsiteX247" fmla="*/ 75766 w 1189600"/>
                      <a:gd name="connsiteY247" fmla="*/ 441143 h 1260409"/>
                      <a:gd name="connsiteX248" fmla="*/ 459554 w 1189600"/>
                      <a:gd name="connsiteY248" fmla="*/ 198975 h 1260409"/>
                      <a:gd name="connsiteX249" fmla="*/ 459554 w 1189600"/>
                      <a:gd name="connsiteY249" fmla="*/ 198975 h 1260409"/>
                      <a:gd name="connsiteX250" fmla="*/ 514785 w 1189600"/>
                      <a:gd name="connsiteY250" fmla="*/ 140911 h 1260409"/>
                      <a:gd name="connsiteX251" fmla="*/ 582763 w 1189600"/>
                      <a:gd name="connsiteY251" fmla="*/ 150824 h 1260409"/>
                      <a:gd name="connsiteX252" fmla="*/ 579931 w 1189600"/>
                      <a:gd name="connsiteY252" fmla="*/ 166402 h 1260409"/>
                      <a:gd name="connsiteX253" fmla="*/ 526115 w 1189600"/>
                      <a:gd name="connsiteY253" fmla="*/ 169235 h 1260409"/>
                      <a:gd name="connsiteX254" fmla="*/ 460970 w 1189600"/>
                      <a:gd name="connsiteY254" fmla="*/ 200391 h 1260409"/>
                      <a:gd name="connsiteX255" fmla="*/ 443976 w 1189600"/>
                      <a:gd name="connsiteY255" fmla="*/ 215969 h 1260409"/>
                      <a:gd name="connsiteX256" fmla="*/ 323599 w 1189600"/>
                      <a:gd name="connsiteY256" fmla="*/ 218801 h 1260409"/>
                      <a:gd name="connsiteX257" fmla="*/ 395826 w 1189600"/>
                      <a:gd name="connsiteY257" fmla="*/ 128165 h 1260409"/>
                      <a:gd name="connsiteX258" fmla="*/ 402907 w 1189600"/>
                      <a:gd name="connsiteY258" fmla="*/ 123917 h 1260409"/>
                      <a:gd name="connsiteX259" fmla="*/ 459554 w 1189600"/>
                      <a:gd name="connsiteY259" fmla="*/ 198975 h 1260409"/>
                      <a:gd name="connsiteX260" fmla="*/ 558688 w 1189600"/>
                      <a:gd name="connsiteY260" fmla="*/ 669150 h 1260409"/>
                      <a:gd name="connsiteX261" fmla="*/ 558688 w 1189600"/>
                      <a:gd name="connsiteY261" fmla="*/ 700306 h 1260409"/>
                      <a:gd name="connsiteX262" fmla="*/ 544526 w 1189600"/>
                      <a:gd name="connsiteY262" fmla="*/ 690393 h 1260409"/>
                      <a:gd name="connsiteX263" fmla="*/ 502040 w 1189600"/>
                      <a:gd name="connsiteY263" fmla="*/ 604005 h 1260409"/>
                      <a:gd name="connsiteX264" fmla="*/ 574265 w 1189600"/>
                      <a:gd name="connsiteY264" fmla="*/ 667734 h 1260409"/>
                      <a:gd name="connsiteX265" fmla="*/ 558688 w 1189600"/>
                      <a:gd name="connsiteY265" fmla="*/ 669150 h 1260409"/>
                      <a:gd name="connsiteX266" fmla="*/ 558688 w 1189600"/>
                      <a:gd name="connsiteY266" fmla="*/ 669150 h 1260409"/>
                      <a:gd name="connsiteX267" fmla="*/ 230131 w 1189600"/>
                      <a:gd name="connsiteY267" fmla="*/ 492126 h 1260409"/>
                      <a:gd name="connsiteX268" fmla="*/ 211721 w 1189600"/>
                      <a:gd name="connsiteY268" fmla="*/ 534612 h 1260409"/>
                      <a:gd name="connsiteX269" fmla="*/ 173483 w 1189600"/>
                      <a:gd name="connsiteY269" fmla="*/ 534612 h 1260409"/>
                      <a:gd name="connsiteX270" fmla="*/ 228715 w 1189600"/>
                      <a:gd name="connsiteY270" fmla="*/ 492126 h 1260409"/>
                      <a:gd name="connsiteX271" fmla="*/ 230131 w 1189600"/>
                      <a:gd name="connsiteY271" fmla="*/ 492126 h 1260409"/>
                      <a:gd name="connsiteX272" fmla="*/ 169235 w 1189600"/>
                      <a:gd name="connsiteY272" fmla="*/ 426981 h 1260409"/>
                      <a:gd name="connsiteX273" fmla="*/ 139495 w 1189600"/>
                      <a:gd name="connsiteY273" fmla="*/ 435479 h 1260409"/>
                      <a:gd name="connsiteX274" fmla="*/ 149408 w 1189600"/>
                      <a:gd name="connsiteY274" fmla="*/ 412820 h 1260409"/>
                      <a:gd name="connsiteX275" fmla="*/ 169235 w 1189600"/>
                      <a:gd name="connsiteY275" fmla="*/ 426981 h 1260409"/>
                      <a:gd name="connsiteX276" fmla="*/ 150825 w 1189600"/>
                      <a:gd name="connsiteY276" fmla="*/ 409987 h 1260409"/>
                      <a:gd name="connsiteX277" fmla="*/ 150825 w 1189600"/>
                      <a:gd name="connsiteY277" fmla="*/ 409987 h 1260409"/>
                      <a:gd name="connsiteX278" fmla="*/ 147992 w 1189600"/>
                      <a:gd name="connsiteY278" fmla="*/ 409987 h 1260409"/>
                      <a:gd name="connsiteX279" fmla="*/ 150825 w 1189600"/>
                      <a:gd name="connsiteY279" fmla="*/ 409987 h 1260409"/>
                      <a:gd name="connsiteX280" fmla="*/ 697474 w 1189600"/>
                      <a:gd name="connsiteY280" fmla="*/ 544525 h 1260409"/>
                      <a:gd name="connsiteX281" fmla="*/ 693226 w 1189600"/>
                      <a:gd name="connsiteY281" fmla="*/ 612503 h 1260409"/>
                      <a:gd name="connsiteX282" fmla="*/ 633746 w 1189600"/>
                      <a:gd name="connsiteY282" fmla="*/ 608254 h 1260409"/>
                      <a:gd name="connsiteX283" fmla="*/ 683312 w 1189600"/>
                      <a:gd name="connsiteY283" fmla="*/ 531780 h 1260409"/>
                      <a:gd name="connsiteX284" fmla="*/ 697474 w 1189600"/>
                      <a:gd name="connsiteY284" fmla="*/ 544525 h 1260409"/>
                      <a:gd name="connsiteX285" fmla="*/ 402907 w 1189600"/>
                      <a:gd name="connsiteY285" fmla="*/ 751289 h 1260409"/>
                      <a:gd name="connsiteX286" fmla="*/ 247126 w 1189600"/>
                      <a:gd name="connsiteY286" fmla="*/ 657820 h 1260409"/>
                      <a:gd name="connsiteX287" fmla="*/ 237212 w 1189600"/>
                      <a:gd name="connsiteY287" fmla="*/ 625248 h 1260409"/>
                      <a:gd name="connsiteX288" fmla="*/ 237212 w 1189600"/>
                      <a:gd name="connsiteY288" fmla="*/ 625248 h 1260409"/>
                      <a:gd name="connsiteX289" fmla="*/ 237212 w 1189600"/>
                      <a:gd name="connsiteY289" fmla="*/ 625248 h 1260409"/>
                      <a:gd name="connsiteX290" fmla="*/ 235796 w 1189600"/>
                      <a:gd name="connsiteY290" fmla="*/ 536028 h 1260409"/>
                      <a:gd name="connsiteX291" fmla="*/ 320768 w 1189600"/>
                      <a:gd name="connsiteY291" fmla="*/ 534612 h 1260409"/>
                      <a:gd name="connsiteX292" fmla="*/ 367502 w 1189600"/>
                      <a:gd name="connsiteY292" fmla="*/ 567184 h 1260409"/>
                      <a:gd name="connsiteX293" fmla="*/ 323599 w 1189600"/>
                      <a:gd name="connsiteY293" fmla="*/ 639410 h 1260409"/>
                      <a:gd name="connsiteX294" fmla="*/ 323599 w 1189600"/>
                      <a:gd name="connsiteY294" fmla="*/ 639410 h 1260409"/>
                      <a:gd name="connsiteX295" fmla="*/ 411403 w 1189600"/>
                      <a:gd name="connsiteY295" fmla="*/ 718717 h 1260409"/>
                      <a:gd name="connsiteX296" fmla="*/ 402907 w 1189600"/>
                      <a:gd name="connsiteY296" fmla="*/ 751289 h 1260409"/>
                      <a:gd name="connsiteX297" fmla="*/ 402907 w 1189600"/>
                      <a:gd name="connsiteY297" fmla="*/ 751289 h 1260409"/>
                      <a:gd name="connsiteX298" fmla="*/ 228715 w 1189600"/>
                      <a:gd name="connsiteY298" fmla="*/ 629497 h 1260409"/>
                      <a:gd name="connsiteX299" fmla="*/ 220218 w 1189600"/>
                      <a:gd name="connsiteY299" fmla="*/ 640826 h 1260409"/>
                      <a:gd name="connsiteX300" fmla="*/ 213137 w 1189600"/>
                      <a:gd name="connsiteY300" fmla="*/ 636578 h 1260409"/>
                      <a:gd name="connsiteX301" fmla="*/ 228715 w 1189600"/>
                      <a:gd name="connsiteY301" fmla="*/ 629497 h 1260409"/>
                      <a:gd name="connsiteX302" fmla="*/ 153656 w 1189600"/>
                      <a:gd name="connsiteY302" fmla="*/ 400074 h 1260409"/>
                      <a:gd name="connsiteX303" fmla="*/ 150825 w 1189600"/>
                      <a:gd name="connsiteY303" fmla="*/ 407155 h 1260409"/>
                      <a:gd name="connsiteX304" fmla="*/ 145160 w 1189600"/>
                      <a:gd name="connsiteY304" fmla="*/ 405739 h 1260409"/>
                      <a:gd name="connsiteX305" fmla="*/ 143744 w 1189600"/>
                      <a:gd name="connsiteY305" fmla="*/ 404322 h 1260409"/>
                      <a:gd name="connsiteX306" fmla="*/ 153656 w 1189600"/>
                      <a:gd name="connsiteY306" fmla="*/ 400074 h 1260409"/>
                      <a:gd name="connsiteX307" fmla="*/ 152241 w 1189600"/>
                      <a:gd name="connsiteY307" fmla="*/ 409987 h 1260409"/>
                      <a:gd name="connsiteX308" fmla="*/ 203223 w 1189600"/>
                      <a:gd name="connsiteY308" fmla="*/ 417068 h 1260409"/>
                      <a:gd name="connsiteX309" fmla="*/ 172068 w 1189600"/>
                      <a:gd name="connsiteY309" fmla="*/ 425565 h 1260409"/>
                      <a:gd name="connsiteX310" fmla="*/ 152241 w 1189600"/>
                      <a:gd name="connsiteY310" fmla="*/ 409987 h 1260409"/>
                      <a:gd name="connsiteX311" fmla="*/ 152241 w 1189600"/>
                      <a:gd name="connsiteY311" fmla="*/ 409987 h 1260409"/>
                      <a:gd name="connsiteX312" fmla="*/ 771116 w 1189600"/>
                      <a:gd name="connsiteY312" fmla="*/ 391577 h 1260409"/>
                      <a:gd name="connsiteX313" fmla="*/ 771116 w 1189600"/>
                      <a:gd name="connsiteY313" fmla="*/ 391577 h 1260409"/>
                      <a:gd name="connsiteX314" fmla="*/ 771116 w 1189600"/>
                      <a:gd name="connsiteY314" fmla="*/ 391577 h 1260409"/>
                      <a:gd name="connsiteX315" fmla="*/ 768284 w 1189600"/>
                      <a:gd name="connsiteY315" fmla="*/ 388744 h 1260409"/>
                      <a:gd name="connsiteX316" fmla="*/ 776781 w 1189600"/>
                      <a:gd name="connsiteY316" fmla="*/ 388744 h 1260409"/>
                      <a:gd name="connsiteX317" fmla="*/ 772532 w 1189600"/>
                      <a:gd name="connsiteY317" fmla="*/ 395825 h 1260409"/>
                      <a:gd name="connsiteX318" fmla="*/ 772532 w 1189600"/>
                      <a:gd name="connsiteY318" fmla="*/ 394409 h 1260409"/>
                      <a:gd name="connsiteX319" fmla="*/ 771116 w 1189600"/>
                      <a:gd name="connsiteY319" fmla="*/ 391577 h 1260409"/>
                      <a:gd name="connsiteX320" fmla="*/ 710220 w 1189600"/>
                      <a:gd name="connsiteY320" fmla="*/ 490710 h 1260409"/>
                      <a:gd name="connsiteX321" fmla="*/ 771116 w 1189600"/>
                      <a:gd name="connsiteY321" fmla="*/ 397241 h 1260409"/>
                      <a:gd name="connsiteX322" fmla="*/ 783862 w 1189600"/>
                      <a:gd name="connsiteY322" fmla="*/ 500623 h 1260409"/>
                      <a:gd name="connsiteX323" fmla="*/ 710220 w 1189600"/>
                      <a:gd name="connsiteY323" fmla="*/ 490710 h 1260409"/>
                      <a:gd name="connsiteX324" fmla="*/ 739960 w 1189600"/>
                      <a:gd name="connsiteY324" fmla="*/ 528947 h 1260409"/>
                      <a:gd name="connsiteX325" fmla="*/ 785278 w 1189600"/>
                      <a:gd name="connsiteY325" fmla="*/ 528947 h 1260409"/>
                      <a:gd name="connsiteX326" fmla="*/ 789527 w 1189600"/>
                      <a:gd name="connsiteY326" fmla="*/ 564352 h 1260409"/>
                      <a:gd name="connsiteX327" fmla="*/ 739960 w 1189600"/>
                      <a:gd name="connsiteY327" fmla="*/ 528947 h 1260409"/>
                      <a:gd name="connsiteX328" fmla="*/ 698890 w 1189600"/>
                      <a:gd name="connsiteY328" fmla="*/ 528947 h 1260409"/>
                      <a:gd name="connsiteX329" fmla="*/ 697474 w 1189600"/>
                      <a:gd name="connsiteY329" fmla="*/ 541693 h 1260409"/>
                      <a:gd name="connsiteX330" fmla="*/ 683312 w 1189600"/>
                      <a:gd name="connsiteY330" fmla="*/ 530363 h 1260409"/>
                      <a:gd name="connsiteX331" fmla="*/ 683312 w 1189600"/>
                      <a:gd name="connsiteY331" fmla="*/ 528947 h 1260409"/>
                      <a:gd name="connsiteX332" fmla="*/ 698890 w 1189600"/>
                      <a:gd name="connsiteY332" fmla="*/ 528947 h 1260409"/>
                      <a:gd name="connsiteX333" fmla="*/ 686145 w 1189600"/>
                      <a:gd name="connsiteY333" fmla="*/ 527531 h 1260409"/>
                      <a:gd name="connsiteX334" fmla="*/ 700307 w 1189600"/>
                      <a:gd name="connsiteY334" fmla="*/ 504872 h 1260409"/>
                      <a:gd name="connsiteX335" fmla="*/ 698890 w 1189600"/>
                      <a:gd name="connsiteY335" fmla="*/ 527531 h 1260409"/>
                      <a:gd name="connsiteX336" fmla="*/ 686145 w 1189600"/>
                      <a:gd name="connsiteY336" fmla="*/ 527531 h 1260409"/>
                      <a:gd name="connsiteX337" fmla="*/ 646492 w 1189600"/>
                      <a:gd name="connsiteY337" fmla="*/ 275449 h 1260409"/>
                      <a:gd name="connsiteX338" fmla="*/ 667735 w 1189600"/>
                      <a:gd name="connsiteY338" fmla="*/ 245709 h 1260409"/>
                      <a:gd name="connsiteX339" fmla="*/ 683312 w 1189600"/>
                      <a:gd name="connsiteY339" fmla="*/ 266952 h 1260409"/>
                      <a:gd name="connsiteX340" fmla="*/ 646492 w 1189600"/>
                      <a:gd name="connsiteY340" fmla="*/ 275449 h 1260409"/>
                      <a:gd name="connsiteX341" fmla="*/ 732879 w 1189600"/>
                      <a:gd name="connsiteY341" fmla="*/ 526115 h 1260409"/>
                      <a:gd name="connsiteX342" fmla="*/ 700307 w 1189600"/>
                      <a:gd name="connsiteY342" fmla="*/ 526115 h 1260409"/>
                      <a:gd name="connsiteX343" fmla="*/ 701723 w 1189600"/>
                      <a:gd name="connsiteY343" fmla="*/ 504872 h 1260409"/>
                      <a:gd name="connsiteX344" fmla="*/ 732879 w 1189600"/>
                      <a:gd name="connsiteY344" fmla="*/ 526115 h 1260409"/>
                      <a:gd name="connsiteX345" fmla="*/ 705971 w 1189600"/>
                      <a:gd name="connsiteY345" fmla="*/ 492126 h 1260409"/>
                      <a:gd name="connsiteX346" fmla="*/ 683312 w 1189600"/>
                      <a:gd name="connsiteY346" fmla="*/ 527531 h 1260409"/>
                      <a:gd name="connsiteX347" fmla="*/ 680480 w 1189600"/>
                      <a:gd name="connsiteY347" fmla="*/ 527531 h 1260409"/>
                      <a:gd name="connsiteX348" fmla="*/ 622416 w 1189600"/>
                      <a:gd name="connsiteY348" fmla="*/ 479380 h 1260409"/>
                      <a:gd name="connsiteX349" fmla="*/ 705971 w 1189600"/>
                      <a:gd name="connsiteY349" fmla="*/ 492126 h 1260409"/>
                      <a:gd name="connsiteX350" fmla="*/ 588427 w 1189600"/>
                      <a:gd name="connsiteY350" fmla="*/ 313686 h 1260409"/>
                      <a:gd name="connsiteX351" fmla="*/ 623832 w 1189600"/>
                      <a:gd name="connsiteY351" fmla="*/ 303773 h 1260409"/>
                      <a:gd name="connsiteX352" fmla="*/ 584179 w 1189600"/>
                      <a:gd name="connsiteY352" fmla="*/ 357588 h 1260409"/>
                      <a:gd name="connsiteX353" fmla="*/ 588427 w 1189600"/>
                      <a:gd name="connsiteY353" fmla="*/ 313686 h 1260409"/>
                      <a:gd name="connsiteX354" fmla="*/ 625249 w 1189600"/>
                      <a:gd name="connsiteY354" fmla="*/ 300941 h 1260409"/>
                      <a:gd name="connsiteX355" fmla="*/ 588427 w 1189600"/>
                      <a:gd name="connsiteY355" fmla="*/ 310854 h 1260409"/>
                      <a:gd name="connsiteX356" fmla="*/ 589844 w 1189600"/>
                      <a:gd name="connsiteY356" fmla="*/ 289611 h 1260409"/>
                      <a:gd name="connsiteX357" fmla="*/ 640827 w 1189600"/>
                      <a:gd name="connsiteY357" fmla="*/ 278281 h 1260409"/>
                      <a:gd name="connsiteX358" fmla="*/ 625249 w 1189600"/>
                      <a:gd name="connsiteY358" fmla="*/ 300941 h 1260409"/>
                      <a:gd name="connsiteX359" fmla="*/ 547358 w 1189600"/>
                      <a:gd name="connsiteY359" fmla="*/ 322183 h 1260409"/>
                      <a:gd name="connsiteX360" fmla="*/ 553023 w 1189600"/>
                      <a:gd name="connsiteY360" fmla="*/ 296692 h 1260409"/>
                      <a:gd name="connsiteX361" fmla="*/ 588427 w 1189600"/>
                      <a:gd name="connsiteY361" fmla="*/ 289611 h 1260409"/>
                      <a:gd name="connsiteX362" fmla="*/ 587012 w 1189600"/>
                      <a:gd name="connsiteY362" fmla="*/ 310854 h 1260409"/>
                      <a:gd name="connsiteX363" fmla="*/ 547358 w 1189600"/>
                      <a:gd name="connsiteY363" fmla="*/ 322183 h 1260409"/>
                      <a:gd name="connsiteX364" fmla="*/ 339178 w 1189600"/>
                      <a:gd name="connsiteY364" fmla="*/ 421317 h 1260409"/>
                      <a:gd name="connsiteX365" fmla="*/ 334930 w 1189600"/>
                      <a:gd name="connsiteY365" fmla="*/ 412820 h 1260409"/>
                      <a:gd name="connsiteX366" fmla="*/ 349092 w 1189600"/>
                      <a:gd name="connsiteY366" fmla="*/ 421317 h 1260409"/>
                      <a:gd name="connsiteX367" fmla="*/ 339178 w 1189600"/>
                      <a:gd name="connsiteY367" fmla="*/ 421317 h 1260409"/>
                      <a:gd name="connsiteX368" fmla="*/ 340594 w 1189600"/>
                      <a:gd name="connsiteY368" fmla="*/ 424149 h 1260409"/>
                      <a:gd name="connsiteX369" fmla="*/ 353340 w 1189600"/>
                      <a:gd name="connsiteY369" fmla="*/ 422733 h 1260409"/>
                      <a:gd name="connsiteX370" fmla="*/ 388745 w 1189600"/>
                      <a:gd name="connsiteY370" fmla="*/ 442560 h 1260409"/>
                      <a:gd name="connsiteX371" fmla="*/ 347675 w 1189600"/>
                      <a:gd name="connsiteY371" fmla="*/ 436895 h 1260409"/>
                      <a:gd name="connsiteX372" fmla="*/ 340594 w 1189600"/>
                      <a:gd name="connsiteY372" fmla="*/ 424149 h 1260409"/>
                      <a:gd name="connsiteX373" fmla="*/ 442560 w 1189600"/>
                      <a:gd name="connsiteY373" fmla="*/ 452473 h 1260409"/>
                      <a:gd name="connsiteX374" fmla="*/ 514785 w 1189600"/>
                      <a:gd name="connsiteY374" fmla="*/ 462386 h 1260409"/>
                      <a:gd name="connsiteX375" fmla="*/ 504873 w 1189600"/>
                      <a:gd name="connsiteY375" fmla="*/ 506288 h 1260409"/>
                      <a:gd name="connsiteX376" fmla="*/ 442560 w 1189600"/>
                      <a:gd name="connsiteY376" fmla="*/ 452473 h 1260409"/>
                      <a:gd name="connsiteX377" fmla="*/ 429814 w 1189600"/>
                      <a:gd name="connsiteY377" fmla="*/ 465218 h 1260409"/>
                      <a:gd name="connsiteX378" fmla="*/ 397242 w 1189600"/>
                      <a:gd name="connsiteY378" fmla="*/ 446808 h 1260409"/>
                      <a:gd name="connsiteX379" fmla="*/ 436895 w 1189600"/>
                      <a:gd name="connsiteY379" fmla="*/ 452473 h 1260409"/>
                      <a:gd name="connsiteX380" fmla="*/ 429814 w 1189600"/>
                      <a:gd name="connsiteY380" fmla="*/ 465218 h 1260409"/>
                      <a:gd name="connsiteX381" fmla="*/ 431230 w 1189600"/>
                      <a:gd name="connsiteY381" fmla="*/ 466635 h 1260409"/>
                      <a:gd name="connsiteX382" fmla="*/ 439727 w 1189600"/>
                      <a:gd name="connsiteY382" fmla="*/ 453889 h 1260409"/>
                      <a:gd name="connsiteX383" fmla="*/ 502040 w 1189600"/>
                      <a:gd name="connsiteY383" fmla="*/ 507704 h 1260409"/>
                      <a:gd name="connsiteX384" fmla="*/ 431230 w 1189600"/>
                      <a:gd name="connsiteY384" fmla="*/ 466635 h 1260409"/>
                      <a:gd name="connsiteX385" fmla="*/ 465219 w 1189600"/>
                      <a:gd name="connsiteY385" fmla="*/ 411403 h 1260409"/>
                      <a:gd name="connsiteX386" fmla="*/ 489294 w 1189600"/>
                      <a:gd name="connsiteY386" fmla="*/ 373166 h 1260409"/>
                      <a:gd name="connsiteX387" fmla="*/ 527531 w 1189600"/>
                      <a:gd name="connsiteY387" fmla="*/ 404322 h 1260409"/>
                      <a:gd name="connsiteX388" fmla="*/ 527531 w 1189600"/>
                      <a:gd name="connsiteY388" fmla="*/ 405739 h 1260409"/>
                      <a:gd name="connsiteX389" fmla="*/ 465219 w 1189600"/>
                      <a:gd name="connsiteY389" fmla="*/ 411403 h 1260409"/>
                      <a:gd name="connsiteX390" fmla="*/ 438311 w 1189600"/>
                      <a:gd name="connsiteY390" fmla="*/ 451056 h 1260409"/>
                      <a:gd name="connsiteX391" fmla="*/ 401490 w 1189600"/>
                      <a:gd name="connsiteY391" fmla="*/ 418484 h 1260409"/>
                      <a:gd name="connsiteX392" fmla="*/ 460970 w 1189600"/>
                      <a:gd name="connsiteY392" fmla="*/ 414236 h 1260409"/>
                      <a:gd name="connsiteX393" fmla="*/ 438311 w 1189600"/>
                      <a:gd name="connsiteY393" fmla="*/ 451056 h 1260409"/>
                      <a:gd name="connsiteX394" fmla="*/ 435479 w 1189600"/>
                      <a:gd name="connsiteY394" fmla="*/ 449641 h 1260409"/>
                      <a:gd name="connsiteX395" fmla="*/ 392993 w 1189600"/>
                      <a:gd name="connsiteY395" fmla="*/ 443975 h 1260409"/>
                      <a:gd name="connsiteX396" fmla="*/ 356172 w 1189600"/>
                      <a:gd name="connsiteY396" fmla="*/ 422733 h 1260409"/>
                      <a:gd name="connsiteX397" fmla="*/ 398658 w 1189600"/>
                      <a:gd name="connsiteY397" fmla="*/ 419901 h 1260409"/>
                      <a:gd name="connsiteX398" fmla="*/ 435479 w 1189600"/>
                      <a:gd name="connsiteY398" fmla="*/ 449641 h 1260409"/>
                      <a:gd name="connsiteX399" fmla="*/ 392993 w 1189600"/>
                      <a:gd name="connsiteY399" fmla="*/ 445392 h 1260409"/>
                      <a:gd name="connsiteX400" fmla="*/ 429814 w 1189600"/>
                      <a:gd name="connsiteY400" fmla="*/ 466635 h 1260409"/>
                      <a:gd name="connsiteX401" fmla="*/ 390161 w 1189600"/>
                      <a:gd name="connsiteY401" fmla="*/ 531780 h 1260409"/>
                      <a:gd name="connsiteX402" fmla="*/ 390161 w 1189600"/>
                      <a:gd name="connsiteY402" fmla="*/ 531780 h 1260409"/>
                      <a:gd name="connsiteX403" fmla="*/ 349092 w 1189600"/>
                      <a:gd name="connsiteY403" fmla="*/ 439727 h 1260409"/>
                      <a:gd name="connsiteX404" fmla="*/ 392993 w 1189600"/>
                      <a:gd name="connsiteY404" fmla="*/ 445392 h 1260409"/>
                      <a:gd name="connsiteX405" fmla="*/ 431230 w 1189600"/>
                      <a:gd name="connsiteY405" fmla="*/ 468051 h 1260409"/>
                      <a:gd name="connsiteX406" fmla="*/ 506288 w 1189600"/>
                      <a:gd name="connsiteY406" fmla="*/ 511953 h 1260409"/>
                      <a:gd name="connsiteX407" fmla="*/ 504873 w 1189600"/>
                      <a:gd name="connsiteY407" fmla="*/ 530363 h 1260409"/>
                      <a:gd name="connsiteX408" fmla="*/ 392993 w 1189600"/>
                      <a:gd name="connsiteY408" fmla="*/ 531780 h 1260409"/>
                      <a:gd name="connsiteX409" fmla="*/ 431230 w 1189600"/>
                      <a:gd name="connsiteY409" fmla="*/ 468051 h 1260409"/>
                      <a:gd name="connsiteX410" fmla="*/ 441144 w 1189600"/>
                      <a:gd name="connsiteY410" fmla="*/ 451056 h 1260409"/>
                      <a:gd name="connsiteX411" fmla="*/ 463803 w 1189600"/>
                      <a:gd name="connsiteY411" fmla="*/ 414236 h 1260409"/>
                      <a:gd name="connsiteX412" fmla="*/ 526115 w 1189600"/>
                      <a:gd name="connsiteY412" fmla="*/ 408571 h 1260409"/>
                      <a:gd name="connsiteX413" fmla="*/ 514785 w 1189600"/>
                      <a:gd name="connsiteY413" fmla="*/ 460970 h 1260409"/>
                      <a:gd name="connsiteX414" fmla="*/ 441144 w 1189600"/>
                      <a:gd name="connsiteY414" fmla="*/ 451056 h 1260409"/>
                      <a:gd name="connsiteX415" fmla="*/ 285363 w 1189600"/>
                      <a:gd name="connsiteY415" fmla="*/ 428398 h 1260409"/>
                      <a:gd name="connsiteX416" fmla="*/ 339178 w 1189600"/>
                      <a:gd name="connsiteY416" fmla="*/ 424149 h 1260409"/>
                      <a:gd name="connsiteX417" fmla="*/ 344842 w 1189600"/>
                      <a:gd name="connsiteY417" fmla="*/ 436895 h 1260409"/>
                      <a:gd name="connsiteX418" fmla="*/ 285363 w 1189600"/>
                      <a:gd name="connsiteY418" fmla="*/ 428398 h 1260409"/>
                      <a:gd name="connsiteX419" fmla="*/ 516202 w 1189600"/>
                      <a:gd name="connsiteY419" fmla="*/ 462386 h 1260409"/>
                      <a:gd name="connsiteX420" fmla="*/ 528947 w 1189600"/>
                      <a:gd name="connsiteY420" fmla="*/ 408571 h 1260409"/>
                      <a:gd name="connsiteX421" fmla="*/ 531780 w 1189600"/>
                      <a:gd name="connsiteY421" fmla="*/ 408571 h 1260409"/>
                      <a:gd name="connsiteX422" fmla="*/ 615335 w 1189600"/>
                      <a:gd name="connsiteY422" fmla="*/ 476548 h 1260409"/>
                      <a:gd name="connsiteX423" fmla="*/ 516202 w 1189600"/>
                      <a:gd name="connsiteY423" fmla="*/ 462386 h 1260409"/>
                      <a:gd name="connsiteX424" fmla="*/ 528947 w 1189600"/>
                      <a:gd name="connsiteY424" fmla="*/ 405739 h 1260409"/>
                      <a:gd name="connsiteX425" fmla="*/ 528947 w 1189600"/>
                      <a:gd name="connsiteY425" fmla="*/ 405739 h 1260409"/>
                      <a:gd name="connsiteX426" fmla="*/ 528947 w 1189600"/>
                      <a:gd name="connsiteY426" fmla="*/ 405739 h 1260409"/>
                      <a:gd name="connsiteX427" fmla="*/ 528947 w 1189600"/>
                      <a:gd name="connsiteY427" fmla="*/ 405739 h 1260409"/>
                      <a:gd name="connsiteX428" fmla="*/ 544526 w 1189600"/>
                      <a:gd name="connsiteY428" fmla="*/ 325016 h 1260409"/>
                      <a:gd name="connsiteX429" fmla="*/ 527531 w 1189600"/>
                      <a:gd name="connsiteY429" fmla="*/ 401490 h 1260409"/>
                      <a:gd name="connsiteX430" fmla="*/ 487878 w 1189600"/>
                      <a:gd name="connsiteY430" fmla="*/ 368918 h 1260409"/>
                      <a:gd name="connsiteX431" fmla="*/ 487878 w 1189600"/>
                      <a:gd name="connsiteY431" fmla="*/ 368918 h 1260409"/>
                      <a:gd name="connsiteX432" fmla="*/ 462387 w 1189600"/>
                      <a:gd name="connsiteY432" fmla="*/ 411403 h 1260409"/>
                      <a:gd name="connsiteX433" fmla="*/ 400074 w 1189600"/>
                      <a:gd name="connsiteY433" fmla="*/ 417068 h 1260409"/>
                      <a:gd name="connsiteX434" fmla="*/ 356172 w 1189600"/>
                      <a:gd name="connsiteY434" fmla="*/ 378831 h 1260409"/>
                      <a:gd name="connsiteX435" fmla="*/ 544526 w 1189600"/>
                      <a:gd name="connsiteY435" fmla="*/ 325016 h 1260409"/>
                      <a:gd name="connsiteX436" fmla="*/ 506288 w 1189600"/>
                      <a:gd name="connsiteY436" fmla="*/ 530363 h 1260409"/>
                      <a:gd name="connsiteX437" fmla="*/ 507704 w 1189600"/>
                      <a:gd name="connsiteY437" fmla="*/ 511953 h 1260409"/>
                      <a:gd name="connsiteX438" fmla="*/ 507704 w 1189600"/>
                      <a:gd name="connsiteY438" fmla="*/ 511953 h 1260409"/>
                      <a:gd name="connsiteX439" fmla="*/ 506288 w 1189600"/>
                      <a:gd name="connsiteY439" fmla="*/ 510537 h 1260409"/>
                      <a:gd name="connsiteX440" fmla="*/ 516202 w 1189600"/>
                      <a:gd name="connsiteY440" fmla="*/ 463803 h 1260409"/>
                      <a:gd name="connsiteX441" fmla="*/ 618168 w 1189600"/>
                      <a:gd name="connsiteY441" fmla="*/ 479380 h 1260409"/>
                      <a:gd name="connsiteX442" fmla="*/ 677647 w 1189600"/>
                      <a:gd name="connsiteY442" fmla="*/ 527531 h 1260409"/>
                      <a:gd name="connsiteX443" fmla="*/ 506288 w 1189600"/>
                      <a:gd name="connsiteY443" fmla="*/ 530363 h 1260409"/>
                      <a:gd name="connsiteX444" fmla="*/ 387328 w 1189600"/>
                      <a:gd name="connsiteY444" fmla="*/ 533196 h 1260409"/>
                      <a:gd name="connsiteX445" fmla="*/ 387328 w 1189600"/>
                      <a:gd name="connsiteY445" fmla="*/ 533196 h 1260409"/>
                      <a:gd name="connsiteX446" fmla="*/ 367502 w 1189600"/>
                      <a:gd name="connsiteY446" fmla="*/ 565768 h 1260409"/>
                      <a:gd name="connsiteX447" fmla="*/ 323599 w 1189600"/>
                      <a:gd name="connsiteY447" fmla="*/ 534612 h 1260409"/>
                      <a:gd name="connsiteX448" fmla="*/ 387328 w 1189600"/>
                      <a:gd name="connsiteY448" fmla="*/ 533196 h 1260409"/>
                      <a:gd name="connsiteX449" fmla="*/ 353340 w 1189600"/>
                      <a:gd name="connsiteY449" fmla="*/ 419901 h 1260409"/>
                      <a:gd name="connsiteX450" fmla="*/ 332097 w 1189600"/>
                      <a:gd name="connsiteY450" fmla="*/ 407155 h 1260409"/>
                      <a:gd name="connsiteX451" fmla="*/ 332097 w 1189600"/>
                      <a:gd name="connsiteY451" fmla="*/ 407155 h 1260409"/>
                      <a:gd name="connsiteX452" fmla="*/ 339178 w 1189600"/>
                      <a:gd name="connsiteY452" fmla="*/ 421317 h 1260409"/>
                      <a:gd name="connsiteX453" fmla="*/ 276865 w 1189600"/>
                      <a:gd name="connsiteY453" fmla="*/ 426981 h 1260409"/>
                      <a:gd name="connsiteX454" fmla="*/ 214553 w 1189600"/>
                      <a:gd name="connsiteY454" fmla="*/ 418484 h 1260409"/>
                      <a:gd name="connsiteX455" fmla="*/ 354756 w 1189600"/>
                      <a:gd name="connsiteY455" fmla="*/ 380247 h 1260409"/>
                      <a:gd name="connsiteX456" fmla="*/ 398658 w 1189600"/>
                      <a:gd name="connsiteY456" fmla="*/ 418484 h 1260409"/>
                      <a:gd name="connsiteX457" fmla="*/ 353340 w 1189600"/>
                      <a:gd name="connsiteY457" fmla="*/ 419901 h 1260409"/>
                      <a:gd name="connsiteX458" fmla="*/ 618168 w 1189600"/>
                      <a:gd name="connsiteY458" fmla="*/ 476548 h 1260409"/>
                      <a:gd name="connsiteX459" fmla="*/ 534612 w 1189600"/>
                      <a:gd name="connsiteY459" fmla="*/ 407155 h 1260409"/>
                      <a:gd name="connsiteX460" fmla="*/ 765451 w 1189600"/>
                      <a:gd name="connsiteY460" fmla="*/ 388744 h 1260409"/>
                      <a:gd name="connsiteX461" fmla="*/ 768284 w 1189600"/>
                      <a:gd name="connsiteY461" fmla="*/ 394409 h 1260409"/>
                      <a:gd name="connsiteX462" fmla="*/ 705971 w 1189600"/>
                      <a:gd name="connsiteY462" fmla="*/ 490710 h 1260409"/>
                      <a:gd name="connsiteX463" fmla="*/ 618168 w 1189600"/>
                      <a:gd name="connsiteY463" fmla="*/ 476548 h 1260409"/>
                      <a:gd name="connsiteX464" fmla="*/ 531780 w 1189600"/>
                      <a:gd name="connsiteY464" fmla="*/ 405739 h 1260409"/>
                      <a:gd name="connsiteX465" fmla="*/ 528947 w 1189600"/>
                      <a:gd name="connsiteY465" fmla="*/ 402906 h 1260409"/>
                      <a:gd name="connsiteX466" fmla="*/ 545942 w 1189600"/>
                      <a:gd name="connsiteY466" fmla="*/ 323599 h 1260409"/>
                      <a:gd name="connsiteX467" fmla="*/ 584179 w 1189600"/>
                      <a:gd name="connsiteY467" fmla="*/ 312270 h 1260409"/>
                      <a:gd name="connsiteX468" fmla="*/ 579931 w 1189600"/>
                      <a:gd name="connsiteY468" fmla="*/ 363253 h 1260409"/>
                      <a:gd name="connsiteX469" fmla="*/ 625249 w 1189600"/>
                      <a:gd name="connsiteY469" fmla="*/ 300941 h 1260409"/>
                      <a:gd name="connsiteX470" fmla="*/ 691809 w 1189600"/>
                      <a:gd name="connsiteY470" fmla="*/ 282530 h 1260409"/>
                      <a:gd name="connsiteX471" fmla="*/ 762619 w 1189600"/>
                      <a:gd name="connsiteY471" fmla="*/ 385912 h 1260409"/>
                      <a:gd name="connsiteX472" fmla="*/ 531780 w 1189600"/>
                      <a:gd name="connsiteY472" fmla="*/ 405739 h 1260409"/>
                      <a:gd name="connsiteX473" fmla="*/ 629497 w 1189600"/>
                      <a:gd name="connsiteY473" fmla="*/ 299524 h 1260409"/>
                      <a:gd name="connsiteX474" fmla="*/ 645075 w 1189600"/>
                      <a:gd name="connsiteY474" fmla="*/ 278281 h 1260409"/>
                      <a:gd name="connsiteX475" fmla="*/ 684728 w 1189600"/>
                      <a:gd name="connsiteY475" fmla="*/ 269784 h 1260409"/>
                      <a:gd name="connsiteX476" fmla="*/ 693226 w 1189600"/>
                      <a:gd name="connsiteY476" fmla="*/ 282530 h 1260409"/>
                      <a:gd name="connsiteX477" fmla="*/ 629497 w 1189600"/>
                      <a:gd name="connsiteY477" fmla="*/ 299524 h 1260409"/>
                      <a:gd name="connsiteX478" fmla="*/ 588427 w 1189600"/>
                      <a:gd name="connsiteY478" fmla="*/ 288194 h 1260409"/>
                      <a:gd name="connsiteX479" fmla="*/ 554439 w 1189600"/>
                      <a:gd name="connsiteY479" fmla="*/ 295275 h 1260409"/>
                      <a:gd name="connsiteX480" fmla="*/ 571433 w 1189600"/>
                      <a:gd name="connsiteY480" fmla="*/ 217385 h 1260409"/>
                      <a:gd name="connsiteX481" fmla="*/ 595508 w 1189600"/>
                      <a:gd name="connsiteY481" fmla="*/ 217385 h 1260409"/>
                      <a:gd name="connsiteX482" fmla="*/ 588427 w 1189600"/>
                      <a:gd name="connsiteY482" fmla="*/ 288194 h 1260409"/>
                      <a:gd name="connsiteX483" fmla="*/ 463803 w 1189600"/>
                      <a:gd name="connsiteY483" fmla="*/ 203223 h 1260409"/>
                      <a:gd name="connsiteX484" fmla="*/ 527531 w 1189600"/>
                      <a:gd name="connsiteY484" fmla="*/ 172067 h 1260409"/>
                      <a:gd name="connsiteX485" fmla="*/ 579931 w 1189600"/>
                      <a:gd name="connsiteY485" fmla="*/ 169235 h 1260409"/>
                      <a:gd name="connsiteX486" fmla="*/ 570017 w 1189600"/>
                      <a:gd name="connsiteY486" fmla="*/ 214553 h 1260409"/>
                      <a:gd name="connsiteX487" fmla="*/ 449641 w 1189600"/>
                      <a:gd name="connsiteY487" fmla="*/ 217385 h 1260409"/>
                      <a:gd name="connsiteX488" fmla="*/ 463803 w 1189600"/>
                      <a:gd name="connsiteY488" fmla="*/ 203223 h 1260409"/>
                      <a:gd name="connsiteX489" fmla="*/ 568601 w 1189600"/>
                      <a:gd name="connsiteY489" fmla="*/ 217385 h 1260409"/>
                      <a:gd name="connsiteX490" fmla="*/ 551607 w 1189600"/>
                      <a:gd name="connsiteY490" fmla="*/ 295275 h 1260409"/>
                      <a:gd name="connsiteX491" fmla="*/ 319351 w 1189600"/>
                      <a:gd name="connsiteY491" fmla="*/ 343426 h 1260409"/>
                      <a:gd name="connsiteX492" fmla="*/ 446808 w 1189600"/>
                      <a:gd name="connsiteY492" fmla="*/ 220218 h 1260409"/>
                      <a:gd name="connsiteX493" fmla="*/ 568601 w 1189600"/>
                      <a:gd name="connsiteY493" fmla="*/ 217385 h 1260409"/>
                      <a:gd name="connsiteX494" fmla="*/ 545942 w 1189600"/>
                      <a:gd name="connsiteY494" fmla="*/ 323599 h 1260409"/>
                      <a:gd name="connsiteX495" fmla="*/ 354756 w 1189600"/>
                      <a:gd name="connsiteY495" fmla="*/ 375999 h 1260409"/>
                      <a:gd name="connsiteX496" fmla="*/ 320768 w 1189600"/>
                      <a:gd name="connsiteY496" fmla="*/ 346258 h 1260409"/>
                      <a:gd name="connsiteX497" fmla="*/ 551607 w 1189600"/>
                      <a:gd name="connsiteY497" fmla="*/ 298108 h 1260409"/>
                      <a:gd name="connsiteX498" fmla="*/ 545942 w 1189600"/>
                      <a:gd name="connsiteY498" fmla="*/ 323599 h 1260409"/>
                      <a:gd name="connsiteX499" fmla="*/ 174899 w 1189600"/>
                      <a:gd name="connsiteY499" fmla="*/ 428398 h 1260409"/>
                      <a:gd name="connsiteX500" fmla="*/ 208888 w 1189600"/>
                      <a:gd name="connsiteY500" fmla="*/ 418484 h 1260409"/>
                      <a:gd name="connsiteX501" fmla="*/ 266952 w 1189600"/>
                      <a:gd name="connsiteY501" fmla="*/ 426981 h 1260409"/>
                      <a:gd name="connsiteX502" fmla="*/ 183397 w 1189600"/>
                      <a:gd name="connsiteY502" fmla="*/ 434062 h 1260409"/>
                      <a:gd name="connsiteX503" fmla="*/ 174899 w 1189600"/>
                      <a:gd name="connsiteY503" fmla="*/ 428398 h 1260409"/>
                      <a:gd name="connsiteX504" fmla="*/ 275449 w 1189600"/>
                      <a:gd name="connsiteY504" fmla="*/ 428398 h 1260409"/>
                      <a:gd name="connsiteX505" fmla="*/ 344842 w 1189600"/>
                      <a:gd name="connsiteY505" fmla="*/ 438311 h 1260409"/>
                      <a:gd name="connsiteX506" fmla="*/ 385912 w 1189600"/>
                      <a:gd name="connsiteY506" fmla="*/ 531780 h 1260409"/>
                      <a:gd name="connsiteX507" fmla="*/ 320768 w 1189600"/>
                      <a:gd name="connsiteY507" fmla="*/ 533196 h 1260409"/>
                      <a:gd name="connsiteX508" fmla="*/ 184813 w 1189600"/>
                      <a:gd name="connsiteY508" fmla="*/ 436895 h 1260409"/>
                      <a:gd name="connsiteX509" fmla="*/ 275449 w 1189600"/>
                      <a:gd name="connsiteY509" fmla="*/ 428398 h 1260409"/>
                      <a:gd name="connsiteX510" fmla="*/ 370334 w 1189600"/>
                      <a:gd name="connsiteY510" fmla="*/ 567184 h 1260409"/>
                      <a:gd name="connsiteX511" fmla="*/ 388745 w 1189600"/>
                      <a:gd name="connsiteY511" fmla="*/ 536028 h 1260409"/>
                      <a:gd name="connsiteX512" fmla="*/ 418484 w 1189600"/>
                      <a:gd name="connsiteY512" fmla="*/ 601173 h 1260409"/>
                      <a:gd name="connsiteX513" fmla="*/ 370334 w 1189600"/>
                      <a:gd name="connsiteY513" fmla="*/ 567184 h 1260409"/>
                      <a:gd name="connsiteX514" fmla="*/ 390161 w 1189600"/>
                      <a:gd name="connsiteY514" fmla="*/ 534612 h 1260409"/>
                      <a:gd name="connsiteX515" fmla="*/ 390161 w 1189600"/>
                      <a:gd name="connsiteY515" fmla="*/ 534612 h 1260409"/>
                      <a:gd name="connsiteX516" fmla="*/ 503456 w 1189600"/>
                      <a:gd name="connsiteY516" fmla="*/ 533196 h 1260409"/>
                      <a:gd name="connsiteX517" fmla="*/ 499207 w 1189600"/>
                      <a:gd name="connsiteY517" fmla="*/ 599756 h 1260409"/>
                      <a:gd name="connsiteX518" fmla="*/ 496375 w 1189600"/>
                      <a:gd name="connsiteY518" fmla="*/ 599756 h 1260409"/>
                      <a:gd name="connsiteX519" fmla="*/ 496375 w 1189600"/>
                      <a:gd name="connsiteY519" fmla="*/ 599756 h 1260409"/>
                      <a:gd name="connsiteX520" fmla="*/ 499207 w 1189600"/>
                      <a:gd name="connsiteY520" fmla="*/ 602589 h 1260409"/>
                      <a:gd name="connsiteX521" fmla="*/ 499207 w 1189600"/>
                      <a:gd name="connsiteY521" fmla="*/ 604005 h 1260409"/>
                      <a:gd name="connsiteX522" fmla="*/ 499207 w 1189600"/>
                      <a:gd name="connsiteY522" fmla="*/ 604005 h 1260409"/>
                      <a:gd name="connsiteX523" fmla="*/ 541693 w 1189600"/>
                      <a:gd name="connsiteY523" fmla="*/ 690393 h 1260409"/>
                      <a:gd name="connsiteX524" fmla="*/ 421317 w 1189600"/>
                      <a:gd name="connsiteY524" fmla="*/ 605422 h 1260409"/>
                      <a:gd name="connsiteX525" fmla="*/ 390161 w 1189600"/>
                      <a:gd name="connsiteY525" fmla="*/ 534612 h 1260409"/>
                      <a:gd name="connsiteX526" fmla="*/ 502040 w 1189600"/>
                      <a:gd name="connsiteY526" fmla="*/ 598341 h 1260409"/>
                      <a:gd name="connsiteX527" fmla="*/ 506288 w 1189600"/>
                      <a:gd name="connsiteY527" fmla="*/ 531780 h 1260409"/>
                      <a:gd name="connsiteX528" fmla="*/ 680480 w 1189600"/>
                      <a:gd name="connsiteY528" fmla="*/ 528947 h 1260409"/>
                      <a:gd name="connsiteX529" fmla="*/ 681897 w 1189600"/>
                      <a:gd name="connsiteY529" fmla="*/ 530363 h 1260409"/>
                      <a:gd name="connsiteX530" fmla="*/ 630913 w 1189600"/>
                      <a:gd name="connsiteY530" fmla="*/ 608254 h 1260409"/>
                      <a:gd name="connsiteX531" fmla="*/ 502040 w 1189600"/>
                      <a:gd name="connsiteY531" fmla="*/ 598341 h 1260409"/>
                      <a:gd name="connsiteX532" fmla="*/ 700307 w 1189600"/>
                      <a:gd name="connsiteY532" fmla="*/ 528947 h 1260409"/>
                      <a:gd name="connsiteX533" fmla="*/ 735712 w 1189600"/>
                      <a:gd name="connsiteY533" fmla="*/ 528947 h 1260409"/>
                      <a:gd name="connsiteX534" fmla="*/ 789527 w 1189600"/>
                      <a:gd name="connsiteY534" fmla="*/ 565768 h 1260409"/>
                      <a:gd name="connsiteX535" fmla="*/ 795192 w 1189600"/>
                      <a:gd name="connsiteY535" fmla="*/ 620999 h 1260409"/>
                      <a:gd name="connsiteX536" fmla="*/ 792359 w 1189600"/>
                      <a:gd name="connsiteY536" fmla="*/ 620999 h 1260409"/>
                      <a:gd name="connsiteX537" fmla="*/ 698890 w 1189600"/>
                      <a:gd name="connsiteY537" fmla="*/ 544525 h 1260409"/>
                      <a:gd name="connsiteX538" fmla="*/ 700307 w 1189600"/>
                      <a:gd name="connsiteY538" fmla="*/ 528947 h 1260409"/>
                      <a:gd name="connsiteX539" fmla="*/ 737127 w 1189600"/>
                      <a:gd name="connsiteY539" fmla="*/ 526115 h 1260409"/>
                      <a:gd name="connsiteX540" fmla="*/ 701723 w 1189600"/>
                      <a:gd name="connsiteY540" fmla="*/ 502039 h 1260409"/>
                      <a:gd name="connsiteX541" fmla="*/ 708804 w 1189600"/>
                      <a:gd name="connsiteY541" fmla="*/ 492126 h 1260409"/>
                      <a:gd name="connsiteX542" fmla="*/ 782446 w 1189600"/>
                      <a:gd name="connsiteY542" fmla="*/ 503456 h 1260409"/>
                      <a:gd name="connsiteX543" fmla="*/ 785278 w 1189600"/>
                      <a:gd name="connsiteY543" fmla="*/ 526115 h 1260409"/>
                      <a:gd name="connsiteX544" fmla="*/ 737127 w 1189600"/>
                      <a:gd name="connsiteY544" fmla="*/ 526115 h 1260409"/>
                      <a:gd name="connsiteX545" fmla="*/ 235796 w 1189600"/>
                      <a:gd name="connsiteY545" fmla="*/ 625248 h 1260409"/>
                      <a:gd name="connsiteX546" fmla="*/ 235796 w 1189600"/>
                      <a:gd name="connsiteY546" fmla="*/ 625248 h 1260409"/>
                      <a:gd name="connsiteX547" fmla="*/ 235796 w 1189600"/>
                      <a:gd name="connsiteY547" fmla="*/ 625248 h 1260409"/>
                      <a:gd name="connsiteX548" fmla="*/ 235796 w 1189600"/>
                      <a:gd name="connsiteY548" fmla="*/ 625248 h 1260409"/>
                      <a:gd name="connsiteX549" fmla="*/ 235796 w 1189600"/>
                      <a:gd name="connsiteY549" fmla="*/ 626664 h 1260409"/>
                      <a:gd name="connsiteX550" fmla="*/ 244293 w 1189600"/>
                      <a:gd name="connsiteY550" fmla="*/ 656404 h 1260409"/>
                      <a:gd name="connsiteX551" fmla="*/ 221634 w 1189600"/>
                      <a:gd name="connsiteY551" fmla="*/ 642242 h 1260409"/>
                      <a:gd name="connsiteX552" fmla="*/ 231547 w 1189600"/>
                      <a:gd name="connsiteY552" fmla="*/ 628080 h 1260409"/>
                      <a:gd name="connsiteX553" fmla="*/ 235796 w 1189600"/>
                      <a:gd name="connsiteY553" fmla="*/ 626664 h 1260409"/>
                      <a:gd name="connsiteX554" fmla="*/ 326432 w 1189600"/>
                      <a:gd name="connsiteY554" fmla="*/ 639410 h 1260409"/>
                      <a:gd name="connsiteX555" fmla="*/ 368918 w 1189600"/>
                      <a:gd name="connsiteY555" fmla="*/ 570017 h 1260409"/>
                      <a:gd name="connsiteX556" fmla="*/ 419901 w 1189600"/>
                      <a:gd name="connsiteY556" fmla="*/ 605422 h 1260409"/>
                      <a:gd name="connsiteX557" fmla="*/ 431230 w 1189600"/>
                      <a:gd name="connsiteY557" fmla="*/ 630913 h 1260409"/>
                      <a:gd name="connsiteX558" fmla="*/ 411403 w 1189600"/>
                      <a:gd name="connsiteY558" fmla="*/ 717301 h 1260409"/>
                      <a:gd name="connsiteX559" fmla="*/ 326432 w 1189600"/>
                      <a:gd name="connsiteY559" fmla="*/ 639410 h 1260409"/>
                      <a:gd name="connsiteX560" fmla="*/ 502040 w 1189600"/>
                      <a:gd name="connsiteY560" fmla="*/ 601173 h 1260409"/>
                      <a:gd name="connsiteX561" fmla="*/ 629497 w 1189600"/>
                      <a:gd name="connsiteY561" fmla="*/ 611086 h 1260409"/>
                      <a:gd name="connsiteX562" fmla="*/ 592676 w 1189600"/>
                      <a:gd name="connsiteY562" fmla="*/ 669150 h 1260409"/>
                      <a:gd name="connsiteX563" fmla="*/ 578514 w 1189600"/>
                      <a:gd name="connsiteY563" fmla="*/ 669150 h 1260409"/>
                      <a:gd name="connsiteX564" fmla="*/ 502040 w 1189600"/>
                      <a:gd name="connsiteY564" fmla="*/ 601173 h 1260409"/>
                      <a:gd name="connsiteX565" fmla="*/ 681897 w 1189600"/>
                      <a:gd name="connsiteY565" fmla="*/ 528947 h 1260409"/>
                      <a:gd name="connsiteX566" fmla="*/ 681897 w 1189600"/>
                      <a:gd name="connsiteY566" fmla="*/ 528947 h 1260409"/>
                      <a:gd name="connsiteX567" fmla="*/ 681897 w 1189600"/>
                      <a:gd name="connsiteY567" fmla="*/ 528947 h 1260409"/>
                      <a:gd name="connsiteX568" fmla="*/ 681897 w 1189600"/>
                      <a:gd name="connsiteY568" fmla="*/ 528947 h 1260409"/>
                      <a:gd name="connsiteX569" fmla="*/ 829180 w 1189600"/>
                      <a:gd name="connsiteY569" fmla="*/ 592676 h 1260409"/>
                      <a:gd name="connsiteX570" fmla="*/ 829180 w 1189600"/>
                      <a:gd name="connsiteY570" fmla="*/ 592676 h 1260409"/>
                      <a:gd name="connsiteX571" fmla="*/ 861752 w 1189600"/>
                      <a:gd name="connsiteY571" fmla="*/ 575682 h 1260409"/>
                      <a:gd name="connsiteX572" fmla="*/ 875914 w 1189600"/>
                      <a:gd name="connsiteY572" fmla="*/ 625248 h 1260409"/>
                      <a:gd name="connsiteX573" fmla="*/ 798024 w 1189600"/>
                      <a:gd name="connsiteY573" fmla="*/ 619584 h 1260409"/>
                      <a:gd name="connsiteX574" fmla="*/ 792359 w 1189600"/>
                      <a:gd name="connsiteY574" fmla="*/ 565768 h 1260409"/>
                      <a:gd name="connsiteX575" fmla="*/ 829180 w 1189600"/>
                      <a:gd name="connsiteY575" fmla="*/ 592676 h 1260409"/>
                      <a:gd name="connsiteX576" fmla="*/ 829180 w 1189600"/>
                      <a:gd name="connsiteY576" fmla="*/ 591260 h 1260409"/>
                      <a:gd name="connsiteX577" fmla="*/ 790943 w 1189600"/>
                      <a:gd name="connsiteY577" fmla="*/ 565768 h 1260409"/>
                      <a:gd name="connsiteX578" fmla="*/ 786694 w 1189600"/>
                      <a:gd name="connsiteY578" fmla="*/ 528947 h 1260409"/>
                      <a:gd name="connsiteX579" fmla="*/ 846174 w 1189600"/>
                      <a:gd name="connsiteY579" fmla="*/ 527531 h 1260409"/>
                      <a:gd name="connsiteX580" fmla="*/ 860336 w 1189600"/>
                      <a:gd name="connsiteY580" fmla="*/ 574265 h 1260409"/>
                      <a:gd name="connsiteX581" fmla="*/ 829180 w 1189600"/>
                      <a:gd name="connsiteY581" fmla="*/ 591260 h 1260409"/>
                      <a:gd name="connsiteX582" fmla="*/ 686145 w 1189600"/>
                      <a:gd name="connsiteY582" fmla="*/ 269784 h 1260409"/>
                      <a:gd name="connsiteX583" fmla="*/ 890076 w 1189600"/>
                      <a:gd name="connsiteY583" fmla="*/ 227298 h 1260409"/>
                      <a:gd name="connsiteX584" fmla="*/ 694642 w 1189600"/>
                      <a:gd name="connsiteY584" fmla="*/ 281114 h 1260409"/>
                      <a:gd name="connsiteX585" fmla="*/ 686145 w 1189600"/>
                      <a:gd name="connsiteY585" fmla="*/ 269784 h 1260409"/>
                      <a:gd name="connsiteX586" fmla="*/ 571433 w 1189600"/>
                      <a:gd name="connsiteY586" fmla="*/ 215969 h 1260409"/>
                      <a:gd name="connsiteX587" fmla="*/ 581346 w 1189600"/>
                      <a:gd name="connsiteY587" fmla="*/ 170651 h 1260409"/>
                      <a:gd name="connsiteX588" fmla="*/ 598341 w 1189600"/>
                      <a:gd name="connsiteY588" fmla="*/ 169235 h 1260409"/>
                      <a:gd name="connsiteX589" fmla="*/ 594092 w 1189600"/>
                      <a:gd name="connsiteY589" fmla="*/ 215969 h 1260409"/>
                      <a:gd name="connsiteX590" fmla="*/ 571433 w 1189600"/>
                      <a:gd name="connsiteY590" fmla="*/ 215969 h 1260409"/>
                      <a:gd name="connsiteX591" fmla="*/ 232964 w 1189600"/>
                      <a:gd name="connsiteY591" fmla="*/ 490710 h 1260409"/>
                      <a:gd name="connsiteX592" fmla="*/ 234380 w 1189600"/>
                      <a:gd name="connsiteY592" fmla="*/ 534612 h 1260409"/>
                      <a:gd name="connsiteX593" fmla="*/ 213137 w 1189600"/>
                      <a:gd name="connsiteY593" fmla="*/ 534612 h 1260409"/>
                      <a:gd name="connsiteX594" fmla="*/ 232964 w 1189600"/>
                      <a:gd name="connsiteY594" fmla="*/ 490710 h 1260409"/>
                      <a:gd name="connsiteX595" fmla="*/ 232964 w 1189600"/>
                      <a:gd name="connsiteY595" fmla="*/ 490710 h 1260409"/>
                      <a:gd name="connsiteX596" fmla="*/ 405739 w 1189600"/>
                      <a:gd name="connsiteY596" fmla="*/ 751289 h 1260409"/>
                      <a:gd name="connsiteX597" fmla="*/ 412820 w 1189600"/>
                      <a:gd name="connsiteY597" fmla="*/ 721549 h 1260409"/>
                      <a:gd name="connsiteX598" fmla="*/ 438311 w 1189600"/>
                      <a:gd name="connsiteY598" fmla="*/ 745624 h 1260409"/>
                      <a:gd name="connsiteX599" fmla="*/ 405739 w 1189600"/>
                      <a:gd name="connsiteY599" fmla="*/ 751289 h 1260409"/>
                      <a:gd name="connsiteX600" fmla="*/ 789527 w 1189600"/>
                      <a:gd name="connsiteY600" fmla="*/ 619584 h 1260409"/>
                      <a:gd name="connsiteX601" fmla="*/ 694642 w 1189600"/>
                      <a:gd name="connsiteY601" fmla="*/ 612503 h 1260409"/>
                      <a:gd name="connsiteX602" fmla="*/ 698890 w 1189600"/>
                      <a:gd name="connsiteY602" fmla="*/ 545941 h 1260409"/>
                      <a:gd name="connsiteX603" fmla="*/ 789527 w 1189600"/>
                      <a:gd name="connsiteY603" fmla="*/ 619584 h 1260409"/>
                      <a:gd name="connsiteX604" fmla="*/ 796608 w 1189600"/>
                      <a:gd name="connsiteY604" fmla="*/ 622416 h 1260409"/>
                      <a:gd name="connsiteX605" fmla="*/ 796608 w 1189600"/>
                      <a:gd name="connsiteY605" fmla="*/ 622416 h 1260409"/>
                      <a:gd name="connsiteX606" fmla="*/ 796608 w 1189600"/>
                      <a:gd name="connsiteY606" fmla="*/ 622416 h 1260409"/>
                      <a:gd name="connsiteX607" fmla="*/ 796608 w 1189600"/>
                      <a:gd name="connsiteY607" fmla="*/ 622416 h 1260409"/>
                      <a:gd name="connsiteX608" fmla="*/ 901406 w 1189600"/>
                      <a:gd name="connsiteY608" fmla="*/ 708803 h 1260409"/>
                      <a:gd name="connsiteX609" fmla="*/ 878747 w 1189600"/>
                      <a:gd name="connsiteY609" fmla="*/ 628080 h 1260409"/>
                      <a:gd name="connsiteX610" fmla="*/ 963718 w 1189600"/>
                      <a:gd name="connsiteY610" fmla="*/ 633745 h 1260409"/>
                      <a:gd name="connsiteX611" fmla="*/ 963718 w 1189600"/>
                      <a:gd name="connsiteY611" fmla="*/ 633745 h 1260409"/>
                      <a:gd name="connsiteX612" fmla="*/ 963718 w 1189600"/>
                      <a:gd name="connsiteY612" fmla="*/ 632329 h 1260409"/>
                      <a:gd name="connsiteX613" fmla="*/ 963718 w 1189600"/>
                      <a:gd name="connsiteY613" fmla="*/ 635161 h 1260409"/>
                      <a:gd name="connsiteX614" fmla="*/ 963718 w 1189600"/>
                      <a:gd name="connsiteY614" fmla="*/ 635161 h 1260409"/>
                      <a:gd name="connsiteX615" fmla="*/ 1013285 w 1189600"/>
                      <a:gd name="connsiteY615" fmla="*/ 800856 h 1260409"/>
                      <a:gd name="connsiteX616" fmla="*/ 901406 w 1189600"/>
                      <a:gd name="connsiteY616" fmla="*/ 708803 h 1260409"/>
                      <a:gd name="connsiteX617" fmla="*/ 1016117 w 1189600"/>
                      <a:gd name="connsiteY617" fmla="*/ 803688 h 1260409"/>
                      <a:gd name="connsiteX618" fmla="*/ 965135 w 1189600"/>
                      <a:gd name="connsiteY618" fmla="*/ 635161 h 1260409"/>
                      <a:gd name="connsiteX619" fmla="*/ 966551 w 1189600"/>
                      <a:gd name="connsiteY619" fmla="*/ 629497 h 1260409"/>
                      <a:gd name="connsiteX620" fmla="*/ 1035944 w 1189600"/>
                      <a:gd name="connsiteY620" fmla="*/ 540277 h 1260409"/>
                      <a:gd name="connsiteX621" fmla="*/ 1108170 w 1189600"/>
                      <a:gd name="connsiteY621" fmla="*/ 550190 h 1260409"/>
                      <a:gd name="connsiteX622" fmla="*/ 1075598 w 1189600"/>
                      <a:gd name="connsiteY622" fmla="*/ 853255 h 1260409"/>
                      <a:gd name="connsiteX623" fmla="*/ 1016117 w 1189600"/>
                      <a:gd name="connsiteY623" fmla="*/ 803688 h 1260409"/>
                      <a:gd name="connsiteX624" fmla="*/ 1035944 w 1189600"/>
                      <a:gd name="connsiteY624" fmla="*/ 537444 h 1260409"/>
                      <a:gd name="connsiteX625" fmla="*/ 1027447 w 1189600"/>
                      <a:gd name="connsiteY625" fmla="*/ 536028 h 1260409"/>
                      <a:gd name="connsiteX626" fmla="*/ 1041609 w 1189600"/>
                      <a:gd name="connsiteY626" fmla="*/ 530363 h 1260409"/>
                      <a:gd name="connsiteX627" fmla="*/ 1035944 w 1189600"/>
                      <a:gd name="connsiteY627" fmla="*/ 537444 h 1260409"/>
                      <a:gd name="connsiteX628" fmla="*/ 1034528 w 1189600"/>
                      <a:gd name="connsiteY628" fmla="*/ 540277 h 1260409"/>
                      <a:gd name="connsiteX629" fmla="*/ 969383 w 1189600"/>
                      <a:gd name="connsiteY629" fmla="*/ 625248 h 1260409"/>
                      <a:gd name="connsiteX630" fmla="*/ 987794 w 1189600"/>
                      <a:gd name="connsiteY630" fmla="*/ 555855 h 1260409"/>
                      <a:gd name="connsiteX631" fmla="*/ 1024614 w 1189600"/>
                      <a:gd name="connsiteY631" fmla="*/ 538860 h 1260409"/>
                      <a:gd name="connsiteX632" fmla="*/ 1034528 w 1189600"/>
                      <a:gd name="connsiteY632" fmla="*/ 540277 h 1260409"/>
                      <a:gd name="connsiteX633" fmla="*/ 875914 w 1189600"/>
                      <a:gd name="connsiteY633" fmla="*/ 628080 h 1260409"/>
                      <a:gd name="connsiteX634" fmla="*/ 898574 w 1189600"/>
                      <a:gd name="connsiteY634" fmla="*/ 707387 h 1260409"/>
                      <a:gd name="connsiteX635" fmla="*/ 798024 w 1189600"/>
                      <a:gd name="connsiteY635" fmla="*/ 625248 h 1260409"/>
                      <a:gd name="connsiteX636" fmla="*/ 798024 w 1189600"/>
                      <a:gd name="connsiteY636" fmla="*/ 622416 h 1260409"/>
                      <a:gd name="connsiteX637" fmla="*/ 875914 w 1189600"/>
                      <a:gd name="connsiteY637" fmla="*/ 628080 h 1260409"/>
                      <a:gd name="connsiteX638" fmla="*/ 1014701 w 1189600"/>
                      <a:gd name="connsiteY638" fmla="*/ 805104 h 1260409"/>
                      <a:gd name="connsiteX639" fmla="*/ 1016117 w 1189600"/>
                      <a:gd name="connsiteY639" fmla="*/ 807937 h 1260409"/>
                      <a:gd name="connsiteX640" fmla="*/ 949556 w 1189600"/>
                      <a:gd name="connsiteY640" fmla="*/ 878746 h 1260409"/>
                      <a:gd name="connsiteX641" fmla="*/ 902822 w 1189600"/>
                      <a:gd name="connsiteY641" fmla="*/ 713052 h 1260409"/>
                      <a:gd name="connsiteX642" fmla="*/ 1014701 w 1189600"/>
                      <a:gd name="connsiteY642" fmla="*/ 805104 h 1260409"/>
                      <a:gd name="connsiteX643" fmla="*/ 684728 w 1189600"/>
                      <a:gd name="connsiteY643" fmla="*/ 268368 h 1260409"/>
                      <a:gd name="connsiteX644" fmla="*/ 667735 w 1189600"/>
                      <a:gd name="connsiteY644" fmla="*/ 244293 h 1260409"/>
                      <a:gd name="connsiteX645" fmla="*/ 667735 w 1189600"/>
                      <a:gd name="connsiteY645" fmla="*/ 244293 h 1260409"/>
                      <a:gd name="connsiteX646" fmla="*/ 643659 w 1189600"/>
                      <a:gd name="connsiteY646" fmla="*/ 276865 h 1260409"/>
                      <a:gd name="connsiteX647" fmla="*/ 591260 w 1189600"/>
                      <a:gd name="connsiteY647" fmla="*/ 288194 h 1260409"/>
                      <a:gd name="connsiteX648" fmla="*/ 596925 w 1189600"/>
                      <a:gd name="connsiteY648" fmla="*/ 217385 h 1260409"/>
                      <a:gd name="connsiteX649" fmla="*/ 952389 w 1189600"/>
                      <a:gd name="connsiteY649" fmla="*/ 210304 h 1260409"/>
                      <a:gd name="connsiteX650" fmla="*/ 919817 w 1189600"/>
                      <a:gd name="connsiteY650" fmla="*/ 218801 h 1260409"/>
                      <a:gd name="connsiteX651" fmla="*/ 684728 w 1189600"/>
                      <a:gd name="connsiteY651" fmla="*/ 268368 h 1260409"/>
                      <a:gd name="connsiteX652" fmla="*/ 140911 w 1189600"/>
                      <a:gd name="connsiteY652" fmla="*/ 407155 h 1260409"/>
                      <a:gd name="connsiteX653" fmla="*/ 140911 w 1189600"/>
                      <a:gd name="connsiteY653" fmla="*/ 407155 h 1260409"/>
                      <a:gd name="connsiteX654" fmla="*/ 140911 w 1189600"/>
                      <a:gd name="connsiteY654" fmla="*/ 407155 h 1260409"/>
                      <a:gd name="connsiteX655" fmla="*/ 140911 w 1189600"/>
                      <a:gd name="connsiteY655" fmla="*/ 407155 h 1260409"/>
                      <a:gd name="connsiteX656" fmla="*/ 234380 w 1189600"/>
                      <a:gd name="connsiteY656" fmla="*/ 536028 h 1260409"/>
                      <a:gd name="connsiteX657" fmla="*/ 235796 w 1189600"/>
                      <a:gd name="connsiteY657" fmla="*/ 620999 h 1260409"/>
                      <a:gd name="connsiteX658" fmla="*/ 235796 w 1189600"/>
                      <a:gd name="connsiteY658" fmla="*/ 620999 h 1260409"/>
                      <a:gd name="connsiteX659" fmla="*/ 231547 w 1189600"/>
                      <a:gd name="connsiteY659" fmla="*/ 626664 h 1260409"/>
                      <a:gd name="connsiteX660" fmla="*/ 211721 w 1189600"/>
                      <a:gd name="connsiteY660" fmla="*/ 636578 h 1260409"/>
                      <a:gd name="connsiteX661" fmla="*/ 179149 w 1189600"/>
                      <a:gd name="connsiteY661" fmla="*/ 616751 h 1260409"/>
                      <a:gd name="connsiteX662" fmla="*/ 213137 w 1189600"/>
                      <a:gd name="connsiteY662" fmla="*/ 536028 h 1260409"/>
                      <a:gd name="connsiteX663" fmla="*/ 234380 w 1189600"/>
                      <a:gd name="connsiteY663" fmla="*/ 536028 h 1260409"/>
                      <a:gd name="connsiteX664" fmla="*/ 591260 w 1189600"/>
                      <a:gd name="connsiteY664" fmla="*/ 670566 h 1260409"/>
                      <a:gd name="connsiteX665" fmla="*/ 587012 w 1189600"/>
                      <a:gd name="connsiteY665" fmla="*/ 677647 h 1260409"/>
                      <a:gd name="connsiteX666" fmla="*/ 579931 w 1189600"/>
                      <a:gd name="connsiteY666" fmla="*/ 671982 h 1260409"/>
                      <a:gd name="connsiteX667" fmla="*/ 591260 w 1189600"/>
                      <a:gd name="connsiteY667" fmla="*/ 670566 h 1260409"/>
                      <a:gd name="connsiteX668" fmla="*/ 1109586 w 1189600"/>
                      <a:gd name="connsiteY668" fmla="*/ 548774 h 1260409"/>
                      <a:gd name="connsiteX669" fmla="*/ 1038776 w 1189600"/>
                      <a:gd name="connsiteY669" fmla="*/ 538860 h 1260409"/>
                      <a:gd name="connsiteX670" fmla="*/ 1045857 w 1189600"/>
                      <a:gd name="connsiteY670" fmla="*/ 528947 h 1260409"/>
                      <a:gd name="connsiteX671" fmla="*/ 1050106 w 1189600"/>
                      <a:gd name="connsiteY671" fmla="*/ 527531 h 1260409"/>
                      <a:gd name="connsiteX672" fmla="*/ 1109586 w 1189600"/>
                      <a:gd name="connsiteY672" fmla="*/ 547358 h 1260409"/>
                      <a:gd name="connsiteX673" fmla="*/ 1109586 w 1189600"/>
                      <a:gd name="connsiteY673" fmla="*/ 548774 h 1260409"/>
                      <a:gd name="connsiteX674" fmla="*/ 984961 w 1189600"/>
                      <a:gd name="connsiteY674" fmla="*/ 553022 h 1260409"/>
                      <a:gd name="connsiteX675" fmla="*/ 984961 w 1189600"/>
                      <a:gd name="connsiteY675" fmla="*/ 553022 h 1260409"/>
                      <a:gd name="connsiteX676" fmla="*/ 965135 w 1189600"/>
                      <a:gd name="connsiteY676" fmla="*/ 628080 h 1260409"/>
                      <a:gd name="connsiteX677" fmla="*/ 962302 w 1189600"/>
                      <a:gd name="connsiteY677" fmla="*/ 632329 h 1260409"/>
                      <a:gd name="connsiteX678" fmla="*/ 877331 w 1189600"/>
                      <a:gd name="connsiteY678" fmla="*/ 626664 h 1260409"/>
                      <a:gd name="connsiteX679" fmla="*/ 863169 w 1189600"/>
                      <a:gd name="connsiteY679" fmla="*/ 575682 h 1260409"/>
                      <a:gd name="connsiteX680" fmla="*/ 955221 w 1189600"/>
                      <a:gd name="connsiteY680" fmla="*/ 528947 h 1260409"/>
                      <a:gd name="connsiteX681" fmla="*/ 1020366 w 1189600"/>
                      <a:gd name="connsiteY681" fmla="*/ 538860 h 1260409"/>
                      <a:gd name="connsiteX682" fmla="*/ 984961 w 1189600"/>
                      <a:gd name="connsiteY682" fmla="*/ 553022 h 1260409"/>
                      <a:gd name="connsiteX683" fmla="*/ 786694 w 1189600"/>
                      <a:gd name="connsiteY683" fmla="*/ 526115 h 1260409"/>
                      <a:gd name="connsiteX684" fmla="*/ 783862 w 1189600"/>
                      <a:gd name="connsiteY684" fmla="*/ 503456 h 1260409"/>
                      <a:gd name="connsiteX685" fmla="*/ 841926 w 1189600"/>
                      <a:gd name="connsiteY685" fmla="*/ 511953 h 1260409"/>
                      <a:gd name="connsiteX686" fmla="*/ 846174 w 1189600"/>
                      <a:gd name="connsiteY686" fmla="*/ 524699 h 1260409"/>
                      <a:gd name="connsiteX687" fmla="*/ 786694 w 1189600"/>
                      <a:gd name="connsiteY687" fmla="*/ 526115 h 1260409"/>
                      <a:gd name="connsiteX688" fmla="*/ 599757 w 1189600"/>
                      <a:gd name="connsiteY688" fmla="*/ 166402 h 1260409"/>
                      <a:gd name="connsiteX689" fmla="*/ 582763 w 1189600"/>
                      <a:gd name="connsiteY689" fmla="*/ 167818 h 1260409"/>
                      <a:gd name="connsiteX690" fmla="*/ 585595 w 1189600"/>
                      <a:gd name="connsiteY690" fmla="*/ 152241 h 1260409"/>
                      <a:gd name="connsiteX691" fmla="*/ 599757 w 1189600"/>
                      <a:gd name="connsiteY691" fmla="*/ 155073 h 1260409"/>
                      <a:gd name="connsiteX692" fmla="*/ 599757 w 1189600"/>
                      <a:gd name="connsiteY692" fmla="*/ 166402 h 1260409"/>
                      <a:gd name="connsiteX693" fmla="*/ 315103 w 1189600"/>
                      <a:gd name="connsiteY693" fmla="*/ 344842 h 1260409"/>
                      <a:gd name="connsiteX694" fmla="*/ 313687 w 1189600"/>
                      <a:gd name="connsiteY694" fmla="*/ 346258 h 1260409"/>
                      <a:gd name="connsiteX695" fmla="*/ 313687 w 1189600"/>
                      <a:gd name="connsiteY695" fmla="*/ 346258 h 1260409"/>
                      <a:gd name="connsiteX696" fmla="*/ 317935 w 1189600"/>
                      <a:gd name="connsiteY696" fmla="*/ 344842 h 1260409"/>
                      <a:gd name="connsiteX697" fmla="*/ 351923 w 1189600"/>
                      <a:gd name="connsiteY697" fmla="*/ 374582 h 1260409"/>
                      <a:gd name="connsiteX698" fmla="*/ 208888 w 1189600"/>
                      <a:gd name="connsiteY698" fmla="*/ 414236 h 1260409"/>
                      <a:gd name="connsiteX699" fmla="*/ 153656 w 1189600"/>
                      <a:gd name="connsiteY699" fmla="*/ 405739 h 1260409"/>
                      <a:gd name="connsiteX700" fmla="*/ 159322 w 1189600"/>
                      <a:gd name="connsiteY700" fmla="*/ 392993 h 1260409"/>
                      <a:gd name="connsiteX701" fmla="*/ 142327 w 1189600"/>
                      <a:gd name="connsiteY701" fmla="*/ 401490 h 1260409"/>
                      <a:gd name="connsiteX702" fmla="*/ 97009 w 1189600"/>
                      <a:gd name="connsiteY702" fmla="*/ 368918 h 1260409"/>
                      <a:gd name="connsiteX703" fmla="*/ 101258 w 1189600"/>
                      <a:gd name="connsiteY703" fmla="*/ 367501 h 1260409"/>
                      <a:gd name="connsiteX704" fmla="*/ 315103 w 1189600"/>
                      <a:gd name="connsiteY704" fmla="*/ 344842 h 1260409"/>
                      <a:gd name="connsiteX705" fmla="*/ 315103 w 1189600"/>
                      <a:gd name="connsiteY705" fmla="*/ 344842 h 1260409"/>
                      <a:gd name="connsiteX706" fmla="*/ 172068 w 1189600"/>
                      <a:gd name="connsiteY706" fmla="*/ 428398 h 1260409"/>
                      <a:gd name="connsiteX707" fmla="*/ 179149 w 1189600"/>
                      <a:gd name="connsiteY707" fmla="*/ 434062 h 1260409"/>
                      <a:gd name="connsiteX708" fmla="*/ 140911 w 1189600"/>
                      <a:gd name="connsiteY708" fmla="*/ 436895 h 1260409"/>
                      <a:gd name="connsiteX709" fmla="*/ 172068 w 1189600"/>
                      <a:gd name="connsiteY709" fmla="*/ 428398 h 1260409"/>
                      <a:gd name="connsiteX710" fmla="*/ 94177 w 1189600"/>
                      <a:gd name="connsiteY710" fmla="*/ 536028 h 1260409"/>
                      <a:gd name="connsiteX711" fmla="*/ 98425 w 1189600"/>
                      <a:gd name="connsiteY711" fmla="*/ 527531 h 1260409"/>
                      <a:gd name="connsiteX712" fmla="*/ 223050 w 1189600"/>
                      <a:gd name="connsiteY712" fmla="*/ 493542 h 1260409"/>
                      <a:gd name="connsiteX713" fmla="*/ 170651 w 1189600"/>
                      <a:gd name="connsiteY713" fmla="*/ 534612 h 1260409"/>
                      <a:gd name="connsiteX714" fmla="*/ 94177 w 1189600"/>
                      <a:gd name="connsiteY714" fmla="*/ 536028 h 1260409"/>
                      <a:gd name="connsiteX715" fmla="*/ 218802 w 1189600"/>
                      <a:gd name="connsiteY715" fmla="*/ 643658 h 1260409"/>
                      <a:gd name="connsiteX716" fmla="*/ 105506 w 1189600"/>
                      <a:gd name="connsiteY716" fmla="*/ 798023 h 1260409"/>
                      <a:gd name="connsiteX717" fmla="*/ 104090 w 1189600"/>
                      <a:gd name="connsiteY717" fmla="*/ 792359 h 1260409"/>
                      <a:gd name="connsiteX718" fmla="*/ 159322 w 1189600"/>
                      <a:gd name="connsiteY718" fmla="*/ 662069 h 1260409"/>
                      <a:gd name="connsiteX719" fmla="*/ 210304 w 1189600"/>
                      <a:gd name="connsiteY719" fmla="*/ 637994 h 1260409"/>
                      <a:gd name="connsiteX720" fmla="*/ 218802 w 1189600"/>
                      <a:gd name="connsiteY720" fmla="*/ 643658 h 1260409"/>
                      <a:gd name="connsiteX721" fmla="*/ 402907 w 1189600"/>
                      <a:gd name="connsiteY721" fmla="*/ 754122 h 1260409"/>
                      <a:gd name="connsiteX722" fmla="*/ 402907 w 1189600"/>
                      <a:gd name="connsiteY722" fmla="*/ 754122 h 1260409"/>
                      <a:gd name="connsiteX723" fmla="*/ 402907 w 1189600"/>
                      <a:gd name="connsiteY723" fmla="*/ 754122 h 1260409"/>
                      <a:gd name="connsiteX724" fmla="*/ 402907 w 1189600"/>
                      <a:gd name="connsiteY724" fmla="*/ 754122 h 1260409"/>
                      <a:gd name="connsiteX725" fmla="*/ 357588 w 1189600"/>
                      <a:gd name="connsiteY725" fmla="*/ 788110 h 1260409"/>
                      <a:gd name="connsiteX726" fmla="*/ 279698 w 1189600"/>
                      <a:gd name="connsiteY726" fmla="*/ 765451 h 1260409"/>
                      <a:gd name="connsiteX727" fmla="*/ 248541 w 1189600"/>
                      <a:gd name="connsiteY727" fmla="*/ 660653 h 1260409"/>
                      <a:gd name="connsiteX728" fmla="*/ 402907 w 1189600"/>
                      <a:gd name="connsiteY728" fmla="*/ 754122 h 1260409"/>
                      <a:gd name="connsiteX729" fmla="*/ 547358 w 1189600"/>
                      <a:gd name="connsiteY729" fmla="*/ 694641 h 1260409"/>
                      <a:gd name="connsiteX730" fmla="*/ 560104 w 1189600"/>
                      <a:gd name="connsiteY730" fmla="*/ 703139 h 1260409"/>
                      <a:gd name="connsiteX731" fmla="*/ 560104 w 1189600"/>
                      <a:gd name="connsiteY731" fmla="*/ 718717 h 1260409"/>
                      <a:gd name="connsiteX732" fmla="*/ 560104 w 1189600"/>
                      <a:gd name="connsiteY732" fmla="*/ 718717 h 1260409"/>
                      <a:gd name="connsiteX733" fmla="*/ 547358 w 1189600"/>
                      <a:gd name="connsiteY733" fmla="*/ 694641 h 1260409"/>
                      <a:gd name="connsiteX734" fmla="*/ 632330 w 1189600"/>
                      <a:gd name="connsiteY734" fmla="*/ 611086 h 1260409"/>
                      <a:gd name="connsiteX735" fmla="*/ 693226 w 1189600"/>
                      <a:gd name="connsiteY735" fmla="*/ 615335 h 1260409"/>
                      <a:gd name="connsiteX736" fmla="*/ 690393 w 1189600"/>
                      <a:gd name="connsiteY736" fmla="*/ 664901 h 1260409"/>
                      <a:gd name="connsiteX737" fmla="*/ 595508 w 1189600"/>
                      <a:gd name="connsiteY737" fmla="*/ 667734 h 1260409"/>
                      <a:gd name="connsiteX738" fmla="*/ 632330 w 1189600"/>
                      <a:gd name="connsiteY738" fmla="*/ 611086 h 1260409"/>
                      <a:gd name="connsiteX739" fmla="*/ 1111002 w 1189600"/>
                      <a:gd name="connsiteY739" fmla="*/ 548774 h 1260409"/>
                      <a:gd name="connsiteX740" fmla="*/ 1111002 w 1189600"/>
                      <a:gd name="connsiteY740" fmla="*/ 545941 h 1260409"/>
                      <a:gd name="connsiteX741" fmla="*/ 1123748 w 1189600"/>
                      <a:gd name="connsiteY741" fmla="*/ 550190 h 1260409"/>
                      <a:gd name="connsiteX742" fmla="*/ 1111002 w 1189600"/>
                      <a:gd name="connsiteY742" fmla="*/ 548774 h 1260409"/>
                      <a:gd name="connsiteX743" fmla="*/ 1050106 w 1189600"/>
                      <a:gd name="connsiteY743" fmla="*/ 524699 h 1260409"/>
                      <a:gd name="connsiteX744" fmla="*/ 1050106 w 1189600"/>
                      <a:gd name="connsiteY744" fmla="*/ 524699 h 1260409"/>
                      <a:gd name="connsiteX745" fmla="*/ 1048690 w 1189600"/>
                      <a:gd name="connsiteY745" fmla="*/ 526115 h 1260409"/>
                      <a:gd name="connsiteX746" fmla="*/ 1051522 w 1189600"/>
                      <a:gd name="connsiteY746" fmla="*/ 523282 h 1260409"/>
                      <a:gd name="connsiteX747" fmla="*/ 1051522 w 1189600"/>
                      <a:gd name="connsiteY747" fmla="*/ 523282 h 1260409"/>
                      <a:gd name="connsiteX748" fmla="*/ 965135 w 1189600"/>
                      <a:gd name="connsiteY748" fmla="*/ 524699 h 1260409"/>
                      <a:gd name="connsiteX749" fmla="*/ 1120916 w 1189600"/>
                      <a:gd name="connsiteY749" fmla="*/ 443975 h 1260409"/>
                      <a:gd name="connsiteX750" fmla="*/ 1109586 w 1189600"/>
                      <a:gd name="connsiteY750" fmla="*/ 545941 h 1260409"/>
                      <a:gd name="connsiteX751" fmla="*/ 1050106 w 1189600"/>
                      <a:gd name="connsiteY751" fmla="*/ 524699 h 1260409"/>
                      <a:gd name="connsiteX752" fmla="*/ 1044441 w 1189600"/>
                      <a:gd name="connsiteY752" fmla="*/ 527531 h 1260409"/>
                      <a:gd name="connsiteX753" fmla="*/ 1024614 w 1189600"/>
                      <a:gd name="connsiteY753" fmla="*/ 536028 h 1260409"/>
                      <a:gd name="connsiteX754" fmla="*/ 958054 w 1189600"/>
                      <a:gd name="connsiteY754" fmla="*/ 526115 h 1260409"/>
                      <a:gd name="connsiteX755" fmla="*/ 959470 w 1189600"/>
                      <a:gd name="connsiteY755" fmla="*/ 524699 h 1260409"/>
                      <a:gd name="connsiteX756" fmla="*/ 1045857 w 1189600"/>
                      <a:gd name="connsiteY756" fmla="*/ 523282 h 1260409"/>
                      <a:gd name="connsiteX757" fmla="*/ 1044441 w 1189600"/>
                      <a:gd name="connsiteY757" fmla="*/ 527531 h 1260409"/>
                      <a:gd name="connsiteX758" fmla="*/ 863169 w 1189600"/>
                      <a:gd name="connsiteY758" fmla="*/ 572849 h 1260409"/>
                      <a:gd name="connsiteX759" fmla="*/ 850423 w 1189600"/>
                      <a:gd name="connsiteY759" fmla="*/ 526115 h 1260409"/>
                      <a:gd name="connsiteX760" fmla="*/ 939643 w 1189600"/>
                      <a:gd name="connsiteY760" fmla="*/ 524699 h 1260409"/>
                      <a:gd name="connsiteX761" fmla="*/ 952389 w 1189600"/>
                      <a:gd name="connsiteY761" fmla="*/ 526115 h 1260409"/>
                      <a:gd name="connsiteX762" fmla="*/ 863169 w 1189600"/>
                      <a:gd name="connsiteY762" fmla="*/ 572849 h 1260409"/>
                      <a:gd name="connsiteX763" fmla="*/ 849007 w 1189600"/>
                      <a:gd name="connsiteY763" fmla="*/ 524699 h 1260409"/>
                      <a:gd name="connsiteX764" fmla="*/ 844759 w 1189600"/>
                      <a:gd name="connsiteY764" fmla="*/ 511953 h 1260409"/>
                      <a:gd name="connsiteX765" fmla="*/ 925481 w 1189600"/>
                      <a:gd name="connsiteY765" fmla="*/ 523282 h 1260409"/>
                      <a:gd name="connsiteX766" fmla="*/ 849007 w 1189600"/>
                      <a:gd name="connsiteY766" fmla="*/ 524699 h 1260409"/>
                      <a:gd name="connsiteX767" fmla="*/ 958054 w 1189600"/>
                      <a:gd name="connsiteY767" fmla="*/ 370334 h 1260409"/>
                      <a:gd name="connsiteX768" fmla="*/ 958054 w 1189600"/>
                      <a:gd name="connsiteY768" fmla="*/ 370334 h 1260409"/>
                      <a:gd name="connsiteX769" fmla="*/ 857504 w 1189600"/>
                      <a:gd name="connsiteY769" fmla="*/ 269784 h 1260409"/>
                      <a:gd name="connsiteX770" fmla="*/ 778197 w 1189600"/>
                      <a:gd name="connsiteY770" fmla="*/ 385912 h 1260409"/>
                      <a:gd name="connsiteX771" fmla="*/ 766868 w 1189600"/>
                      <a:gd name="connsiteY771" fmla="*/ 387328 h 1260409"/>
                      <a:gd name="connsiteX772" fmla="*/ 694642 w 1189600"/>
                      <a:gd name="connsiteY772" fmla="*/ 283946 h 1260409"/>
                      <a:gd name="connsiteX773" fmla="*/ 919817 w 1189600"/>
                      <a:gd name="connsiteY773" fmla="*/ 221634 h 1260409"/>
                      <a:gd name="connsiteX774" fmla="*/ 960886 w 1189600"/>
                      <a:gd name="connsiteY774" fmla="*/ 213137 h 1260409"/>
                      <a:gd name="connsiteX775" fmla="*/ 1081262 w 1189600"/>
                      <a:gd name="connsiteY775" fmla="*/ 361837 h 1260409"/>
                      <a:gd name="connsiteX776" fmla="*/ 955221 w 1189600"/>
                      <a:gd name="connsiteY776" fmla="*/ 371750 h 1260409"/>
                      <a:gd name="connsiteX777" fmla="*/ 958054 w 1189600"/>
                      <a:gd name="connsiteY777" fmla="*/ 370334 h 1260409"/>
                      <a:gd name="connsiteX778" fmla="*/ 596925 w 1189600"/>
                      <a:gd name="connsiteY778" fmla="*/ 214553 h 1260409"/>
                      <a:gd name="connsiteX779" fmla="*/ 601173 w 1189600"/>
                      <a:gd name="connsiteY779" fmla="*/ 167818 h 1260409"/>
                      <a:gd name="connsiteX780" fmla="*/ 664902 w 1189600"/>
                      <a:gd name="connsiteY780" fmla="*/ 163570 h 1260409"/>
                      <a:gd name="connsiteX781" fmla="*/ 946724 w 1189600"/>
                      <a:gd name="connsiteY781" fmla="*/ 207472 h 1260409"/>
                      <a:gd name="connsiteX782" fmla="*/ 596925 w 1189600"/>
                      <a:gd name="connsiteY782" fmla="*/ 214553 h 1260409"/>
                      <a:gd name="connsiteX783" fmla="*/ 517618 w 1189600"/>
                      <a:gd name="connsiteY783" fmla="*/ 139494 h 1260409"/>
                      <a:gd name="connsiteX784" fmla="*/ 608254 w 1189600"/>
                      <a:gd name="connsiteY784" fmla="*/ 44610 h 1260409"/>
                      <a:gd name="connsiteX785" fmla="*/ 584179 w 1189600"/>
                      <a:gd name="connsiteY785" fmla="*/ 149408 h 1260409"/>
                      <a:gd name="connsiteX786" fmla="*/ 517618 w 1189600"/>
                      <a:gd name="connsiteY786" fmla="*/ 139494 h 1260409"/>
                      <a:gd name="connsiteX787" fmla="*/ 460970 w 1189600"/>
                      <a:gd name="connsiteY787" fmla="*/ 196142 h 1260409"/>
                      <a:gd name="connsiteX788" fmla="*/ 407155 w 1189600"/>
                      <a:gd name="connsiteY788" fmla="*/ 125333 h 1260409"/>
                      <a:gd name="connsiteX789" fmla="*/ 513369 w 1189600"/>
                      <a:gd name="connsiteY789" fmla="*/ 142327 h 1260409"/>
                      <a:gd name="connsiteX790" fmla="*/ 460970 w 1189600"/>
                      <a:gd name="connsiteY790" fmla="*/ 196142 h 1260409"/>
                      <a:gd name="connsiteX791" fmla="*/ 401490 w 1189600"/>
                      <a:gd name="connsiteY791" fmla="*/ 123917 h 1260409"/>
                      <a:gd name="connsiteX792" fmla="*/ 402907 w 1189600"/>
                      <a:gd name="connsiteY792" fmla="*/ 122500 h 1260409"/>
                      <a:gd name="connsiteX793" fmla="*/ 402907 w 1189600"/>
                      <a:gd name="connsiteY793" fmla="*/ 122500 h 1260409"/>
                      <a:gd name="connsiteX794" fmla="*/ 401490 w 1189600"/>
                      <a:gd name="connsiteY794" fmla="*/ 123917 h 1260409"/>
                      <a:gd name="connsiteX795" fmla="*/ 320768 w 1189600"/>
                      <a:gd name="connsiteY795" fmla="*/ 223050 h 1260409"/>
                      <a:gd name="connsiteX796" fmla="*/ 320768 w 1189600"/>
                      <a:gd name="connsiteY796" fmla="*/ 223050 h 1260409"/>
                      <a:gd name="connsiteX797" fmla="*/ 443976 w 1189600"/>
                      <a:gd name="connsiteY797" fmla="*/ 221634 h 1260409"/>
                      <a:gd name="connsiteX798" fmla="*/ 316518 w 1189600"/>
                      <a:gd name="connsiteY798" fmla="*/ 344842 h 1260409"/>
                      <a:gd name="connsiteX799" fmla="*/ 315103 w 1189600"/>
                      <a:gd name="connsiteY799" fmla="*/ 343426 h 1260409"/>
                      <a:gd name="connsiteX800" fmla="*/ 315103 w 1189600"/>
                      <a:gd name="connsiteY800" fmla="*/ 343426 h 1260409"/>
                      <a:gd name="connsiteX801" fmla="*/ 105506 w 1189600"/>
                      <a:gd name="connsiteY801" fmla="*/ 368918 h 1260409"/>
                      <a:gd name="connsiteX802" fmla="*/ 238628 w 1189600"/>
                      <a:gd name="connsiteY802" fmla="*/ 299524 h 1260409"/>
                      <a:gd name="connsiteX803" fmla="*/ 238628 w 1189600"/>
                      <a:gd name="connsiteY803" fmla="*/ 299524 h 1260409"/>
                      <a:gd name="connsiteX804" fmla="*/ 289611 w 1189600"/>
                      <a:gd name="connsiteY804" fmla="*/ 204639 h 1260409"/>
                      <a:gd name="connsiteX805" fmla="*/ 391577 w 1189600"/>
                      <a:gd name="connsiteY805" fmla="*/ 135246 h 1260409"/>
                      <a:gd name="connsiteX806" fmla="*/ 320768 w 1189600"/>
                      <a:gd name="connsiteY806" fmla="*/ 223050 h 1260409"/>
                      <a:gd name="connsiteX807" fmla="*/ 139495 w 1189600"/>
                      <a:gd name="connsiteY807" fmla="*/ 405739 h 1260409"/>
                      <a:gd name="connsiteX808" fmla="*/ 139495 w 1189600"/>
                      <a:gd name="connsiteY808" fmla="*/ 405739 h 1260409"/>
                      <a:gd name="connsiteX809" fmla="*/ 48859 w 1189600"/>
                      <a:gd name="connsiteY809" fmla="*/ 392993 h 1260409"/>
                      <a:gd name="connsiteX810" fmla="*/ 92760 w 1189600"/>
                      <a:gd name="connsiteY810" fmla="*/ 373166 h 1260409"/>
                      <a:gd name="connsiteX811" fmla="*/ 92760 w 1189600"/>
                      <a:gd name="connsiteY811" fmla="*/ 373166 h 1260409"/>
                      <a:gd name="connsiteX812" fmla="*/ 139495 w 1189600"/>
                      <a:gd name="connsiteY812" fmla="*/ 405739 h 1260409"/>
                      <a:gd name="connsiteX813" fmla="*/ 135246 w 1189600"/>
                      <a:gd name="connsiteY813" fmla="*/ 408571 h 1260409"/>
                      <a:gd name="connsiteX814" fmla="*/ 74350 w 1189600"/>
                      <a:gd name="connsiteY814" fmla="*/ 439727 h 1260409"/>
                      <a:gd name="connsiteX815" fmla="*/ 43194 w 1189600"/>
                      <a:gd name="connsiteY815" fmla="*/ 395825 h 1260409"/>
                      <a:gd name="connsiteX816" fmla="*/ 46026 w 1189600"/>
                      <a:gd name="connsiteY816" fmla="*/ 394409 h 1260409"/>
                      <a:gd name="connsiteX817" fmla="*/ 135246 w 1189600"/>
                      <a:gd name="connsiteY817" fmla="*/ 408571 h 1260409"/>
                      <a:gd name="connsiteX818" fmla="*/ 75766 w 1189600"/>
                      <a:gd name="connsiteY818" fmla="*/ 445392 h 1260409"/>
                      <a:gd name="connsiteX819" fmla="*/ 75766 w 1189600"/>
                      <a:gd name="connsiteY819" fmla="*/ 445392 h 1260409"/>
                      <a:gd name="connsiteX820" fmla="*/ 119668 w 1189600"/>
                      <a:gd name="connsiteY820" fmla="*/ 442560 h 1260409"/>
                      <a:gd name="connsiteX821" fmla="*/ 24783 w 1189600"/>
                      <a:gd name="connsiteY821" fmla="*/ 468051 h 1260409"/>
                      <a:gd name="connsiteX822" fmla="*/ 74350 w 1189600"/>
                      <a:gd name="connsiteY822" fmla="*/ 442560 h 1260409"/>
                      <a:gd name="connsiteX823" fmla="*/ 75766 w 1189600"/>
                      <a:gd name="connsiteY823" fmla="*/ 445392 h 1260409"/>
                      <a:gd name="connsiteX824" fmla="*/ 181980 w 1189600"/>
                      <a:gd name="connsiteY824" fmla="*/ 436895 h 1260409"/>
                      <a:gd name="connsiteX825" fmla="*/ 317935 w 1189600"/>
                      <a:gd name="connsiteY825" fmla="*/ 533196 h 1260409"/>
                      <a:gd name="connsiteX826" fmla="*/ 235796 w 1189600"/>
                      <a:gd name="connsiteY826" fmla="*/ 534612 h 1260409"/>
                      <a:gd name="connsiteX827" fmla="*/ 234380 w 1189600"/>
                      <a:gd name="connsiteY827" fmla="*/ 489294 h 1260409"/>
                      <a:gd name="connsiteX828" fmla="*/ 234380 w 1189600"/>
                      <a:gd name="connsiteY828" fmla="*/ 489294 h 1260409"/>
                      <a:gd name="connsiteX829" fmla="*/ 231547 w 1189600"/>
                      <a:gd name="connsiteY829" fmla="*/ 489294 h 1260409"/>
                      <a:gd name="connsiteX830" fmla="*/ 232964 w 1189600"/>
                      <a:gd name="connsiteY830" fmla="*/ 485045 h 1260409"/>
                      <a:gd name="connsiteX831" fmla="*/ 232964 w 1189600"/>
                      <a:gd name="connsiteY831" fmla="*/ 483629 h 1260409"/>
                      <a:gd name="connsiteX832" fmla="*/ 224466 w 1189600"/>
                      <a:gd name="connsiteY832" fmla="*/ 490710 h 1260409"/>
                      <a:gd name="connsiteX833" fmla="*/ 97009 w 1189600"/>
                      <a:gd name="connsiteY833" fmla="*/ 526115 h 1260409"/>
                      <a:gd name="connsiteX834" fmla="*/ 136663 w 1189600"/>
                      <a:gd name="connsiteY834" fmla="*/ 441143 h 1260409"/>
                      <a:gd name="connsiteX835" fmla="*/ 181980 w 1189600"/>
                      <a:gd name="connsiteY835" fmla="*/ 436895 h 1260409"/>
                      <a:gd name="connsiteX836" fmla="*/ 208888 w 1189600"/>
                      <a:gd name="connsiteY836" fmla="*/ 636578 h 1260409"/>
                      <a:gd name="connsiteX837" fmla="*/ 160737 w 1189600"/>
                      <a:gd name="connsiteY837" fmla="*/ 659237 h 1260409"/>
                      <a:gd name="connsiteX838" fmla="*/ 177732 w 1189600"/>
                      <a:gd name="connsiteY838" fmla="*/ 618167 h 1260409"/>
                      <a:gd name="connsiteX839" fmla="*/ 208888 w 1189600"/>
                      <a:gd name="connsiteY839" fmla="*/ 636578 h 1260409"/>
                      <a:gd name="connsiteX840" fmla="*/ 102674 w 1189600"/>
                      <a:gd name="connsiteY840" fmla="*/ 788110 h 1260409"/>
                      <a:gd name="connsiteX841" fmla="*/ 77183 w 1189600"/>
                      <a:gd name="connsiteY841" fmla="*/ 698890 h 1260409"/>
                      <a:gd name="connsiteX842" fmla="*/ 156489 w 1189600"/>
                      <a:gd name="connsiteY842" fmla="*/ 662069 h 1260409"/>
                      <a:gd name="connsiteX843" fmla="*/ 102674 w 1189600"/>
                      <a:gd name="connsiteY843" fmla="*/ 788110 h 1260409"/>
                      <a:gd name="connsiteX844" fmla="*/ 104090 w 1189600"/>
                      <a:gd name="connsiteY844" fmla="*/ 799439 h 1260409"/>
                      <a:gd name="connsiteX845" fmla="*/ 95593 w 1189600"/>
                      <a:gd name="connsiteY845" fmla="*/ 812185 h 1260409"/>
                      <a:gd name="connsiteX846" fmla="*/ 102674 w 1189600"/>
                      <a:gd name="connsiteY846" fmla="*/ 795191 h 1260409"/>
                      <a:gd name="connsiteX847" fmla="*/ 104090 w 1189600"/>
                      <a:gd name="connsiteY847" fmla="*/ 799439 h 1260409"/>
                      <a:gd name="connsiteX848" fmla="*/ 357588 w 1189600"/>
                      <a:gd name="connsiteY848" fmla="*/ 790942 h 1260409"/>
                      <a:gd name="connsiteX849" fmla="*/ 357588 w 1189600"/>
                      <a:gd name="connsiteY849" fmla="*/ 790942 h 1260409"/>
                      <a:gd name="connsiteX850" fmla="*/ 405739 w 1189600"/>
                      <a:gd name="connsiteY850" fmla="*/ 756954 h 1260409"/>
                      <a:gd name="connsiteX851" fmla="*/ 405739 w 1189600"/>
                      <a:gd name="connsiteY851" fmla="*/ 756954 h 1260409"/>
                      <a:gd name="connsiteX852" fmla="*/ 405739 w 1189600"/>
                      <a:gd name="connsiteY852" fmla="*/ 754122 h 1260409"/>
                      <a:gd name="connsiteX853" fmla="*/ 441144 w 1189600"/>
                      <a:gd name="connsiteY853" fmla="*/ 747041 h 1260409"/>
                      <a:gd name="connsiteX854" fmla="*/ 469468 w 1189600"/>
                      <a:gd name="connsiteY854" fmla="*/ 772532 h 1260409"/>
                      <a:gd name="connsiteX855" fmla="*/ 303773 w 1189600"/>
                      <a:gd name="connsiteY855" fmla="*/ 844758 h 1260409"/>
                      <a:gd name="connsiteX856" fmla="*/ 281114 w 1189600"/>
                      <a:gd name="connsiteY856" fmla="*/ 769699 h 1260409"/>
                      <a:gd name="connsiteX857" fmla="*/ 357588 w 1189600"/>
                      <a:gd name="connsiteY857" fmla="*/ 790942 h 1260409"/>
                      <a:gd name="connsiteX858" fmla="*/ 434063 w 1189600"/>
                      <a:gd name="connsiteY858" fmla="*/ 630913 h 1260409"/>
                      <a:gd name="connsiteX859" fmla="*/ 434063 w 1189600"/>
                      <a:gd name="connsiteY859" fmla="*/ 630913 h 1260409"/>
                      <a:gd name="connsiteX860" fmla="*/ 424150 w 1189600"/>
                      <a:gd name="connsiteY860" fmla="*/ 608254 h 1260409"/>
                      <a:gd name="connsiteX861" fmla="*/ 544526 w 1189600"/>
                      <a:gd name="connsiteY861" fmla="*/ 693225 h 1260409"/>
                      <a:gd name="connsiteX862" fmla="*/ 558688 w 1189600"/>
                      <a:gd name="connsiteY862" fmla="*/ 721549 h 1260409"/>
                      <a:gd name="connsiteX863" fmla="*/ 442560 w 1189600"/>
                      <a:gd name="connsiteY863" fmla="*/ 744208 h 1260409"/>
                      <a:gd name="connsiteX864" fmla="*/ 414236 w 1189600"/>
                      <a:gd name="connsiteY864" fmla="*/ 718717 h 1260409"/>
                      <a:gd name="connsiteX865" fmla="*/ 434063 w 1189600"/>
                      <a:gd name="connsiteY865" fmla="*/ 630913 h 1260409"/>
                      <a:gd name="connsiteX866" fmla="*/ 561520 w 1189600"/>
                      <a:gd name="connsiteY866" fmla="*/ 704555 h 1260409"/>
                      <a:gd name="connsiteX867" fmla="*/ 565769 w 1189600"/>
                      <a:gd name="connsiteY867" fmla="*/ 707387 h 1260409"/>
                      <a:gd name="connsiteX868" fmla="*/ 561520 w 1189600"/>
                      <a:gd name="connsiteY868" fmla="*/ 714468 h 1260409"/>
                      <a:gd name="connsiteX869" fmla="*/ 561520 w 1189600"/>
                      <a:gd name="connsiteY869" fmla="*/ 704555 h 1260409"/>
                      <a:gd name="connsiteX870" fmla="*/ 561520 w 1189600"/>
                      <a:gd name="connsiteY870" fmla="*/ 670566 h 1260409"/>
                      <a:gd name="connsiteX871" fmla="*/ 577098 w 1189600"/>
                      <a:gd name="connsiteY871" fmla="*/ 670566 h 1260409"/>
                      <a:gd name="connsiteX872" fmla="*/ 585595 w 1189600"/>
                      <a:gd name="connsiteY872" fmla="*/ 677647 h 1260409"/>
                      <a:gd name="connsiteX873" fmla="*/ 567185 w 1189600"/>
                      <a:gd name="connsiteY873" fmla="*/ 705971 h 1260409"/>
                      <a:gd name="connsiteX874" fmla="*/ 561520 w 1189600"/>
                      <a:gd name="connsiteY874" fmla="*/ 701722 h 1260409"/>
                      <a:gd name="connsiteX875" fmla="*/ 561520 w 1189600"/>
                      <a:gd name="connsiteY875" fmla="*/ 670566 h 1260409"/>
                      <a:gd name="connsiteX876" fmla="*/ 588427 w 1189600"/>
                      <a:gd name="connsiteY876" fmla="*/ 677647 h 1260409"/>
                      <a:gd name="connsiteX877" fmla="*/ 594092 w 1189600"/>
                      <a:gd name="connsiteY877" fmla="*/ 669150 h 1260409"/>
                      <a:gd name="connsiteX878" fmla="*/ 690393 w 1189600"/>
                      <a:gd name="connsiteY878" fmla="*/ 666318 h 1260409"/>
                      <a:gd name="connsiteX879" fmla="*/ 683312 w 1189600"/>
                      <a:gd name="connsiteY879" fmla="*/ 762618 h 1260409"/>
                      <a:gd name="connsiteX880" fmla="*/ 588427 w 1189600"/>
                      <a:gd name="connsiteY880" fmla="*/ 677647 h 1260409"/>
                      <a:gd name="connsiteX881" fmla="*/ 694642 w 1189600"/>
                      <a:gd name="connsiteY881" fmla="*/ 615335 h 1260409"/>
                      <a:gd name="connsiteX882" fmla="*/ 792359 w 1189600"/>
                      <a:gd name="connsiteY882" fmla="*/ 622416 h 1260409"/>
                      <a:gd name="connsiteX883" fmla="*/ 796608 w 1189600"/>
                      <a:gd name="connsiteY883" fmla="*/ 626664 h 1260409"/>
                      <a:gd name="connsiteX884" fmla="*/ 800856 w 1189600"/>
                      <a:gd name="connsiteY884" fmla="*/ 662069 h 1260409"/>
                      <a:gd name="connsiteX885" fmla="*/ 691809 w 1189600"/>
                      <a:gd name="connsiteY885" fmla="*/ 666318 h 1260409"/>
                      <a:gd name="connsiteX886" fmla="*/ 694642 w 1189600"/>
                      <a:gd name="connsiteY886" fmla="*/ 615335 h 1260409"/>
                      <a:gd name="connsiteX887" fmla="*/ 832012 w 1189600"/>
                      <a:gd name="connsiteY887" fmla="*/ 662069 h 1260409"/>
                      <a:gd name="connsiteX888" fmla="*/ 904238 w 1189600"/>
                      <a:gd name="connsiteY888" fmla="*/ 761203 h 1260409"/>
                      <a:gd name="connsiteX889" fmla="*/ 833428 w 1189600"/>
                      <a:gd name="connsiteY889" fmla="*/ 875914 h 1260409"/>
                      <a:gd name="connsiteX890" fmla="*/ 827764 w 1189600"/>
                      <a:gd name="connsiteY890" fmla="*/ 874498 h 1260409"/>
                      <a:gd name="connsiteX891" fmla="*/ 803689 w 1189600"/>
                      <a:gd name="connsiteY891" fmla="*/ 663485 h 1260409"/>
                      <a:gd name="connsiteX892" fmla="*/ 832012 w 1189600"/>
                      <a:gd name="connsiteY892" fmla="*/ 662069 h 1260409"/>
                      <a:gd name="connsiteX893" fmla="*/ 870250 w 1189600"/>
                      <a:gd name="connsiteY893" fmla="*/ 887243 h 1260409"/>
                      <a:gd name="connsiteX894" fmla="*/ 827764 w 1189600"/>
                      <a:gd name="connsiteY894" fmla="*/ 890076 h 1260409"/>
                      <a:gd name="connsiteX895" fmla="*/ 836261 w 1189600"/>
                      <a:gd name="connsiteY895" fmla="*/ 877330 h 1260409"/>
                      <a:gd name="connsiteX896" fmla="*/ 870250 w 1189600"/>
                      <a:gd name="connsiteY896" fmla="*/ 887243 h 1260409"/>
                      <a:gd name="connsiteX897" fmla="*/ 948140 w 1189600"/>
                      <a:gd name="connsiteY897" fmla="*/ 882995 h 1260409"/>
                      <a:gd name="connsiteX898" fmla="*/ 948140 w 1189600"/>
                      <a:gd name="connsiteY898" fmla="*/ 882995 h 1260409"/>
                      <a:gd name="connsiteX899" fmla="*/ 948140 w 1189600"/>
                      <a:gd name="connsiteY899" fmla="*/ 882995 h 1260409"/>
                      <a:gd name="connsiteX900" fmla="*/ 956637 w 1189600"/>
                      <a:gd name="connsiteY900" fmla="*/ 908486 h 1260409"/>
                      <a:gd name="connsiteX901" fmla="*/ 881579 w 1189600"/>
                      <a:gd name="connsiteY901" fmla="*/ 887243 h 1260409"/>
                      <a:gd name="connsiteX902" fmla="*/ 948140 w 1189600"/>
                      <a:gd name="connsiteY902" fmla="*/ 882995 h 1260409"/>
                      <a:gd name="connsiteX903" fmla="*/ 1122332 w 1189600"/>
                      <a:gd name="connsiteY903" fmla="*/ 681896 h 1260409"/>
                      <a:gd name="connsiteX904" fmla="*/ 1125164 w 1189600"/>
                      <a:gd name="connsiteY904" fmla="*/ 684728 h 1260409"/>
                      <a:gd name="connsiteX905" fmla="*/ 1123748 w 1189600"/>
                      <a:gd name="connsiteY905" fmla="*/ 691809 h 1260409"/>
                      <a:gd name="connsiteX906" fmla="*/ 1122332 w 1189600"/>
                      <a:gd name="connsiteY906" fmla="*/ 681896 h 1260409"/>
                      <a:gd name="connsiteX907" fmla="*/ 1147823 w 1189600"/>
                      <a:gd name="connsiteY907" fmla="*/ 558687 h 1260409"/>
                      <a:gd name="connsiteX908" fmla="*/ 1147823 w 1189600"/>
                      <a:gd name="connsiteY908" fmla="*/ 558687 h 1260409"/>
                      <a:gd name="connsiteX909" fmla="*/ 1147823 w 1189600"/>
                      <a:gd name="connsiteY909" fmla="*/ 558687 h 1260409"/>
                      <a:gd name="connsiteX910" fmla="*/ 1190309 w 1189600"/>
                      <a:gd name="connsiteY910" fmla="*/ 555855 h 1260409"/>
                      <a:gd name="connsiteX911" fmla="*/ 1187476 w 1189600"/>
                      <a:gd name="connsiteY911" fmla="*/ 747041 h 1260409"/>
                      <a:gd name="connsiteX912" fmla="*/ 1126580 w 1189600"/>
                      <a:gd name="connsiteY912" fmla="*/ 683312 h 1260409"/>
                      <a:gd name="connsiteX913" fmla="*/ 1147823 w 1189600"/>
                      <a:gd name="connsiteY913" fmla="*/ 558687 h 1260409"/>
                      <a:gd name="connsiteX914" fmla="*/ 112587 w 1189600"/>
                      <a:gd name="connsiteY914" fmla="*/ 578514 h 1260409"/>
                      <a:gd name="connsiteX915" fmla="*/ 51691 w 1189600"/>
                      <a:gd name="connsiteY915" fmla="*/ 625248 h 1260409"/>
                      <a:gd name="connsiteX916" fmla="*/ 81431 w 1189600"/>
                      <a:gd name="connsiteY916" fmla="*/ 560103 h 1260409"/>
                      <a:gd name="connsiteX917" fmla="*/ 112587 w 1189600"/>
                      <a:gd name="connsiteY917" fmla="*/ 578514 h 1260409"/>
                      <a:gd name="connsiteX918" fmla="*/ 568601 w 1189600"/>
                      <a:gd name="connsiteY918" fmla="*/ 707387 h 1260409"/>
                      <a:gd name="connsiteX919" fmla="*/ 587012 w 1189600"/>
                      <a:gd name="connsiteY919" fmla="*/ 679063 h 1260409"/>
                      <a:gd name="connsiteX920" fmla="*/ 683312 w 1189600"/>
                      <a:gd name="connsiteY920" fmla="*/ 764035 h 1260409"/>
                      <a:gd name="connsiteX921" fmla="*/ 681897 w 1189600"/>
                      <a:gd name="connsiteY921" fmla="*/ 786694 h 1260409"/>
                      <a:gd name="connsiteX922" fmla="*/ 568601 w 1189600"/>
                      <a:gd name="connsiteY922" fmla="*/ 707387 h 1260409"/>
                      <a:gd name="connsiteX923" fmla="*/ 950973 w 1189600"/>
                      <a:gd name="connsiteY923" fmla="*/ 213137 h 1260409"/>
                      <a:gd name="connsiteX924" fmla="*/ 960886 w 1189600"/>
                      <a:gd name="connsiteY924" fmla="*/ 210304 h 1260409"/>
                      <a:gd name="connsiteX925" fmla="*/ 962302 w 1189600"/>
                      <a:gd name="connsiteY925" fmla="*/ 210304 h 1260409"/>
                      <a:gd name="connsiteX926" fmla="*/ 950973 w 1189600"/>
                      <a:gd name="connsiteY926" fmla="*/ 213137 h 1260409"/>
                      <a:gd name="connsiteX927" fmla="*/ 599757 w 1189600"/>
                      <a:gd name="connsiteY927" fmla="*/ 152241 h 1260409"/>
                      <a:gd name="connsiteX928" fmla="*/ 585595 w 1189600"/>
                      <a:gd name="connsiteY928" fmla="*/ 149408 h 1260409"/>
                      <a:gd name="connsiteX929" fmla="*/ 609670 w 1189600"/>
                      <a:gd name="connsiteY929" fmla="*/ 43194 h 1260409"/>
                      <a:gd name="connsiteX930" fmla="*/ 599757 w 1189600"/>
                      <a:gd name="connsiteY930" fmla="*/ 152241 h 126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Lst>
                    <a:rect l="l" t="t" r="r" b="b"/>
                    <a:pathLst>
                      <a:path w="1189600" h="1260409">
                        <a:moveTo>
                          <a:pt x="1147823" y="557271"/>
                        </a:moveTo>
                        <a:lnTo>
                          <a:pt x="1147823" y="555855"/>
                        </a:lnTo>
                        <a:lnTo>
                          <a:pt x="1147823" y="555855"/>
                        </a:lnTo>
                        <a:lnTo>
                          <a:pt x="1135078" y="554439"/>
                        </a:lnTo>
                        <a:lnTo>
                          <a:pt x="1109586" y="545941"/>
                        </a:lnTo>
                        <a:lnTo>
                          <a:pt x="1120916" y="441143"/>
                        </a:lnTo>
                        <a:lnTo>
                          <a:pt x="1120916" y="441143"/>
                        </a:lnTo>
                        <a:lnTo>
                          <a:pt x="958054" y="526115"/>
                        </a:lnTo>
                        <a:lnTo>
                          <a:pt x="938227" y="526115"/>
                        </a:lnTo>
                        <a:lnTo>
                          <a:pt x="843342" y="511953"/>
                        </a:lnTo>
                        <a:lnTo>
                          <a:pt x="820683" y="431230"/>
                        </a:lnTo>
                        <a:lnTo>
                          <a:pt x="948140" y="375999"/>
                        </a:lnTo>
                        <a:lnTo>
                          <a:pt x="1084094" y="364669"/>
                        </a:lnTo>
                        <a:lnTo>
                          <a:pt x="1084094" y="364669"/>
                        </a:lnTo>
                        <a:lnTo>
                          <a:pt x="960886" y="211720"/>
                        </a:lnTo>
                        <a:lnTo>
                          <a:pt x="965135" y="211720"/>
                        </a:lnTo>
                        <a:lnTo>
                          <a:pt x="959470" y="208888"/>
                        </a:lnTo>
                        <a:lnTo>
                          <a:pt x="959470" y="208888"/>
                        </a:lnTo>
                        <a:lnTo>
                          <a:pt x="958054" y="208888"/>
                        </a:lnTo>
                        <a:lnTo>
                          <a:pt x="882995" y="172067"/>
                        </a:lnTo>
                        <a:lnTo>
                          <a:pt x="887244" y="21951"/>
                        </a:lnTo>
                        <a:lnTo>
                          <a:pt x="928313" y="126749"/>
                        </a:lnTo>
                        <a:lnTo>
                          <a:pt x="928313" y="126749"/>
                        </a:lnTo>
                        <a:lnTo>
                          <a:pt x="929730" y="125333"/>
                        </a:lnTo>
                        <a:lnTo>
                          <a:pt x="885828" y="12037"/>
                        </a:lnTo>
                        <a:lnTo>
                          <a:pt x="885828" y="10621"/>
                        </a:lnTo>
                        <a:lnTo>
                          <a:pt x="881579" y="172067"/>
                        </a:lnTo>
                        <a:lnTo>
                          <a:pt x="881579" y="172067"/>
                        </a:lnTo>
                        <a:lnTo>
                          <a:pt x="952389" y="206056"/>
                        </a:lnTo>
                        <a:lnTo>
                          <a:pt x="673399" y="163570"/>
                        </a:lnTo>
                        <a:lnTo>
                          <a:pt x="721550" y="160737"/>
                        </a:lnTo>
                        <a:lnTo>
                          <a:pt x="721550" y="160737"/>
                        </a:lnTo>
                        <a:lnTo>
                          <a:pt x="608254" y="41777"/>
                        </a:lnTo>
                        <a:lnTo>
                          <a:pt x="608254" y="41777"/>
                        </a:lnTo>
                        <a:lnTo>
                          <a:pt x="608254" y="38945"/>
                        </a:lnTo>
                        <a:lnTo>
                          <a:pt x="608254" y="37529"/>
                        </a:lnTo>
                        <a:lnTo>
                          <a:pt x="511954" y="138079"/>
                        </a:lnTo>
                        <a:lnTo>
                          <a:pt x="402907" y="121084"/>
                        </a:lnTo>
                        <a:lnTo>
                          <a:pt x="400074" y="118252"/>
                        </a:lnTo>
                        <a:lnTo>
                          <a:pt x="400074" y="118252"/>
                        </a:lnTo>
                        <a:lnTo>
                          <a:pt x="392993" y="126749"/>
                        </a:lnTo>
                        <a:lnTo>
                          <a:pt x="283946" y="200391"/>
                        </a:lnTo>
                        <a:lnTo>
                          <a:pt x="232964" y="295275"/>
                        </a:lnTo>
                        <a:lnTo>
                          <a:pt x="95593" y="367501"/>
                        </a:lnTo>
                        <a:lnTo>
                          <a:pt x="85679" y="368918"/>
                        </a:lnTo>
                        <a:lnTo>
                          <a:pt x="85679" y="368918"/>
                        </a:lnTo>
                        <a:lnTo>
                          <a:pt x="88512" y="371750"/>
                        </a:lnTo>
                        <a:lnTo>
                          <a:pt x="41778" y="392993"/>
                        </a:lnTo>
                        <a:lnTo>
                          <a:pt x="36113" y="391577"/>
                        </a:lnTo>
                        <a:lnTo>
                          <a:pt x="36113" y="391577"/>
                        </a:lnTo>
                        <a:lnTo>
                          <a:pt x="36113" y="392993"/>
                        </a:lnTo>
                        <a:lnTo>
                          <a:pt x="38945" y="392993"/>
                        </a:lnTo>
                        <a:lnTo>
                          <a:pt x="37529" y="392993"/>
                        </a:lnTo>
                        <a:lnTo>
                          <a:pt x="37529" y="392993"/>
                        </a:lnTo>
                        <a:lnTo>
                          <a:pt x="70102" y="438311"/>
                        </a:lnTo>
                        <a:lnTo>
                          <a:pt x="10621" y="469467"/>
                        </a:lnTo>
                        <a:lnTo>
                          <a:pt x="10621" y="469467"/>
                        </a:lnTo>
                        <a:lnTo>
                          <a:pt x="10621" y="470883"/>
                        </a:lnTo>
                        <a:lnTo>
                          <a:pt x="126749" y="438311"/>
                        </a:lnTo>
                        <a:lnTo>
                          <a:pt x="132414" y="438311"/>
                        </a:lnTo>
                        <a:lnTo>
                          <a:pt x="92760" y="523282"/>
                        </a:lnTo>
                        <a:lnTo>
                          <a:pt x="53107" y="534612"/>
                        </a:lnTo>
                        <a:lnTo>
                          <a:pt x="38945" y="534612"/>
                        </a:lnTo>
                        <a:lnTo>
                          <a:pt x="37529" y="534612"/>
                        </a:lnTo>
                        <a:lnTo>
                          <a:pt x="41778" y="537444"/>
                        </a:lnTo>
                        <a:lnTo>
                          <a:pt x="41778" y="537444"/>
                        </a:lnTo>
                        <a:lnTo>
                          <a:pt x="41778" y="537444"/>
                        </a:lnTo>
                        <a:lnTo>
                          <a:pt x="41778" y="538860"/>
                        </a:lnTo>
                        <a:lnTo>
                          <a:pt x="44610" y="538860"/>
                        </a:lnTo>
                        <a:lnTo>
                          <a:pt x="75766" y="557271"/>
                        </a:lnTo>
                        <a:lnTo>
                          <a:pt x="41778" y="629497"/>
                        </a:lnTo>
                        <a:lnTo>
                          <a:pt x="41778" y="630913"/>
                        </a:lnTo>
                        <a:lnTo>
                          <a:pt x="109755" y="578514"/>
                        </a:lnTo>
                        <a:lnTo>
                          <a:pt x="172068" y="615335"/>
                        </a:lnTo>
                        <a:lnTo>
                          <a:pt x="153656" y="659237"/>
                        </a:lnTo>
                        <a:lnTo>
                          <a:pt x="70102" y="697474"/>
                        </a:lnTo>
                        <a:lnTo>
                          <a:pt x="70102" y="697474"/>
                        </a:lnTo>
                        <a:lnTo>
                          <a:pt x="97009" y="790942"/>
                        </a:lnTo>
                        <a:lnTo>
                          <a:pt x="84264" y="819266"/>
                        </a:lnTo>
                        <a:lnTo>
                          <a:pt x="84264" y="819266"/>
                        </a:lnTo>
                        <a:lnTo>
                          <a:pt x="85679" y="820682"/>
                        </a:lnTo>
                        <a:lnTo>
                          <a:pt x="99841" y="802272"/>
                        </a:lnTo>
                        <a:lnTo>
                          <a:pt x="118252" y="863168"/>
                        </a:lnTo>
                        <a:lnTo>
                          <a:pt x="118252" y="863168"/>
                        </a:lnTo>
                        <a:lnTo>
                          <a:pt x="257039" y="796607"/>
                        </a:lnTo>
                        <a:lnTo>
                          <a:pt x="257039" y="796607"/>
                        </a:lnTo>
                        <a:lnTo>
                          <a:pt x="180564" y="739960"/>
                        </a:lnTo>
                        <a:lnTo>
                          <a:pt x="272617" y="766867"/>
                        </a:lnTo>
                        <a:lnTo>
                          <a:pt x="296692" y="846174"/>
                        </a:lnTo>
                        <a:lnTo>
                          <a:pt x="296692" y="846174"/>
                        </a:lnTo>
                        <a:lnTo>
                          <a:pt x="466635" y="772532"/>
                        </a:lnTo>
                        <a:lnTo>
                          <a:pt x="466635" y="772532"/>
                        </a:lnTo>
                        <a:lnTo>
                          <a:pt x="436895" y="745624"/>
                        </a:lnTo>
                        <a:lnTo>
                          <a:pt x="551607" y="722965"/>
                        </a:lnTo>
                        <a:lnTo>
                          <a:pt x="554439" y="728630"/>
                        </a:lnTo>
                        <a:lnTo>
                          <a:pt x="554439" y="730046"/>
                        </a:lnTo>
                        <a:lnTo>
                          <a:pt x="554439" y="721549"/>
                        </a:lnTo>
                        <a:lnTo>
                          <a:pt x="561520" y="711636"/>
                        </a:lnTo>
                        <a:lnTo>
                          <a:pt x="674816" y="792359"/>
                        </a:lnTo>
                        <a:lnTo>
                          <a:pt x="670566" y="849006"/>
                        </a:lnTo>
                        <a:lnTo>
                          <a:pt x="670566" y="849006"/>
                        </a:lnTo>
                        <a:lnTo>
                          <a:pt x="816435" y="1034527"/>
                        </a:lnTo>
                        <a:lnTo>
                          <a:pt x="1040193" y="1173314"/>
                        </a:lnTo>
                        <a:lnTo>
                          <a:pt x="994874" y="1255453"/>
                        </a:lnTo>
                        <a:lnTo>
                          <a:pt x="994874" y="1255453"/>
                        </a:lnTo>
                        <a:lnTo>
                          <a:pt x="996290" y="1256869"/>
                        </a:lnTo>
                        <a:lnTo>
                          <a:pt x="1043025" y="1173314"/>
                        </a:lnTo>
                        <a:lnTo>
                          <a:pt x="1043025" y="1173314"/>
                        </a:lnTo>
                        <a:lnTo>
                          <a:pt x="817851" y="1033111"/>
                        </a:lnTo>
                        <a:lnTo>
                          <a:pt x="671983" y="849006"/>
                        </a:lnTo>
                        <a:lnTo>
                          <a:pt x="676231" y="793775"/>
                        </a:lnTo>
                        <a:lnTo>
                          <a:pt x="816435" y="892908"/>
                        </a:lnTo>
                        <a:lnTo>
                          <a:pt x="816435" y="892908"/>
                        </a:lnTo>
                        <a:lnTo>
                          <a:pt x="817851" y="891492"/>
                        </a:lnTo>
                        <a:lnTo>
                          <a:pt x="677647" y="766867"/>
                        </a:lnTo>
                        <a:lnTo>
                          <a:pt x="684728" y="669150"/>
                        </a:lnTo>
                        <a:lnTo>
                          <a:pt x="793775" y="664901"/>
                        </a:lnTo>
                        <a:lnTo>
                          <a:pt x="817851" y="877330"/>
                        </a:lnTo>
                        <a:lnTo>
                          <a:pt x="817851" y="877330"/>
                        </a:lnTo>
                        <a:lnTo>
                          <a:pt x="824932" y="878746"/>
                        </a:lnTo>
                        <a:lnTo>
                          <a:pt x="815018" y="894324"/>
                        </a:lnTo>
                        <a:lnTo>
                          <a:pt x="815018" y="894324"/>
                        </a:lnTo>
                        <a:lnTo>
                          <a:pt x="867417" y="890076"/>
                        </a:lnTo>
                        <a:lnTo>
                          <a:pt x="949556" y="912735"/>
                        </a:lnTo>
                        <a:lnTo>
                          <a:pt x="976464" y="1006203"/>
                        </a:lnTo>
                        <a:lnTo>
                          <a:pt x="885828" y="1060019"/>
                        </a:lnTo>
                        <a:lnTo>
                          <a:pt x="885828" y="1060019"/>
                        </a:lnTo>
                        <a:lnTo>
                          <a:pt x="993459" y="1057186"/>
                        </a:lnTo>
                        <a:lnTo>
                          <a:pt x="993459" y="1057186"/>
                        </a:lnTo>
                        <a:lnTo>
                          <a:pt x="979297" y="1007620"/>
                        </a:lnTo>
                        <a:lnTo>
                          <a:pt x="1078430" y="949556"/>
                        </a:lnTo>
                        <a:lnTo>
                          <a:pt x="1137909" y="841925"/>
                        </a:lnTo>
                        <a:lnTo>
                          <a:pt x="1137909" y="841925"/>
                        </a:lnTo>
                        <a:lnTo>
                          <a:pt x="1118083" y="700306"/>
                        </a:lnTo>
                        <a:lnTo>
                          <a:pt x="1119499" y="687560"/>
                        </a:lnTo>
                        <a:lnTo>
                          <a:pt x="1181812" y="752705"/>
                        </a:lnTo>
                        <a:lnTo>
                          <a:pt x="1181812" y="752705"/>
                        </a:lnTo>
                        <a:lnTo>
                          <a:pt x="1184644" y="554439"/>
                        </a:lnTo>
                        <a:lnTo>
                          <a:pt x="1184644" y="554439"/>
                        </a:lnTo>
                        <a:lnTo>
                          <a:pt x="1147823" y="557271"/>
                        </a:lnTo>
                        <a:lnTo>
                          <a:pt x="1147823" y="557271"/>
                        </a:lnTo>
                        <a:close/>
                        <a:moveTo>
                          <a:pt x="901406" y="1057186"/>
                        </a:moveTo>
                        <a:lnTo>
                          <a:pt x="984961" y="1007620"/>
                        </a:lnTo>
                        <a:lnTo>
                          <a:pt x="997707" y="1054354"/>
                        </a:lnTo>
                        <a:lnTo>
                          <a:pt x="901406" y="1057186"/>
                        </a:lnTo>
                        <a:close/>
                        <a:moveTo>
                          <a:pt x="809354" y="878746"/>
                        </a:moveTo>
                        <a:lnTo>
                          <a:pt x="683312" y="789526"/>
                        </a:lnTo>
                        <a:lnTo>
                          <a:pt x="684728" y="768284"/>
                        </a:lnTo>
                        <a:lnTo>
                          <a:pt x="809354" y="878746"/>
                        </a:lnTo>
                        <a:close/>
                        <a:moveTo>
                          <a:pt x="984961" y="1004787"/>
                        </a:moveTo>
                        <a:lnTo>
                          <a:pt x="958054" y="912735"/>
                        </a:lnTo>
                        <a:lnTo>
                          <a:pt x="1081262" y="946723"/>
                        </a:lnTo>
                        <a:lnTo>
                          <a:pt x="1081262" y="946723"/>
                        </a:lnTo>
                        <a:lnTo>
                          <a:pt x="1120916" y="705971"/>
                        </a:lnTo>
                        <a:lnTo>
                          <a:pt x="1139326" y="840509"/>
                        </a:lnTo>
                        <a:lnTo>
                          <a:pt x="1079846" y="948140"/>
                        </a:lnTo>
                        <a:lnTo>
                          <a:pt x="984961" y="1004787"/>
                        </a:lnTo>
                        <a:close/>
                        <a:moveTo>
                          <a:pt x="123917" y="861752"/>
                        </a:moveTo>
                        <a:lnTo>
                          <a:pt x="105506" y="800856"/>
                        </a:lnTo>
                        <a:lnTo>
                          <a:pt x="220218" y="645075"/>
                        </a:lnTo>
                        <a:lnTo>
                          <a:pt x="244293" y="660653"/>
                        </a:lnTo>
                        <a:lnTo>
                          <a:pt x="275449" y="766867"/>
                        </a:lnTo>
                        <a:lnTo>
                          <a:pt x="174899" y="737127"/>
                        </a:lnTo>
                        <a:lnTo>
                          <a:pt x="173483" y="737127"/>
                        </a:lnTo>
                        <a:lnTo>
                          <a:pt x="255622" y="799439"/>
                        </a:lnTo>
                        <a:lnTo>
                          <a:pt x="123917" y="861752"/>
                        </a:lnTo>
                        <a:close/>
                        <a:moveTo>
                          <a:pt x="210304" y="536028"/>
                        </a:moveTo>
                        <a:lnTo>
                          <a:pt x="176316" y="615335"/>
                        </a:lnTo>
                        <a:lnTo>
                          <a:pt x="115420" y="578514"/>
                        </a:lnTo>
                        <a:lnTo>
                          <a:pt x="169235" y="536028"/>
                        </a:lnTo>
                        <a:lnTo>
                          <a:pt x="210304" y="536028"/>
                        </a:lnTo>
                        <a:close/>
                        <a:moveTo>
                          <a:pt x="82847" y="558687"/>
                        </a:moveTo>
                        <a:lnTo>
                          <a:pt x="92760" y="537444"/>
                        </a:lnTo>
                        <a:lnTo>
                          <a:pt x="166402" y="536028"/>
                        </a:lnTo>
                        <a:lnTo>
                          <a:pt x="114003" y="577098"/>
                        </a:lnTo>
                        <a:lnTo>
                          <a:pt x="82847" y="558687"/>
                        </a:lnTo>
                        <a:close/>
                        <a:moveTo>
                          <a:pt x="57356" y="538860"/>
                        </a:moveTo>
                        <a:lnTo>
                          <a:pt x="91345" y="538860"/>
                        </a:lnTo>
                        <a:lnTo>
                          <a:pt x="81431" y="558687"/>
                        </a:lnTo>
                        <a:lnTo>
                          <a:pt x="51691" y="540277"/>
                        </a:lnTo>
                        <a:lnTo>
                          <a:pt x="57356" y="538860"/>
                        </a:lnTo>
                        <a:close/>
                        <a:moveTo>
                          <a:pt x="91345" y="536028"/>
                        </a:moveTo>
                        <a:lnTo>
                          <a:pt x="64437" y="536028"/>
                        </a:lnTo>
                        <a:lnTo>
                          <a:pt x="94177" y="527531"/>
                        </a:lnTo>
                        <a:lnTo>
                          <a:pt x="91345" y="536028"/>
                        </a:lnTo>
                        <a:close/>
                        <a:moveTo>
                          <a:pt x="94177" y="371750"/>
                        </a:moveTo>
                        <a:lnTo>
                          <a:pt x="94177" y="371750"/>
                        </a:lnTo>
                        <a:lnTo>
                          <a:pt x="94177" y="371750"/>
                        </a:lnTo>
                        <a:lnTo>
                          <a:pt x="94177" y="371750"/>
                        </a:lnTo>
                        <a:close/>
                        <a:moveTo>
                          <a:pt x="601173" y="166402"/>
                        </a:moveTo>
                        <a:lnTo>
                          <a:pt x="602589" y="155073"/>
                        </a:lnTo>
                        <a:lnTo>
                          <a:pt x="656404" y="163570"/>
                        </a:lnTo>
                        <a:lnTo>
                          <a:pt x="601173" y="166402"/>
                        </a:lnTo>
                        <a:close/>
                        <a:moveTo>
                          <a:pt x="602589" y="153656"/>
                        </a:moveTo>
                        <a:lnTo>
                          <a:pt x="612503" y="47442"/>
                        </a:lnTo>
                        <a:lnTo>
                          <a:pt x="720133" y="160737"/>
                        </a:lnTo>
                        <a:lnTo>
                          <a:pt x="666318" y="163570"/>
                        </a:lnTo>
                        <a:lnTo>
                          <a:pt x="602589" y="153656"/>
                        </a:lnTo>
                        <a:close/>
                        <a:moveTo>
                          <a:pt x="781030" y="385912"/>
                        </a:moveTo>
                        <a:lnTo>
                          <a:pt x="857504" y="272617"/>
                        </a:lnTo>
                        <a:lnTo>
                          <a:pt x="955221" y="370334"/>
                        </a:lnTo>
                        <a:lnTo>
                          <a:pt x="949556" y="373166"/>
                        </a:lnTo>
                        <a:lnTo>
                          <a:pt x="781030" y="385912"/>
                        </a:lnTo>
                        <a:close/>
                        <a:moveTo>
                          <a:pt x="841926" y="509120"/>
                        </a:moveTo>
                        <a:lnTo>
                          <a:pt x="783862" y="500623"/>
                        </a:lnTo>
                        <a:lnTo>
                          <a:pt x="772532" y="397241"/>
                        </a:lnTo>
                        <a:lnTo>
                          <a:pt x="772532" y="397241"/>
                        </a:lnTo>
                        <a:lnTo>
                          <a:pt x="779613" y="387328"/>
                        </a:lnTo>
                        <a:lnTo>
                          <a:pt x="942475" y="374582"/>
                        </a:lnTo>
                        <a:lnTo>
                          <a:pt x="819266" y="428398"/>
                        </a:lnTo>
                        <a:lnTo>
                          <a:pt x="819266" y="428398"/>
                        </a:lnTo>
                        <a:lnTo>
                          <a:pt x="841926" y="509120"/>
                        </a:lnTo>
                        <a:close/>
                        <a:moveTo>
                          <a:pt x="1119499" y="676231"/>
                        </a:moveTo>
                        <a:lnTo>
                          <a:pt x="1122332" y="698890"/>
                        </a:lnTo>
                        <a:lnTo>
                          <a:pt x="1081262" y="943891"/>
                        </a:lnTo>
                        <a:lnTo>
                          <a:pt x="958054" y="909903"/>
                        </a:lnTo>
                        <a:lnTo>
                          <a:pt x="949556" y="881579"/>
                        </a:lnTo>
                        <a:lnTo>
                          <a:pt x="1017533" y="809353"/>
                        </a:lnTo>
                        <a:lnTo>
                          <a:pt x="1017533" y="809353"/>
                        </a:lnTo>
                        <a:lnTo>
                          <a:pt x="1017533" y="809353"/>
                        </a:lnTo>
                        <a:lnTo>
                          <a:pt x="1077013" y="858920"/>
                        </a:lnTo>
                        <a:lnTo>
                          <a:pt x="1077013" y="858920"/>
                        </a:lnTo>
                        <a:lnTo>
                          <a:pt x="1109586" y="553022"/>
                        </a:lnTo>
                        <a:lnTo>
                          <a:pt x="1135078" y="557271"/>
                        </a:lnTo>
                        <a:lnTo>
                          <a:pt x="1144990" y="560103"/>
                        </a:lnTo>
                        <a:lnTo>
                          <a:pt x="1123748" y="684728"/>
                        </a:lnTo>
                        <a:lnTo>
                          <a:pt x="1119499" y="676231"/>
                        </a:lnTo>
                        <a:lnTo>
                          <a:pt x="1119499" y="676231"/>
                        </a:lnTo>
                        <a:close/>
                        <a:moveTo>
                          <a:pt x="833428" y="659237"/>
                        </a:moveTo>
                        <a:lnTo>
                          <a:pt x="833428" y="659237"/>
                        </a:lnTo>
                        <a:lnTo>
                          <a:pt x="802273" y="660653"/>
                        </a:lnTo>
                        <a:lnTo>
                          <a:pt x="798024" y="628080"/>
                        </a:lnTo>
                        <a:lnTo>
                          <a:pt x="898574" y="710220"/>
                        </a:lnTo>
                        <a:lnTo>
                          <a:pt x="946724" y="880163"/>
                        </a:lnTo>
                        <a:lnTo>
                          <a:pt x="946724" y="881579"/>
                        </a:lnTo>
                        <a:lnTo>
                          <a:pt x="874498" y="887243"/>
                        </a:lnTo>
                        <a:lnTo>
                          <a:pt x="834845" y="875914"/>
                        </a:lnTo>
                        <a:lnTo>
                          <a:pt x="905655" y="761203"/>
                        </a:lnTo>
                        <a:lnTo>
                          <a:pt x="905655" y="761203"/>
                        </a:lnTo>
                        <a:lnTo>
                          <a:pt x="833428" y="659237"/>
                        </a:lnTo>
                        <a:close/>
                        <a:moveTo>
                          <a:pt x="75766" y="441143"/>
                        </a:moveTo>
                        <a:lnTo>
                          <a:pt x="138079" y="408571"/>
                        </a:lnTo>
                        <a:lnTo>
                          <a:pt x="143744" y="409987"/>
                        </a:lnTo>
                        <a:lnTo>
                          <a:pt x="147992" y="412820"/>
                        </a:lnTo>
                        <a:lnTo>
                          <a:pt x="136663" y="436895"/>
                        </a:lnTo>
                        <a:lnTo>
                          <a:pt x="129582" y="438311"/>
                        </a:lnTo>
                        <a:lnTo>
                          <a:pt x="75766" y="442560"/>
                        </a:lnTo>
                        <a:lnTo>
                          <a:pt x="75766" y="441143"/>
                        </a:lnTo>
                        <a:close/>
                        <a:moveTo>
                          <a:pt x="459554" y="198975"/>
                        </a:moveTo>
                        <a:lnTo>
                          <a:pt x="459554" y="198975"/>
                        </a:lnTo>
                        <a:lnTo>
                          <a:pt x="514785" y="140911"/>
                        </a:lnTo>
                        <a:lnTo>
                          <a:pt x="582763" y="150824"/>
                        </a:lnTo>
                        <a:lnTo>
                          <a:pt x="579931" y="166402"/>
                        </a:lnTo>
                        <a:lnTo>
                          <a:pt x="526115" y="169235"/>
                        </a:lnTo>
                        <a:lnTo>
                          <a:pt x="460970" y="200391"/>
                        </a:lnTo>
                        <a:lnTo>
                          <a:pt x="443976" y="215969"/>
                        </a:lnTo>
                        <a:lnTo>
                          <a:pt x="323599" y="218801"/>
                        </a:lnTo>
                        <a:lnTo>
                          <a:pt x="395826" y="128165"/>
                        </a:lnTo>
                        <a:lnTo>
                          <a:pt x="402907" y="123917"/>
                        </a:lnTo>
                        <a:lnTo>
                          <a:pt x="459554" y="198975"/>
                        </a:lnTo>
                        <a:close/>
                        <a:moveTo>
                          <a:pt x="558688" y="669150"/>
                        </a:moveTo>
                        <a:lnTo>
                          <a:pt x="558688" y="700306"/>
                        </a:lnTo>
                        <a:lnTo>
                          <a:pt x="544526" y="690393"/>
                        </a:lnTo>
                        <a:lnTo>
                          <a:pt x="502040" y="604005"/>
                        </a:lnTo>
                        <a:lnTo>
                          <a:pt x="574265" y="667734"/>
                        </a:lnTo>
                        <a:lnTo>
                          <a:pt x="558688" y="669150"/>
                        </a:lnTo>
                        <a:lnTo>
                          <a:pt x="558688" y="669150"/>
                        </a:lnTo>
                        <a:close/>
                        <a:moveTo>
                          <a:pt x="230131" y="492126"/>
                        </a:moveTo>
                        <a:lnTo>
                          <a:pt x="211721" y="534612"/>
                        </a:lnTo>
                        <a:lnTo>
                          <a:pt x="173483" y="534612"/>
                        </a:lnTo>
                        <a:lnTo>
                          <a:pt x="228715" y="492126"/>
                        </a:lnTo>
                        <a:lnTo>
                          <a:pt x="230131" y="492126"/>
                        </a:lnTo>
                        <a:close/>
                        <a:moveTo>
                          <a:pt x="169235" y="426981"/>
                        </a:moveTo>
                        <a:lnTo>
                          <a:pt x="139495" y="435479"/>
                        </a:lnTo>
                        <a:lnTo>
                          <a:pt x="149408" y="412820"/>
                        </a:lnTo>
                        <a:lnTo>
                          <a:pt x="169235" y="426981"/>
                        </a:lnTo>
                        <a:close/>
                        <a:moveTo>
                          <a:pt x="150825" y="409987"/>
                        </a:moveTo>
                        <a:lnTo>
                          <a:pt x="150825" y="409987"/>
                        </a:lnTo>
                        <a:lnTo>
                          <a:pt x="147992" y="409987"/>
                        </a:lnTo>
                        <a:lnTo>
                          <a:pt x="150825" y="409987"/>
                        </a:lnTo>
                        <a:close/>
                        <a:moveTo>
                          <a:pt x="697474" y="544525"/>
                        </a:moveTo>
                        <a:lnTo>
                          <a:pt x="693226" y="612503"/>
                        </a:lnTo>
                        <a:lnTo>
                          <a:pt x="633746" y="608254"/>
                        </a:lnTo>
                        <a:lnTo>
                          <a:pt x="683312" y="531780"/>
                        </a:lnTo>
                        <a:lnTo>
                          <a:pt x="697474" y="544525"/>
                        </a:lnTo>
                        <a:close/>
                        <a:moveTo>
                          <a:pt x="402907" y="751289"/>
                        </a:moveTo>
                        <a:lnTo>
                          <a:pt x="247126" y="657820"/>
                        </a:lnTo>
                        <a:lnTo>
                          <a:pt x="237212" y="625248"/>
                        </a:lnTo>
                        <a:lnTo>
                          <a:pt x="237212" y="625248"/>
                        </a:lnTo>
                        <a:lnTo>
                          <a:pt x="237212" y="625248"/>
                        </a:lnTo>
                        <a:lnTo>
                          <a:pt x="235796" y="536028"/>
                        </a:lnTo>
                        <a:lnTo>
                          <a:pt x="320768" y="534612"/>
                        </a:lnTo>
                        <a:lnTo>
                          <a:pt x="367502" y="567184"/>
                        </a:lnTo>
                        <a:lnTo>
                          <a:pt x="323599" y="639410"/>
                        </a:lnTo>
                        <a:lnTo>
                          <a:pt x="323599" y="639410"/>
                        </a:lnTo>
                        <a:lnTo>
                          <a:pt x="411403" y="718717"/>
                        </a:lnTo>
                        <a:lnTo>
                          <a:pt x="402907" y="751289"/>
                        </a:lnTo>
                        <a:lnTo>
                          <a:pt x="402907" y="751289"/>
                        </a:lnTo>
                        <a:close/>
                        <a:moveTo>
                          <a:pt x="228715" y="629497"/>
                        </a:moveTo>
                        <a:lnTo>
                          <a:pt x="220218" y="640826"/>
                        </a:lnTo>
                        <a:lnTo>
                          <a:pt x="213137" y="636578"/>
                        </a:lnTo>
                        <a:lnTo>
                          <a:pt x="228715" y="629497"/>
                        </a:lnTo>
                        <a:close/>
                        <a:moveTo>
                          <a:pt x="153656" y="400074"/>
                        </a:moveTo>
                        <a:lnTo>
                          <a:pt x="150825" y="407155"/>
                        </a:lnTo>
                        <a:lnTo>
                          <a:pt x="145160" y="405739"/>
                        </a:lnTo>
                        <a:lnTo>
                          <a:pt x="143744" y="404322"/>
                        </a:lnTo>
                        <a:lnTo>
                          <a:pt x="153656" y="400074"/>
                        </a:lnTo>
                        <a:close/>
                        <a:moveTo>
                          <a:pt x="152241" y="409987"/>
                        </a:moveTo>
                        <a:lnTo>
                          <a:pt x="203223" y="417068"/>
                        </a:lnTo>
                        <a:lnTo>
                          <a:pt x="172068" y="425565"/>
                        </a:lnTo>
                        <a:lnTo>
                          <a:pt x="152241" y="409987"/>
                        </a:lnTo>
                        <a:lnTo>
                          <a:pt x="152241" y="409987"/>
                        </a:lnTo>
                        <a:close/>
                        <a:moveTo>
                          <a:pt x="771116" y="391577"/>
                        </a:moveTo>
                        <a:lnTo>
                          <a:pt x="771116" y="391577"/>
                        </a:lnTo>
                        <a:lnTo>
                          <a:pt x="771116" y="391577"/>
                        </a:lnTo>
                        <a:lnTo>
                          <a:pt x="768284" y="388744"/>
                        </a:lnTo>
                        <a:lnTo>
                          <a:pt x="776781" y="388744"/>
                        </a:lnTo>
                        <a:lnTo>
                          <a:pt x="772532" y="395825"/>
                        </a:lnTo>
                        <a:lnTo>
                          <a:pt x="772532" y="394409"/>
                        </a:lnTo>
                        <a:lnTo>
                          <a:pt x="771116" y="391577"/>
                        </a:lnTo>
                        <a:close/>
                        <a:moveTo>
                          <a:pt x="710220" y="490710"/>
                        </a:moveTo>
                        <a:lnTo>
                          <a:pt x="771116" y="397241"/>
                        </a:lnTo>
                        <a:lnTo>
                          <a:pt x="783862" y="500623"/>
                        </a:lnTo>
                        <a:lnTo>
                          <a:pt x="710220" y="490710"/>
                        </a:lnTo>
                        <a:close/>
                        <a:moveTo>
                          <a:pt x="739960" y="528947"/>
                        </a:moveTo>
                        <a:lnTo>
                          <a:pt x="785278" y="528947"/>
                        </a:lnTo>
                        <a:lnTo>
                          <a:pt x="789527" y="564352"/>
                        </a:lnTo>
                        <a:lnTo>
                          <a:pt x="739960" y="528947"/>
                        </a:lnTo>
                        <a:close/>
                        <a:moveTo>
                          <a:pt x="698890" y="528947"/>
                        </a:moveTo>
                        <a:lnTo>
                          <a:pt x="697474" y="541693"/>
                        </a:lnTo>
                        <a:lnTo>
                          <a:pt x="683312" y="530363"/>
                        </a:lnTo>
                        <a:lnTo>
                          <a:pt x="683312" y="528947"/>
                        </a:lnTo>
                        <a:lnTo>
                          <a:pt x="698890" y="528947"/>
                        </a:lnTo>
                        <a:close/>
                        <a:moveTo>
                          <a:pt x="686145" y="527531"/>
                        </a:moveTo>
                        <a:lnTo>
                          <a:pt x="700307" y="504872"/>
                        </a:lnTo>
                        <a:lnTo>
                          <a:pt x="698890" y="527531"/>
                        </a:lnTo>
                        <a:lnTo>
                          <a:pt x="686145" y="527531"/>
                        </a:lnTo>
                        <a:close/>
                        <a:moveTo>
                          <a:pt x="646492" y="275449"/>
                        </a:moveTo>
                        <a:lnTo>
                          <a:pt x="667735" y="245709"/>
                        </a:lnTo>
                        <a:lnTo>
                          <a:pt x="683312" y="266952"/>
                        </a:lnTo>
                        <a:lnTo>
                          <a:pt x="646492" y="275449"/>
                        </a:lnTo>
                        <a:close/>
                        <a:moveTo>
                          <a:pt x="732879" y="526115"/>
                        </a:moveTo>
                        <a:lnTo>
                          <a:pt x="700307" y="526115"/>
                        </a:lnTo>
                        <a:lnTo>
                          <a:pt x="701723" y="504872"/>
                        </a:lnTo>
                        <a:lnTo>
                          <a:pt x="732879" y="526115"/>
                        </a:lnTo>
                        <a:close/>
                        <a:moveTo>
                          <a:pt x="705971" y="492126"/>
                        </a:moveTo>
                        <a:lnTo>
                          <a:pt x="683312" y="527531"/>
                        </a:lnTo>
                        <a:lnTo>
                          <a:pt x="680480" y="527531"/>
                        </a:lnTo>
                        <a:lnTo>
                          <a:pt x="622416" y="479380"/>
                        </a:lnTo>
                        <a:lnTo>
                          <a:pt x="705971" y="492126"/>
                        </a:lnTo>
                        <a:close/>
                        <a:moveTo>
                          <a:pt x="588427" y="313686"/>
                        </a:moveTo>
                        <a:lnTo>
                          <a:pt x="623832" y="303773"/>
                        </a:lnTo>
                        <a:lnTo>
                          <a:pt x="584179" y="357588"/>
                        </a:lnTo>
                        <a:lnTo>
                          <a:pt x="588427" y="313686"/>
                        </a:lnTo>
                        <a:close/>
                        <a:moveTo>
                          <a:pt x="625249" y="300941"/>
                        </a:moveTo>
                        <a:lnTo>
                          <a:pt x="588427" y="310854"/>
                        </a:lnTo>
                        <a:lnTo>
                          <a:pt x="589844" y="289611"/>
                        </a:lnTo>
                        <a:lnTo>
                          <a:pt x="640827" y="278281"/>
                        </a:lnTo>
                        <a:lnTo>
                          <a:pt x="625249" y="300941"/>
                        </a:lnTo>
                        <a:close/>
                        <a:moveTo>
                          <a:pt x="547358" y="322183"/>
                        </a:moveTo>
                        <a:lnTo>
                          <a:pt x="553023" y="296692"/>
                        </a:lnTo>
                        <a:lnTo>
                          <a:pt x="588427" y="289611"/>
                        </a:lnTo>
                        <a:lnTo>
                          <a:pt x="587012" y="310854"/>
                        </a:lnTo>
                        <a:lnTo>
                          <a:pt x="547358" y="322183"/>
                        </a:lnTo>
                        <a:close/>
                        <a:moveTo>
                          <a:pt x="339178" y="421317"/>
                        </a:moveTo>
                        <a:lnTo>
                          <a:pt x="334930" y="412820"/>
                        </a:lnTo>
                        <a:lnTo>
                          <a:pt x="349092" y="421317"/>
                        </a:lnTo>
                        <a:lnTo>
                          <a:pt x="339178" y="421317"/>
                        </a:lnTo>
                        <a:close/>
                        <a:moveTo>
                          <a:pt x="340594" y="424149"/>
                        </a:moveTo>
                        <a:lnTo>
                          <a:pt x="353340" y="422733"/>
                        </a:lnTo>
                        <a:lnTo>
                          <a:pt x="388745" y="442560"/>
                        </a:lnTo>
                        <a:lnTo>
                          <a:pt x="347675" y="436895"/>
                        </a:lnTo>
                        <a:lnTo>
                          <a:pt x="340594" y="424149"/>
                        </a:lnTo>
                        <a:close/>
                        <a:moveTo>
                          <a:pt x="442560" y="452473"/>
                        </a:moveTo>
                        <a:lnTo>
                          <a:pt x="514785" y="462386"/>
                        </a:lnTo>
                        <a:lnTo>
                          <a:pt x="504873" y="506288"/>
                        </a:lnTo>
                        <a:lnTo>
                          <a:pt x="442560" y="452473"/>
                        </a:lnTo>
                        <a:close/>
                        <a:moveTo>
                          <a:pt x="429814" y="465218"/>
                        </a:moveTo>
                        <a:lnTo>
                          <a:pt x="397242" y="446808"/>
                        </a:lnTo>
                        <a:lnTo>
                          <a:pt x="436895" y="452473"/>
                        </a:lnTo>
                        <a:lnTo>
                          <a:pt x="429814" y="465218"/>
                        </a:lnTo>
                        <a:close/>
                        <a:moveTo>
                          <a:pt x="431230" y="466635"/>
                        </a:moveTo>
                        <a:lnTo>
                          <a:pt x="439727" y="453889"/>
                        </a:lnTo>
                        <a:lnTo>
                          <a:pt x="502040" y="507704"/>
                        </a:lnTo>
                        <a:lnTo>
                          <a:pt x="431230" y="466635"/>
                        </a:lnTo>
                        <a:close/>
                        <a:moveTo>
                          <a:pt x="465219" y="411403"/>
                        </a:moveTo>
                        <a:lnTo>
                          <a:pt x="489294" y="373166"/>
                        </a:lnTo>
                        <a:lnTo>
                          <a:pt x="527531" y="404322"/>
                        </a:lnTo>
                        <a:lnTo>
                          <a:pt x="527531" y="405739"/>
                        </a:lnTo>
                        <a:lnTo>
                          <a:pt x="465219" y="411403"/>
                        </a:lnTo>
                        <a:close/>
                        <a:moveTo>
                          <a:pt x="438311" y="451056"/>
                        </a:moveTo>
                        <a:lnTo>
                          <a:pt x="401490" y="418484"/>
                        </a:lnTo>
                        <a:lnTo>
                          <a:pt x="460970" y="414236"/>
                        </a:lnTo>
                        <a:lnTo>
                          <a:pt x="438311" y="451056"/>
                        </a:lnTo>
                        <a:close/>
                        <a:moveTo>
                          <a:pt x="435479" y="449641"/>
                        </a:moveTo>
                        <a:lnTo>
                          <a:pt x="392993" y="443975"/>
                        </a:lnTo>
                        <a:lnTo>
                          <a:pt x="356172" y="422733"/>
                        </a:lnTo>
                        <a:lnTo>
                          <a:pt x="398658" y="419901"/>
                        </a:lnTo>
                        <a:lnTo>
                          <a:pt x="435479" y="449641"/>
                        </a:lnTo>
                        <a:close/>
                        <a:moveTo>
                          <a:pt x="392993" y="445392"/>
                        </a:moveTo>
                        <a:lnTo>
                          <a:pt x="429814" y="466635"/>
                        </a:lnTo>
                        <a:lnTo>
                          <a:pt x="390161" y="531780"/>
                        </a:lnTo>
                        <a:lnTo>
                          <a:pt x="390161" y="531780"/>
                        </a:lnTo>
                        <a:lnTo>
                          <a:pt x="349092" y="439727"/>
                        </a:lnTo>
                        <a:lnTo>
                          <a:pt x="392993" y="445392"/>
                        </a:lnTo>
                        <a:close/>
                        <a:moveTo>
                          <a:pt x="431230" y="468051"/>
                        </a:moveTo>
                        <a:lnTo>
                          <a:pt x="506288" y="511953"/>
                        </a:lnTo>
                        <a:lnTo>
                          <a:pt x="504873" y="530363"/>
                        </a:lnTo>
                        <a:lnTo>
                          <a:pt x="392993" y="531780"/>
                        </a:lnTo>
                        <a:lnTo>
                          <a:pt x="431230" y="468051"/>
                        </a:lnTo>
                        <a:close/>
                        <a:moveTo>
                          <a:pt x="441144" y="451056"/>
                        </a:moveTo>
                        <a:lnTo>
                          <a:pt x="463803" y="414236"/>
                        </a:lnTo>
                        <a:lnTo>
                          <a:pt x="526115" y="408571"/>
                        </a:lnTo>
                        <a:lnTo>
                          <a:pt x="514785" y="460970"/>
                        </a:lnTo>
                        <a:lnTo>
                          <a:pt x="441144" y="451056"/>
                        </a:lnTo>
                        <a:close/>
                        <a:moveTo>
                          <a:pt x="285363" y="428398"/>
                        </a:moveTo>
                        <a:lnTo>
                          <a:pt x="339178" y="424149"/>
                        </a:lnTo>
                        <a:lnTo>
                          <a:pt x="344842" y="436895"/>
                        </a:lnTo>
                        <a:lnTo>
                          <a:pt x="285363" y="428398"/>
                        </a:lnTo>
                        <a:close/>
                        <a:moveTo>
                          <a:pt x="516202" y="462386"/>
                        </a:moveTo>
                        <a:lnTo>
                          <a:pt x="528947" y="408571"/>
                        </a:lnTo>
                        <a:lnTo>
                          <a:pt x="531780" y="408571"/>
                        </a:lnTo>
                        <a:lnTo>
                          <a:pt x="615335" y="476548"/>
                        </a:lnTo>
                        <a:lnTo>
                          <a:pt x="516202" y="462386"/>
                        </a:lnTo>
                        <a:close/>
                        <a:moveTo>
                          <a:pt x="528947" y="405739"/>
                        </a:moveTo>
                        <a:lnTo>
                          <a:pt x="528947" y="405739"/>
                        </a:lnTo>
                        <a:lnTo>
                          <a:pt x="528947" y="405739"/>
                        </a:lnTo>
                        <a:lnTo>
                          <a:pt x="528947" y="405739"/>
                        </a:lnTo>
                        <a:close/>
                        <a:moveTo>
                          <a:pt x="544526" y="325016"/>
                        </a:moveTo>
                        <a:lnTo>
                          <a:pt x="527531" y="401490"/>
                        </a:lnTo>
                        <a:lnTo>
                          <a:pt x="487878" y="368918"/>
                        </a:lnTo>
                        <a:lnTo>
                          <a:pt x="487878" y="368918"/>
                        </a:lnTo>
                        <a:lnTo>
                          <a:pt x="462387" y="411403"/>
                        </a:lnTo>
                        <a:lnTo>
                          <a:pt x="400074" y="417068"/>
                        </a:lnTo>
                        <a:lnTo>
                          <a:pt x="356172" y="378831"/>
                        </a:lnTo>
                        <a:lnTo>
                          <a:pt x="544526" y="325016"/>
                        </a:lnTo>
                        <a:close/>
                        <a:moveTo>
                          <a:pt x="506288" y="530363"/>
                        </a:moveTo>
                        <a:lnTo>
                          <a:pt x="507704" y="511953"/>
                        </a:lnTo>
                        <a:lnTo>
                          <a:pt x="507704" y="511953"/>
                        </a:lnTo>
                        <a:lnTo>
                          <a:pt x="506288" y="510537"/>
                        </a:lnTo>
                        <a:lnTo>
                          <a:pt x="516202" y="463803"/>
                        </a:lnTo>
                        <a:lnTo>
                          <a:pt x="618168" y="479380"/>
                        </a:lnTo>
                        <a:lnTo>
                          <a:pt x="677647" y="527531"/>
                        </a:lnTo>
                        <a:lnTo>
                          <a:pt x="506288" y="530363"/>
                        </a:lnTo>
                        <a:close/>
                        <a:moveTo>
                          <a:pt x="387328" y="533196"/>
                        </a:moveTo>
                        <a:lnTo>
                          <a:pt x="387328" y="533196"/>
                        </a:lnTo>
                        <a:lnTo>
                          <a:pt x="367502" y="565768"/>
                        </a:lnTo>
                        <a:lnTo>
                          <a:pt x="323599" y="534612"/>
                        </a:lnTo>
                        <a:lnTo>
                          <a:pt x="387328" y="533196"/>
                        </a:lnTo>
                        <a:close/>
                        <a:moveTo>
                          <a:pt x="353340" y="419901"/>
                        </a:moveTo>
                        <a:lnTo>
                          <a:pt x="332097" y="407155"/>
                        </a:lnTo>
                        <a:lnTo>
                          <a:pt x="332097" y="407155"/>
                        </a:lnTo>
                        <a:lnTo>
                          <a:pt x="339178" y="421317"/>
                        </a:lnTo>
                        <a:lnTo>
                          <a:pt x="276865" y="426981"/>
                        </a:lnTo>
                        <a:lnTo>
                          <a:pt x="214553" y="418484"/>
                        </a:lnTo>
                        <a:lnTo>
                          <a:pt x="354756" y="380247"/>
                        </a:lnTo>
                        <a:lnTo>
                          <a:pt x="398658" y="418484"/>
                        </a:lnTo>
                        <a:lnTo>
                          <a:pt x="353340" y="419901"/>
                        </a:lnTo>
                        <a:close/>
                        <a:moveTo>
                          <a:pt x="618168" y="476548"/>
                        </a:moveTo>
                        <a:lnTo>
                          <a:pt x="534612" y="407155"/>
                        </a:lnTo>
                        <a:lnTo>
                          <a:pt x="765451" y="388744"/>
                        </a:lnTo>
                        <a:lnTo>
                          <a:pt x="768284" y="394409"/>
                        </a:lnTo>
                        <a:lnTo>
                          <a:pt x="705971" y="490710"/>
                        </a:lnTo>
                        <a:lnTo>
                          <a:pt x="618168" y="476548"/>
                        </a:lnTo>
                        <a:close/>
                        <a:moveTo>
                          <a:pt x="531780" y="405739"/>
                        </a:moveTo>
                        <a:lnTo>
                          <a:pt x="528947" y="402906"/>
                        </a:lnTo>
                        <a:lnTo>
                          <a:pt x="545942" y="323599"/>
                        </a:lnTo>
                        <a:lnTo>
                          <a:pt x="584179" y="312270"/>
                        </a:lnTo>
                        <a:lnTo>
                          <a:pt x="579931" y="363253"/>
                        </a:lnTo>
                        <a:lnTo>
                          <a:pt x="625249" y="300941"/>
                        </a:lnTo>
                        <a:lnTo>
                          <a:pt x="691809" y="282530"/>
                        </a:lnTo>
                        <a:lnTo>
                          <a:pt x="762619" y="385912"/>
                        </a:lnTo>
                        <a:lnTo>
                          <a:pt x="531780" y="405739"/>
                        </a:lnTo>
                        <a:close/>
                        <a:moveTo>
                          <a:pt x="629497" y="299524"/>
                        </a:moveTo>
                        <a:lnTo>
                          <a:pt x="645075" y="278281"/>
                        </a:lnTo>
                        <a:lnTo>
                          <a:pt x="684728" y="269784"/>
                        </a:lnTo>
                        <a:lnTo>
                          <a:pt x="693226" y="282530"/>
                        </a:lnTo>
                        <a:lnTo>
                          <a:pt x="629497" y="299524"/>
                        </a:lnTo>
                        <a:close/>
                        <a:moveTo>
                          <a:pt x="588427" y="288194"/>
                        </a:moveTo>
                        <a:lnTo>
                          <a:pt x="554439" y="295275"/>
                        </a:lnTo>
                        <a:lnTo>
                          <a:pt x="571433" y="217385"/>
                        </a:lnTo>
                        <a:lnTo>
                          <a:pt x="595508" y="217385"/>
                        </a:lnTo>
                        <a:lnTo>
                          <a:pt x="588427" y="288194"/>
                        </a:lnTo>
                        <a:close/>
                        <a:moveTo>
                          <a:pt x="463803" y="203223"/>
                        </a:moveTo>
                        <a:lnTo>
                          <a:pt x="527531" y="172067"/>
                        </a:lnTo>
                        <a:lnTo>
                          <a:pt x="579931" y="169235"/>
                        </a:lnTo>
                        <a:lnTo>
                          <a:pt x="570017" y="214553"/>
                        </a:lnTo>
                        <a:lnTo>
                          <a:pt x="449641" y="217385"/>
                        </a:lnTo>
                        <a:lnTo>
                          <a:pt x="463803" y="203223"/>
                        </a:lnTo>
                        <a:close/>
                        <a:moveTo>
                          <a:pt x="568601" y="217385"/>
                        </a:moveTo>
                        <a:lnTo>
                          <a:pt x="551607" y="295275"/>
                        </a:lnTo>
                        <a:lnTo>
                          <a:pt x="319351" y="343426"/>
                        </a:lnTo>
                        <a:lnTo>
                          <a:pt x="446808" y="220218"/>
                        </a:lnTo>
                        <a:lnTo>
                          <a:pt x="568601" y="217385"/>
                        </a:lnTo>
                        <a:close/>
                        <a:moveTo>
                          <a:pt x="545942" y="323599"/>
                        </a:moveTo>
                        <a:lnTo>
                          <a:pt x="354756" y="375999"/>
                        </a:lnTo>
                        <a:lnTo>
                          <a:pt x="320768" y="346258"/>
                        </a:lnTo>
                        <a:lnTo>
                          <a:pt x="551607" y="298108"/>
                        </a:lnTo>
                        <a:lnTo>
                          <a:pt x="545942" y="323599"/>
                        </a:lnTo>
                        <a:close/>
                        <a:moveTo>
                          <a:pt x="174899" y="428398"/>
                        </a:moveTo>
                        <a:lnTo>
                          <a:pt x="208888" y="418484"/>
                        </a:lnTo>
                        <a:lnTo>
                          <a:pt x="266952" y="426981"/>
                        </a:lnTo>
                        <a:lnTo>
                          <a:pt x="183397" y="434062"/>
                        </a:lnTo>
                        <a:lnTo>
                          <a:pt x="174899" y="428398"/>
                        </a:lnTo>
                        <a:close/>
                        <a:moveTo>
                          <a:pt x="275449" y="428398"/>
                        </a:moveTo>
                        <a:lnTo>
                          <a:pt x="344842" y="438311"/>
                        </a:lnTo>
                        <a:lnTo>
                          <a:pt x="385912" y="531780"/>
                        </a:lnTo>
                        <a:lnTo>
                          <a:pt x="320768" y="533196"/>
                        </a:lnTo>
                        <a:lnTo>
                          <a:pt x="184813" y="436895"/>
                        </a:lnTo>
                        <a:lnTo>
                          <a:pt x="275449" y="428398"/>
                        </a:lnTo>
                        <a:close/>
                        <a:moveTo>
                          <a:pt x="370334" y="567184"/>
                        </a:moveTo>
                        <a:lnTo>
                          <a:pt x="388745" y="536028"/>
                        </a:lnTo>
                        <a:lnTo>
                          <a:pt x="418484" y="601173"/>
                        </a:lnTo>
                        <a:lnTo>
                          <a:pt x="370334" y="567184"/>
                        </a:lnTo>
                        <a:close/>
                        <a:moveTo>
                          <a:pt x="390161" y="534612"/>
                        </a:moveTo>
                        <a:lnTo>
                          <a:pt x="390161" y="534612"/>
                        </a:lnTo>
                        <a:lnTo>
                          <a:pt x="503456" y="533196"/>
                        </a:lnTo>
                        <a:lnTo>
                          <a:pt x="499207" y="599756"/>
                        </a:lnTo>
                        <a:lnTo>
                          <a:pt x="496375" y="599756"/>
                        </a:lnTo>
                        <a:lnTo>
                          <a:pt x="496375" y="599756"/>
                        </a:lnTo>
                        <a:lnTo>
                          <a:pt x="499207" y="602589"/>
                        </a:lnTo>
                        <a:lnTo>
                          <a:pt x="499207" y="604005"/>
                        </a:lnTo>
                        <a:lnTo>
                          <a:pt x="499207" y="604005"/>
                        </a:lnTo>
                        <a:lnTo>
                          <a:pt x="541693" y="690393"/>
                        </a:lnTo>
                        <a:lnTo>
                          <a:pt x="421317" y="605422"/>
                        </a:lnTo>
                        <a:lnTo>
                          <a:pt x="390161" y="534612"/>
                        </a:lnTo>
                        <a:close/>
                        <a:moveTo>
                          <a:pt x="502040" y="598341"/>
                        </a:moveTo>
                        <a:lnTo>
                          <a:pt x="506288" y="531780"/>
                        </a:lnTo>
                        <a:lnTo>
                          <a:pt x="680480" y="528947"/>
                        </a:lnTo>
                        <a:lnTo>
                          <a:pt x="681897" y="530363"/>
                        </a:lnTo>
                        <a:lnTo>
                          <a:pt x="630913" y="608254"/>
                        </a:lnTo>
                        <a:lnTo>
                          <a:pt x="502040" y="598341"/>
                        </a:lnTo>
                        <a:close/>
                        <a:moveTo>
                          <a:pt x="700307" y="528947"/>
                        </a:moveTo>
                        <a:lnTo>
                          <a:pt x="735712" y="528947"/>
                        </a:lnTo>
                        <a:lnTo>
                          <a:pt x="789527" y="565768"/>
                        </a:lnTo>
                        <a:lnTo>
                          <a:pt x="795192" y="620999"/>
                        </a:lnTo>
                        <a:lnTo>
                          <a:pt x="792359" y="620999"/>
                        </a:lnTo>
                        <a:lnTo>
                          <a:pt x="698890" y="544525"/>
                        </a:lnTo>
                        <a:lnTo>
                          <a:pt x="700307" y="528947"/>
                        </a:lnTo>
                        <a:close/>
                        <a:moveTo>
                          <a:pt x="737127" y="526115"/>
                        </a:moveTo>
                        <a:lnTo>
                          <a:pt x="701723" y="502039"/>
                        </a:lnTo>
                        <a:lnTo>
                          <a:pt x="708804" y="492126"/>
                        </a:lnTo>
                        <a:lnTo>
                          <a:pt x="782446" y="503456"/>
                        </a:lnTo>
                        <a:lnTo>
                          <a:pt x="785278" y="526115"/>
                        </a:lnTo>
                        <a:lnTo>
                          <a:pt x="737127" y="526115"/>
                        </a:lnTo>
                        <a:close/>
                        <a:moveTo>
                          <a:pt x="235796" y="625248"/>
                        </a:moveTo>
                        <a:lnTo>
                          <a:pt x="235796" y="625248"/>
                        </a:lnTo>
                        <a:lnTo>
                          <a:pt x="235796" y="625248"/>
                        </a:lnTo>
                        <a:lnTo>
                          <a:pt x="235796" y="625248"/>
                        </a:lnTo>
                        <a:close/>
                        <a:moveTo>
                          <a:pt x="235796" y="626664"/>
                        </a:moveTo>
                        <a:lnTo>
                          <a:pt x="244293" y="656404"/>
                        </a:lnTo>
                        <a:lnTo>
                          <a:pt x="221634" y="642242"/>
                        </a:lnTo>
                        <a:lnTo>
                          <a:pt x="231547" y="628080"/>
                        </a:lnTo>
                        <a:lnTo>
                          <a:pt x="235796" y="626664"/>
                        </a:lnTo>
                        <a:close/>
                        <a:moveTo>
                          <a:pt x="326432" y="639410"/>
                        </a:moveTo>
                        <a:lnTo>
                          <a:pt x="368918" y="570017"/>
                        </a:lnTo>
                        <a:lnTo>
                          <a:pt x="419901" y="605422"/>
                        </a:lnTo>
                        <a:lnTo>
                          <a:pt x="431230" y="630913"/>
                        </a:lnTo>
                        <a:lnTo>
                          <a:pt x="411403" y="717301"/>
                        </a:lnTo>
                        <a:lnTo>
                          <a:pt x="326432" y="639410"/>
                        </a:lnTo>
                        <a:close/>
                        <a:moveTo>
                          <a:pt x="502040" y="601173"/>
                        </a:moveTo>
                        <a:lnTo>
                          <a:pt x="629497" y="611086"/>
                        </a:lnTo>
                        <a:lnTo>
                          <a:pt x="592676" y="669150"/>
                        </a:lnTo>
                        <a:lnTo>
                          <a:pt x="578514" y="669150"/>
                        </a:lnTo>
                        <a:lnTo>
                          <a:pt x="502040" y="601173"/>
                        </a:lnTo>
                        <a:close/>
                        <a:moveTo>
                          <a:pt x="681897" y="528947"/>
                        </a:moveTo>
                        <a:lnTo>
                          <a:pt x="681897" y="528947"/>
                        </a:lnTo>
                        <a:lnTo>
                          <a:pt x="681897" y="528947"/>
                        </a:lnTo>
                        <a:lnTo>
                          <a:pt x="681897" y="528947"/>
                        </a:lnTo>
                        <a:close/>
                        <a:moveTo>
                          <a:pt x="829180" y="592676"/>
                        </a:moveTo>
                        <a:lnTo>
                          <a:pt x="829180" y="592676"/>
                        </a:lnTo>
                        <a:lnTo>
                          <a:pt x="861752" y="575682"/>
                        </a:lnTo>
                        <a:lnTo>
                          <a:pt x="875914" y="625248"/>
                        </a:lnTo>
                        <a:lnTo>
                          <a:pt x="798024" y="619584"/>
                        </a:lnTo>
                        <a:lnTo>
                          <a:pt x="792359" y="565768"/>
                        </a:lnTo>
                        <a:lnTo>
                          <a:pt x="829180" y="592676"/>
                        </a:lnTo>
                        <a:close/>
                        <a:moveTo>
                          <a:pt x="829180" y="591260"/>
                        </a:moveTo>
                        <a:lnTo>
                          <a:pt x="790943" y="565768"/>
                        </a:lnTo>
                        <a:lnTo>
                          <a:pt x="786694" y="528947"/>
                        </a:lnTo>
                        <a:lnTo>
                          <a:pt x="846174" y="527531"/>
                        </a:lnTo>
                        <a:lnTo>
                          <a:pt x="860336" y="574265"/>
                        </a:lnTo>
                        <a:lnTo>
                          <a:pt x="829180" y="591260"/>
                        </a:lnTo>
                        <a:close/>
                        <a:moveTo>
                          <a:pt x="686145" y="269784"/>
                        </a:moveTo>
                        <a:lnTo>
                          <a:pt x="890076" y="227298"/>
                        </a:lnTo>
                        <a:lnTo>
                          <a:pt x="694642" y="281114"/>
                        </a:lnTo>
                        <a:lnTo>
                          <a:pt x="686145" y="269784"/>
                        </a:lnTo>
                        <a:close/>
                        <a:moveTo>
                          <a:pt x="571433" y="215969"/>
                        </a:moveTo>
                        <a:lnTo>
                          <a:pt x="581346" y="170651"/>
                        </a:lnTo>
                        <a:lnTo>
                          <a:pt x="598341" y="169235"/>
                        </a:lnTo>
                        <a:lnTo>
                          <a:pt x="594092" y="215969"/>
                        </a:lnTo>
                        <a:lnTo>
                          <a:pt x="571433" y="215969"/>
                        </a:lnTo>
                        <a:close/>
                        <a:moveTo>
                          <a:pt x="232964" y="490710"/>
                        </a:moveTo>
                        <a:lnTo>
                          <a:pt x="234380" y="534612"/>
                        </a:lnTo>
                        <a:lnTo>
                          <a:pt x="213137" y="534612"/>
                        </a:lnTo>
                        <a:lnTo>
                          <a:pt x="232964" y="490710"/>
                        </a:lnTo>
                        <a:lnTo>
                          <a:pt x="232964" y="490710"/>
                        </a:lnTo>
                        <a:close/>
                        <a:moveTo>
                          <a:pt x="405739" y="751289"/>
                        </a:moveTo>
                        <a:lnTo>
                          <a:pt x="412820" y="721549"/>
                        </a:lnTo>
                        <a:lnTo>
                          <a:pt x="438311" y="745624"/>
                        </a:lnTo>
                        <a:lnTo>
                          <a:pt x="405739" y="751289"/>
                        </a:lnTo>
                        <a:close/>
                        <a:moveTo>
                          <a:pt x="789527" y="619584"/>
                        </a:moveTo>
                        <a:lnTo>
                          <a:pt x="694642" y="612503"/>
                        </a:lnTo>
                        <a:lnTo>
                          <a:pt x="698890" y="545941"/>
                        </a:lnTo>
                        <a:lnTo>
                          <a:pt x="789527" y="619584"/>
                        </a:lnTo>
                        <a:close/>
                        <a:moveTo>
                          <a:pt x="796608" y="622416"/>
                        </a:moveTo>
                        <a:lnTo>
                          <a:pt x="796608" y="622416"/>
                        </a:lnTo>
                        <a:lnTo>
                          <a:pt x="796608" y="622416"/>
                        </a:lnTo>
                        <a:lnTo>
                          <a:pt x="796608" y="622416"/>
                        </a:lnTo>
                        <a:close/>
                        <a:moveTo>
                          <a:pt x="901406" y="708803"/>
                        </a:moveTo>
                        <a:lnTo>
                          <a:pt x="878747" y="628080"/>
                        </a:lnTo>
                        <a:lnTo>
                          <a:pt x="963718" y="633745"/>
                        </a:lnTo>
                        <a:lnTo>
                          <a:pt x="963718" y="633745"/>
                        </a:lnTo>
                        <a:lnTo>
                          <a:pt x="963718" y="632329"/>
                        </a:lnTo>
                        <a:lnTo>
                          <a:pt x="963718" y="635161"/>
                        </a:lnTo>
                        <a:lnTo>
                          <a:pt x="963718" y="635161"/>
                        </a:lnTo>
                        <a:lnTo>
                          <a:pt x="1013285" y="800856"/>
                        </a:lnTo>
                        <a:lnTo>
                          <a:pt x="901406" y="708803"/>
                        </a:lnTo>
                        <a:close/>
                        <a:moveTo>
                          <a:pt x="1016117" y="803688"/>
                        </a:moveTo>
                        <a:lnTo>
                          <a:pt x="965135" y="635161"/>
                        </a:lnTo>
                        <a:lnTo>
                          <a:pt x="966551" y="629497"/>
                        </a:lnTo>
                        <a:lnTo>
                          <a:pt x="1035944" y="540277"/>
                        </a:lnTo>
                        <a:lnTo>
                          <a:pt x="1108170" y="550190"/>
                        </a:lnTo>
                        <a:lnTo>
                          <a:pt x="1075598" y="853255"/>
                        </a:lnTo>
                        <a:lnTo>
                          <a:pt x="1016117" y="803688"/>
                        </a:lnTo>
                        <a:close/>
                        <a:moveTo>
                          <a:pt x="1035944" y="537444"/>
                        </a:moveTo>
                        <a:lnTo>
                          <a:pt x="1027447" y="536028"/>
                        </a:lnTo>
                        <a:lnTo>
                          <a:pt x="1041609" y="530363"/>
                        </a:lnTo>
                        <a:lnTo>
                          <a:pt x="1035944" y="537444"/>
                        </a:lnTo>
                        <a:close/>
                        <a:moveTo>
                          <a:pt x="1034528" y="540277"/>
                        </a:moveTo>
                        <a:lnTo>
                          <a:pt x="969383" y="625248"/>
                        </a:lnTo>
                        <a:lnTo>
                          <a:pt x="987794" y="555855"/>
                        </a:lnTo>
                        <a:lnTo>
                          <a:pt x="1024614" y="538860"/>
                        </a:lnTo>
                        <a:lnTo>
                          <a:pt x="1034528" y="540277"/>
                        </a:lnTo>
                        <a:close/>
                        <a:moveTo>
                          <a:pt x="875914" y="628080"/>
                        </a:moveTo>
                        <a:lnTo>
                          <a:pt x="898574" y="707387"/>
                        </a:lnTo>
                        <a:lnTo>
                          <a:pt x="798024" y="625248"/>
                        </a:lnTo>
                        <a:lnTo>
                          <a:pt x="798024" y="622416"/>
                        </a:lnTo>
                        <a:lnTo>
                          <a:pt x="875914" y="628080"/>
                        </a:lnTo>
                        <a:close/>
                        <a:moveTo>
                          <a:pt x="1014701" y="805104"/>
                        </a:moveTo>
                        <a:lnTo>
                          <a:pt x="1016117" y="807937"/>
                        </a:lnTo>
                        <a:lnTo>
                          <a:pt x="949556" y="878746"/>
                        </a:lnTo>
                        <a:lnTo>
                          <a:pt x="902822" y="713052"/>
                        </a:lnTo>
                        <a:lnTo>
                          <a:pt x="1014701" y="805104"/>
                        </a:lnTo>
                        <a:close/>
                        <a:moveTo>
                          <a:pt x="684728" y="268368"/>
                        </a:moveTo>
                        <a:lnTo>
                          <a:pt x="667735" y="244293"/>
                        </a:lnTo>
                        <a:lnTo>
                          <a:pt x="667735" y="244293"/>
                        </a:lnTo>
                        <a:lnTo>
                          <a:pt x="643659" y="276865"/>
                        </a:lnTo>
                        <a:lnTo>
                          <a:pt x="591260" y="288194"/>
                        </a:lnTo>
                        <a:lnTo>
                          <a:pt x="596925" y="217385"/>
                        </a:lnTo>
                        <a:lnTo>
                          <a:pt x="952389" y="210304"/>
                        </a:lnTo>
                        <a:lnTo>
                          <a:pt x="919817" y="218801"/>
                        </a:lnTo>
                        <a:lnTo>
                          <a:pt x="684728" y="268368"/>
                        </a:lnTo>
                        <a:close/>
                        <a:moveTo>
                          <a:pt x="140911" y="407155"/>
                        </a:moveTo>
                        <a:lnTo>
                          <a:pt x="140911" y="407155"/>
                        </a:lnTo>
                        <a:lnTo>
                          <a:pt x="140911" y="407155"/>
                        </a:lnTo>
                        <a:lnTo>
                          <a:pt x="140911" y="407155"/>
                        </a:lnTo>
                        <a:close/>
                        <a:moveTo>
                          <a:pt x="234380" y="536028"/>
                        </a:moveTo>
                        <a:lnTo>
                          <a:pt x="235796" y="620999"/>
                        </a:lnTo>
                        <a:lnTo>
                          <a:pt x="235796" y="620999"/>
                        </a:lnTo>
                        <a:lnTo>
                          <a:pt x="231547" y="626664"/>
                        </a:lnTo>
                        <a:lnTo>
                          <a:pt x="211721" y="636578"/>
                        </a:lnTo>
                        <a:lnTo>
                          <a:pt x="179149" y="616751"/>
                        </a:lnTo>
                        <a:lnTo>
                          <a:pt x="213137" y="536028"/>
                        </a:lnTo>
                        <a:lnTo>
                          <a:pt x="234380" y="536028"/>
                        </a:lnTo>
                        <a:close/>
                        <a:moveTo>
                          <a:pt x="591260" y="670566"/>
                        </a:moveTo>
                        <a:lnTo>
                          <a:pt x="587012" y="677647"/>
                        </a:lnTo>
                        <a:lnTo>
                          <a:pt x="579931" y="671982"/>
                        </a:lnTo>
                        <a:lnTo>
                          <a:pt x="591260" y="670566"/>
                        </a:lnTo>
                        <a:close/>
                        <a:moveTo>
                          <a:pt x="1109586" y="548774"/>
                        </a:moveTo>
                        <a:lnTo>
                          <a:pt x="1038776" y="538860"/>
                        </a:lnTo>
                        <a:lnTo>
                          <a:pt x="1045857" y="528947"/>
                        </a:lnTo>
                        <a:lnTo>
                          <a:pt x="1050106" y="527531"/>
                        </a:lnTo>
                        <a:lnTo>
                          <a:pt x="1109586" y="547358"/>
                        </a:lnTo>
                        <a:lnTo>
                          <a:pt x="1109586" y="548774"/>
                        </a:lnTo>
                        <a:close/>
                        <a:moveTo>
                          <a:pt x="984961" y="553022"/>
                        </a:moveTo>
                        <a:lnTo>
                          <a:pt x="984961" y="553022"/>
                        </a:lnTo>
                        <a:lnTo>
                          <a:pt x="965135" y="628080"/>
                        </a:lnTo>
                        <a:lnTo>
                          <a:pt x="962302" y="632329"/>
                        </a:lnTo>
                        <a:lnTo>
                          <a:pt x="877331" y="626664"/>
                        </a:lnTo>
                        <a:lnTo>
                          <a:pt x="863169" y="575682"/>
                        </a:lnTo>
                        <a:lnTo>
                          <a:pt x="955221" y="528947"/>
                        </a:lnTo>
                        <a:lnTo>
                          <a:pt x="1020366" y="538860"/>
                        </a:lnTo>
                        <a:lnTo>
                          <a:pt x="984961" y="553022"/>
                        </a:lnTo>
                        <a:close/>
                        <a:moveTo>
                          <a:pt x="786694" y="526115"/>
                        </a:moveTo>
                        <a:lnTo>
                          <a:pt x="783862" y="503456"/>
                        </a:lnTo>
                        <a:lnTo>
                          <a:pt x="841926" y="511953"/>
                        </a:lnTo>
                        <a:lnTo>
                          <a:pt x="846174" y="524699"/>
                        </a:lnTo>
                        <a:lnTo>
                          <a:pt x="786694" y="526115"/>
                        </a:lnTo>
                        <a:close/>
                        <a:moveTo>
                          <a:pt x="599757" y="166402"/>
                        </a:moveTo>
                        <a:lnTo>
                          <a:pt x="582763" y="167818"/>
                        </a:lnTo>
                        <a:lnTo>
                          <a:pt x="585595" y="152241"/>
                        </a:lnTo>
                        <a:lnTo>
                          <a:pt x="599757" y="155073"/>
                        </a:lnTo>
                        <a:lnTo>
                          <a:pt x="599757" y="166402"/>
                        </a:lnTo>
                        <a:close/>
                        <a:moveTo>
                          <a:pt x="315103" y="344842"/>
                        </a:moveTo>
                        <a:lnTo>
                          <a:pt x="313687" y="346258"/>
                        </a:lnTo>
                        <a:lnTo>
                          <a:pt x="313687" y="346258"/>
                        </a:lnTo>
                        <a:lnTo>
                          <a:pt x="317935" y="344842"/>
                        </a:lnTo>
                        <a:lnTo>
                          <a:pt x="351923" y="374582"/>
                        </a:lnTo>
                        <a:lnTo>
                          <a:pt x="208888" y="414236"/>
                        </a:lnTo>
                        <a:lnTo>
                          <a:pt x="153656" y="405739"/>
                        </a:lnTo>
                        <a:lnTo>
                          <a:pt x="159322" y="392993"/>
                        </a:lnTo>
                        <a:lnTo>
                          <a:pt x="142327" y="401490"/>
                        </a:lnTo>
                        <a:lnTo>
                          <a:pt x="97009" y="368918"/>
                        </a:lnTo>
                        <a:lnTo>
                          <a:pt x="101258" y="367501"/>
                        </a:lnTo>
                        <a:lnTo>
                          <a:pt x="315103" y="344842"/>
                        </a:lnTo>
                        <a:lnTo>
                          <a:pt x="315103" y="344842"/>
                        </a:lnTo>
                        <a:close/>
                        <a:moveTo>
                          <a:pt x="172068" y="428398"/>
                        </a:moveTo>
                        <a:lnTo>
                          <a:pt x="179149" y="434062"/>
                        </a:lnTo>
                        <a:lnTo>
                          <a:pt x="140911" y="436895"/>
                        </a:lnTo>
                        <a:lnTo>
                          <a:pt x="172068" y="428398"/>
                        </a:lnTo>
                        <a:close/>
                        <a:moveTo>
                          <a:pt x="94177" y="536028"/>
                        </a:moveTo>
                        <a:lnTo>
                          <a:pt x="98425" y="527531"/>
                        </a:lnTo>
                        <a:lnTo>
                          <a:pt x="223050" y="493542"/>
                        </a:lnTo>
                        <a:lnTo>
                          <a:pt x="170651" y="534612"/>
                        </a:lnTo>
                        <a:lnTo>
                          <a:pt x="94177" y="536028"/>
                        </a:lnTo>
                        <a:close/>
                        <a:moveTo>
                          <a:pt x="218802" y="643658"/>
                        </a:moveTo>
                        <a:lnTo>
                          <a:pt x="105506" y="798023"/>
                        </a:lnTo>
                        <a:lnTo>
                          <a:pt x="104090" y="792359"/>
                        </a:lnTo>
                        <a:lnTo>
                          <a:pt x="159322" y="662069"/>
                        </a:lnTo>
                        <a:lnTo>
                          <a:pt x="210304" y="637994"/>
                        </a:lnTo>
                        <a:lnTo>
                          <a:pt x="218802" y="643658"/>
                        </a:lnTo>
                        <a:close/>
                        <a:moveTo>
                          <a:pt x="402907" y="754122"/>
                        </a:moveTo>
                        <a:lnTo>
                          <a:pt x="402907" y="754122"/>
                        </a:lnTo>
                        <a:lnTo>
                          <a:pt x="402907" y="754122"/>
                        </a:lnTo>
                        <a:lnTo>
                          <a:pt x="402907" y="754122"/>
                        </a:lnTo>
                        <a:lnTo>
                          <a:pt x="357588" y="788110"/>
                        </a:lnTo>
                        <a:lnTo>
                          <a:pt x="279698" y="765451"/>
                        </a:lnTo>
                        <a:lnTo>
                          <a:pt x="248541" y="660653"/>
                        </a:lnTo>
                        <a:lnTo>
                          <a:pt x="402907" y="754122"/>
                        </a:lnTo>
                        <a:close/>
                        <a:moveTo>
                          <a:pt x="547358" y="694641"/>
                        </a:moveTo>
                        <a:lnTo>
                          <a:pt x="560104" y="703139"/>
                        </a:lnTo>
                        <a:lnTo>
                          <a:pt x="560104" y="718717"/>
                        </a:lnTo>
                        <a:lnTo>
                          <a:pt x="560104" y="718717"/>
                        </a:lnTo>
                        <a:lnTo>
                          <a:pt x="547358" y="694641"/>
                        </a:lnTo>
                        <a:close/>
                        <a:moveTo>
                          <a:pt x="632330" y="611086"/>
                        </a:moveTo>
                        <a:lnTo>
                          <a:pt x="693226" y="615335"/>
                        </a:lnTo>
                        <a:lnTo>
                          <a:pt x="690393" y="664901"/>
                        </a:lnTo>
                        <a:lnTo>
                          <a:pt x="595508" y="667734"/>
                        </a:lnTo>
                        <a:lnTo>
                          <a:pt x="632330" y="611086"/>
                        </a:lnTo>
                        <a:close/>
                        <a:moveTo>
                          <a:pt x="1111002" y="548774"/>
                        </a:moveTo>
                        <a:lnTo>
                          <a:pt x="1111002" y="545941"/>
                        </a:lnTo>
                        <a:lnTo>
                          <a:pt x="1123748" y="550190"/>
                        </a:lnTo>
                        <a:lnTo>
                          <a:pt x="1111002" y="548774"/>
                        </a:lnTo>
                        <a:close/>
                        <a:moveTo>
                          <a:pt x="1050106" y="524699"/>
                        </a:moveTo>
                        <a:lnTo>
                          <a:pt x="1050106" y="524699"/>
                        </a:lnTo>
                        <a:lnTo>
                          <a:pt x="1048690" y="526115"/>
                        </a:lnTo>
                        <a:lnTo>
                          <a:pt x="1051522" y="523282"/>
                        </a:lnTo>
                        <a:lnTo>
                          <a:pt x="1051522" y="523282"/>
                        </a:lnTo>
                        <a:lnTo>
                          <a:pt x="965135" y="524699"/>
                        </a:lnTo>
                        <a:lnTo>
                          <a:pt x="1120916" y="443975"/>
                        </a:lnTo>
                        <a:lnTo>
                          <a:pt x="1109586" y="545941"/>
                        </a:lnTo>
                        <a:lnTo>
                          <a:pt x="1050106" y="524699"/>
                        </a:lnTo>
                        <a:close/>
                        <a:moveTo>
                          <a:pt x="1044441" y="527531"/>
                        </a:moveTo>
                        <a:lnTo>
                          <a:pt x="1024614" y="536028"/>
                        </a:lnTo>
                        <a:lnTo>
                          <a:pt x="958054" y="526115"/>
                        </a:lnTo>
                        <a:lnTo>
                          <a:pt x="959470" y="524699"/>
                        </a:lnTo>
                        <a:lnTo>
                          <a:pt x="1045857" y="523282"/>
                        </a:lnTo>
                        <a:lnTo>
                          <a:pt x="1044441" y="527531"/>
                        </a:lnTo>
                        <a:close/>
                        <a:moveTo>
                          <a:pt x="863169" y="572849"/>
                        </a:moveTo>
                        <a:lnTo>
                          <a:pt x="850423" y="526115"/>
                        </a:lnTo>
                        <a:lnTo>
                          <a:pt x="939643" y="524699"/>
                        </a:lnTo>
                        <a:lnTo>
                          <a:pt x="952389" y="526115"/>
                        </a:lnTo>
                        <a:lnTo>
                          <a:pt x="863169" y="572849"/>
                        </a:lnTo>
                        <a:close/>
                        <a:moveTo>
                          <a:pt x="849007" y="524699"/>
                        </a:moveTo>
                        <a:lnTo>
                          <a:pt x="844759" y="511953"/>
                        </a:lnTo>
                        <a:lnTo>
                          <a:pt x="925481" y="523282"/>
                        </a:lnTo>
                        <a:lnTo>
                          <a:pt x="849007" y="524699"/>
                        </a:lnTo>
                        <a:close/>
                        <a:moveTo>
                          <a:pt x="958054" y="370334"/>
                        </a:moveTo>
                        <a:lnTo>
                          <a:pt x="958054" y="370334"/>
                        </a:lnTo>
                        <a:lnTo>
                          <a:pt x="857504" y="269784"/>
                        </a:lnTo>
                        <a:lnTo>
                          <a:pt x="778197" y="385912"/>
                        </a:lnTo>
                        <a:lnTo>
                          <a:pt x="766868" y="387328"/>
                        </a:lnTo>
                        <a:lnTo>
                          <a:pt x="694642" y="283946"/>
                        </a:lnTo>
                        <a:lnTo>
                          <a:pt x="919817" y="221634"/>
                        </a:lnTo>
                        <a:lnTo>
                          <a:pt x="960886" y="213137"/>
                        </a:lnTo>
                        <a:lnTo>
                          <a:pt x="1081262" y="361837"/>
                        </a:lnTo>
                        <a:lnTo>
                          <a:pt x="955221" y="371750"/>
                        </a:lnTo>
                        <a:lnTo>
                          <a:pt x="958054" y="370334"/>
                        </a:lnTo>
                        <a:close/>
                        <a:moveTo>
                          <a:pt x="596925" y="214553"/>
                        </a:moveTo>
                        <a:lnTo>
                          <a:pt x="601173" y="167818"/>
                        </a:lnTo>
                        <a:lnTo>
                          <a:pt x="664902" y="163570"/>
                        </a:lnTo>
                        <a:lnTo>
                          <a:pt x="946724" y="207472"/>
                        </a:lnTo>
                        <a:lnTo>
                          <a:pt x="596925" y="214553"/>
                        </a:lnTo>
                        <a:close/>
                        <a:moveTo>
                          <a:pt x="517618" y="139494"/>
                        </a:moveTo>
                        <a:lnTo>
                          <a:pt x="608254" y="44610"/>
                        </a:lnTo>
                        <a:lnTo>
                          <a:pt x="584179" y="149408"/>
                        </a:lnTo>
                        <a:lnTo>
                          <a:pt x="517618" y="139494"/>
                        </a:lnTo>
                        <a:close/>
                        <a:moveTo>
                          <a:pt x="460970" y="196142"/>
                        </a:moveTo>
                        <a:lnTo>
                          <a:pt x="407155" y="125333"/>
                        </a:lnTo>
                        <a:lnTo>
                          <a:pt x="513369" y="142327"/>
                        </a:lnTo>
                        <a:lnTo>
                          <a:pt x="460970" y="196142"/>
                        </a:lnTo>
                        <a:close/>
                        <a:moveTo>
                          <a:pt x="401490" y="123917"/>
                        </a:moveTo>
                        <a:lnTo>
                          <a:pt x="402907" y="122500"/>
                        </a:lnTo>
                        <a:lnTo>
                          <a:pt x="402907" y="122500"/>
                        </a:lnTo>
                        <a:lnTo>
                          <a:pt x="401490" y="123917"/>
                        </a:lnTo>
                        <a:close/>
                        <a:moveTo>
                          <a:pt x="320768" y="223050"/>
                        </a:moveTo>
                        <a:lnTo>
                          <a:pt x="320768" y="223050"/>
                        </a:lnTo>
                        <a:lnTo>
                          <a:pt x="443976" y="221634"/>
                        </a:lnTo>
                        <a:lnTo>
                          <a:pt x="316518" y="344842"/>
                        </a:lnTo>
                        <a:lnTo>
                          <a:pt x="315103" y="343426"/>
                        </a:lnTo>
                        <a:lnTo>
                          <a:pt x="315103" y="343426"/>
                        </a:lnTo>
                        <a:lnTo>
                          <a:pt x="105506" y="368918"/>
                        </a:lnTo>
                        <a:lnTo>
                          <a:pt x="238628" y="299524"/>
                        </a:lnTo>
                        <a:lnTo>
                          <a:pt x="238628" y="299524"/>
                        </a:lnTo>
                        <a:lnTo>
                          <a:pt x="289611" y="204639"/>
                        </a:lnTo>
                        <a:lnTo>
                          <a:pt x="391577" y="135246"/>
                        </a:lnTo>
                        <a:lnTo>
                          <a:pt x="320768" y="223050"/>
                        </a:lnTo>
                        <a:close/>
                        <a:moveTo>
                          <a:pt x="139495" y="405739"/>
                        </a:moveTo>
                        <a:lnTo>
                          <a:pt x="139495" y="405739"/>
                        </a:lnTo>
                        <a:lnTo>
                          <a:pt x="48859" y="392993"/>
                        </a:lnTo>
                        <a:lnTo>
                          <a:pt x="92760" y="373166"/>
                        </a:lnTo>
                        <a:lnTo>
                          <a:pt x="92760" y="373166"/>
                        </a:lnTo>
                        <a:lnTo>
                          <a:pt x="139495" y="405739"/>
                        </a:lnTo>
                        <a:close/>
                        <a:moveTo>
                          <a:pt x="135246" y="408571"/>
                        </a:moveTo>
                        <a:lnTo>
                          <a:pt x="74350" y="439727"/>
                        </a:lnTo>
                        <a:lnTo>
                          <a:pt x="43194" y="395825"/>
                        </a:lnTo>
                        <a:lnTo>
                          <a:pt x="46026" y="394409"/>
                        </a:lnTo>
                        <a:lnTo>
                          <a:pt x="135246" y="408571"/>
                        </a:lnTo>
                        <a:close/>
                        <a:moveTo>
                          <a:pt x="75766" y="445392"/>
                        </a:moveTo>
                        <a:lnTo>
                          <a:pt x="75766" y="445392"/>
                        </a:lnTo>
                        <a:lnTo>
                          <a:pt x="119668" y="442560"/>
                        </a:lnTo>
                        <a:lnTo>
                          <a:pt x="24783" y="468051"/>
                        </a:lnTo>
                        <a:lnTo>
                          <a:pt x="74350" y="442560"/>
                        </a:lnTo>
                        <a:lnTo>
                          <a:pt x="75766" y="445392"/>
                        </a:lnTo>
                        <a:close/>
                        <a:moveTo>
                          <a:pt x="181980" y="436895"/>
                        </a:moveTo>
                        <a:lnTo>
                          <a:pt x="317935" y="533196"/>
                        </a:lnTo>
                        <a:lnTo>
                          <a:pt x="235796" y="534612"/>
                        </a:lnTo>
                        <a:lnTo>
                          <a:pt x="234380" y="489294"/>
                        </a:lnTo>
                        <a:lnTo>
                          <a:pt x="234380" y="489294"/>
                        </a:lnTo>
                        <a:lnTo>
                          <a:pt x="231547" y="489294"/>
                        </a:lnTo>
                        <a:lnTo>
                          <a:pt x="232964" y="485045"/>
                        </a:lnTo>
                        <a:lnTo>
                          <a:pt x="232964" y="483629"/>
                        </a:lnTo>
                        <a:lnTo>
                          <a:pt x="224466" y="490710"/>
                        </a:lnTo>
                        <a:lnTo>
                          <a:pt x="97009" y="526115"/>
                        </a:lnTo>
                        <a:lnTo>
                          <a:pt x="136663" y="441143"/>
                        </a:lnTo>
                        <a:lnTo>
                          <a:pt x="181980" y="436895"/>
                        </a:lnTo>
                        <a:close/>
                        <a:moveTo>
                          <a:pt x="208888" y="636578"/>
                        </a:moveTo>
                        <a:lnTo>
                          <a:pt x="160737" y="659237"/>
                        </a:lnTo>
                        <a:lnTo>
                          <a:pt x="177732" y="618167"/>
                        </a:lnTo>
                        <a:lnTo>
                          <a:pt x="208888" y="636578"/>
                        </a:lnTo>
                        <a:close/>
                        <a:moveTo>
                          <a:pt x="102674" y="788110"/>
                        </a:moveTo>
                        <a:lnTo>
                          <a:pt x="77183" y="698890"/>
                        </a:lnTo>
                        <a:lnTo>
                          <a:pt x="156489" y="662069"/>
                        </a:lnTo>
                        <a:lnTo>
                          <a:pt x="102674" y="788110"/>
                        </a:lnTo>
                        <a:close/>
                        <a:moveTo>
                          <a:pt x="104090" y="799439"/>
                        </a:moveTo>
                        <a:lnTo>
                          <a:pt x="95593" y="812185"/>
                        </a:lnTo>
                        <a:lnTo>
                          <a:pt x="102674" y="795191"/>
                        </a:lnTo>
                        <a:lnTo>
                          <a:pt x="104090" y="799439"/>
                        </a:lnTo>
                        <a:close/>
                        <a:moveTo>
                          <a:pt x="357588" y="790942"/>
                        </a:moveTo>
                        <a:lnTo>
                          <a:pt x="357588" y="790942"/>
                        </a:lnTo>
                        <a:lnTo>
                          <a:pt x="405739" y="756954"/>
                        </a:lnTo>
                        <a:lnTo>
                          <a:pt x="405739" y="756954"/>
                        </a:lnTo>
                        <a:lnTo>
                          <a:pt x="405739" y="754122"/>
                        </a:lnTo>
                        <a:lnTo>
                          <a:pt x="441144" y="747041"/>
                        </a:lnTo>
                        <a:lnTo>
                          <a:pt x="469468" y="772532"/>
                        </a:lnTo>
                        <a:lnTo>
                          <a:pt x="303773" y="844758"/>
                        </a:lnTo>
                        <a:lnTo>
                          <a:pt x="281114" y="769699"/>
                        </a:lnTo>
                        <a:lnTo>
                          <a:pt x="357588" y="790942"/>
                        </a:lnTo>
                        <a:close/>
                        <a:moveTo>
                          <a:pt x="434063" y="630913"/>
                        </a:moveTo>
                        <a:lnTo>
                          <a:pt x="434063" y="630913"/>
                        </a:lnTo>
                        <a:lnTo>
                          <a:pt x="424150" y="608254"/>
                        </a:lnTo>
                        <a:lnTo>
                          <a:pt x="544526" y="693225"/>
                        </a:lnTo>
                        <a:lnTo>
                          <a:pt x="558688" y="721549"/>
                        </a:lnTo>
                        <a:lnTo>
                          <a:pt x="442560" y="744208"/>
                        </a:lnTo>
                        <a:lnTo>
                          <a:pt x="414236" y="718717"/>
                        </a:lnTo>
                        <a:lnTo>
                          <a:pt x="434063" y="630913"/>
                        </a:lnTo>
                        <a:close/>
                        <a:moveTo>
                          <a:pt x="561520" y="704555"/>
                        </a:moveTo>
                        <a:lnTo>
                          <a:pt x="565769" y="707387"/>
                        </a:lnTo>
                        <a:lnTo>
                          <a:pt x="561520" y="714468"/>
                        </a:lnTo>
                        <a:lnTo>
                          <a:pt x="561520" y="704555"/>
                        </a:lnTo>
                        <a:close/>
                        <a:moveTo>
                          <a:pt x="561520" y="670566"/>
                        </a:moveTo>
                        <a:lnTo>
                          <a:pt x="577098" y="670566"/>
                        </a:lnTo>
                        <a:lnTo>
                          <a:pt x="585595" y="677647"/>
                        </a:lnTo>
                        <a:lnTo>
                          <a:pt x="567185" y="705971"/>
                        </a:lnTo>
                        <a:lnTo>
                          <a:pt x="561520" y="701722"/>
                        </a:lnTo>
                        <a:lnTo>
                          <a:pt x="561520" y="670566"/>
                        </a:lnTo>
                        <a:close/>
                        <a:moveTo>
                          <a:pt x="588427" y="677647"/>
                        </a:moveTo>
                        <a:lnTo>
                          <a:pt x="594092" y="669150"/>
                        </a:lnTo>
                        <a:lnTo>
                          <a:pt x="690393" y="666318"/>
                        </a:lnTo>
                        <a:lnTo>
                          <a:pt x="683312" y="762618"/>
                        </a:lnTo>
                        <a:lnTo>
                          <a:pt x="588427" y="677647"/>
                        </a:lnTo>
                        <a:close/>
                        <a:moveTo>
                          <a:pt x="694642" y="615335"/>
                        </a:moveTo>
                        <a:lnTo>
                          <a:pt x="792359" y="622416"/>
                        </a:lnTo>
                        <a:lnTo>
                          <a:pt x="796608" y="626664"/>
                        </a:lnTo>
                        <a:lnTo>
                          <a:pt x="800856" y="662069"/>
                        </a:lnTo>
                        <a:lnTo>
                          <a:pt x="691809" y="666318"/>
                        </a:lnTo>
                        <a:lnTo>
                          <a:pt x="694642" y="615335"/>
                        </a:lnTo>
                        <a:close/>
                        <a:moveTo>
                          <a:pt x="832012" y="662069"/>
                        </a:moveTo>
                        <a:lnTo>
                          <a:pt x="904238" y="761203"/>
                        </a:lnTo>
                        <a:lnTo>
                          <a:pt x="833428" y="875914"/>
                        </a:lnTo>
                        <a:lnTo>
                          <a:pt x="827764" y="874498"/>
                        </a:lnTo>
                        <a:lnTo>
                          <a:pt x="803689" y="663485"/>
                        </a:lnTo>
                        <a:lnTo>
                          <a:pt x="832012" y="662069"/>
                        </a:lnTo>
                        <a:close/>
                        <a:moveTo>
                          <a:pt x="870250" y="887243"/>
                        </a:moveTo>
                        <a:lnTo>
                          <a:pt x="827764" y="890076"/>
                        </a:lnTo>
                        <a:lnTo>
                          <a:pt x="836261" y="877330"/>
                        </a:lnTo>
                        <a:lnTo>
                          <a:pt x="870250" y="887243"/>
                        </a:lnTo>
                        <a:close/>
                        <a:moveTo>
                          <a:pt x="948140" y="882995"/>
                        </a:moveTo>
                        <a:lnTo>
                          <a:pt x="948140" y="882995"/>
                        </a:lnTo>
                        <a:lnTo>
                          <a:pt x="948140" y="882995"/>
                        </a:lnTo>
                        <a:lnTo>
                          <a:pt x="956637" y="908486"/>
                        </a:lnTo>
                        <a:lnTo>
                          <a:pt x="881579" y="887243"/>
                        </a:lnTo>
                        <a:lnTo>
                          <a:pt x="948140" y="882995"/>
                        </a:lnTo>
                        <a:close/>
                        <a:moveTo>
                          <a:pt x="1122332" y="681896"/>
                        </a:moveTo>
                        <a:lnTo>
                          <a:pt x="1125164" y="684728"/>
                        </a:lnTo>
                        <a:lnTo>
                          <a:pt x="1123748" y="691809"/>
                        </a:lnTo>
                        <a:lnTo>
                          <a:pt x="1122332" y="681896"/>
                        </a:lnTo>
                        <a:close/>
                        <a:moveTo>
                          <a:pt x="1147823" y="558687"/>
                        </a:moveTo>
                        <a:lnTo>
                          <a:pt x="1147823" y="558687"/>
                        </a:lnTo>
                        <a:lnTo>
                          <a:pt x="1147823" y="558687"/>
                        </a:lnTo>
                        <a:lnTo>
                          <a:pt x="1190309" y="555855"/>
                        </a:lnTo>
                        <a:lnTo>
                          <a:pt x="1187476" y="747041"/>
                        </a:lnTo>
                        <a:lnTo>
                          <a:pt x="1126580" y="683312"/>
                        </a:lnTo>
                        <a:lnTo>
                          <a:pt x="1147823" y="558687"/>
                        </a:lnTo>
                        <a:close/>
                        <a:moveTo>
                          <a:pt x="112587" y="578514"/>
                        </a:moveTo>
                        <a:lnTo>
                          <a:pt x="51691" y="625248"/>
                        </a:lnTo>
                        <a:lnTo>
                          <a:pt x="81431" y="560103"/>
                        </a:lnTo>
                        <a:lnTo>
                          <a:pt x="112587" y="578514"/>
                        </a:lnTo>
                        <a:close/>
                        <a:moveTo>
                          <a:pt x="568601" y="707387"/>
                        </a:moveTo>
                        <a:lnTo>
                          <a:pt x="587012" y="679063"/>
                        </a:lnTo>
                        <a:lnTo>
                          <a:pt x="683312" y="764035"/>
                        </a:lnTo>
                        <a:lnTo>
                          <a:pt x="681897" y="786694"/>
                        </a:lnTo>
                        <a:lnTo>
                          <a:pt x="568601" y="707387"/>
                        </a:lnTo>
                        <a:close/>
                        <a:moveTo>
                          <a:pt x="950973" y="213137"/>
                        </a:moveTo>
                        <a:lnTo>
                          <a:pt x="960886" y="210304"/>
                        </a:lnTo>
                        <a:lnTo>
                          <a:pt x="962302" y="210304"/>
                        </a:lnTo>
                        <a:lnTo>
                          <a:pt x="950973" y="213137"/>
                        </a:lnTo>
                        <a:close/>
                        <a:moveTo>
                          <a:pt x="599757" y="152241"/>
                        </a:moveTo>
                        <a:lnTo>
                          <a:pt x="585595" y="149408"/>
                        </a:lnTo>
                        <a:lnTo>
                          <a:pt x="609670" y="43194"/>
                        </a:lnTo>
                        <a:lnTo>
                          <a:pt x="599757" y="152241"/>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53" name="Freeform: Shape 952">
                    <a:extLst>
                      <a:ext uri="{FF2B5EF4-FFF2-40B4-BE49-F238E27FC236}">
                        <a16:creationId xmlns:a16="http://schemas.microsoft.com/office/drawing/2014/main" id="{0CB5FFD0-B61B-4790-99F1-42A15595475C}"/>
                      </a:ext>
                    </a:extLst>
                  </p:cNvPr>
                  <p:cNvSpPr/>
                  <p:nvPr/>
                </p:nvSpPr>
                <p:spPr>
                  <a:xfrm>
                    <a:off x="5476416" y="1812418"/>
                    <a:ext cx="608962" cy="396533"/>
                  </a:xfrm>
                  <a:custGeom>
                    <a:avLst/>
                    <a:gdLst>
                      <a:gd name="connsiteX0" fmla="*/ 13454 w 608962"/>
                      <a:gd name="connsiteY0" fmla="*/ 340594 h 396533"/>
                      <a:gd name="connsiteX1" fmla="*/ 13454 w 608962"/>
                      <a:gd name="connsiteY1" fmla="*/ 340594 h 396533"/>
                      <a:gd name="connsiteX2" fmla="*/ 68685 w 608962"/>
                      <a:gd name="connsiteY2" fmla="*/ 340594 h 396533"/>
                      <a:gd name="connsiteX3" fmla="*/ 68685 w 608962"/>
                      <a:gd name="connsiteY3" fmla="*/ 340594 h 396533"/>
                      <a:gd name="connsiteX4" fmla="*/ 40362 w 608962"/>
                      <a:gd name="connsiteY4" fmla="*/ 296692 h 396533"/>
                      <a:gd name="connsiteX5" fmla="*/ 54523 w 608962"/>
                      <a:gd name="connsiteY5" fmla="*/ 271201 h 396533"/>
                      <a:gd name="connsiteX6" fmla="*/ 84264 w 608962"/>
                      <a:gd name="connsiteY6" fmla="*/ 282530 h 396533"/>
                      <a:gd name="connsiteX7" fmla="*/ 84264 w 608962"/>
                      <a:gd name="connsiteY7" fmla="*/ 282530 h 396533"/>
                      <a:gd name="connsiteX8" fmla="*/ 98425 w 608962"/>
                      <a:gd name="connsiteY8" fmla="*/ 198975 h 396533"/>
                      <a:gd name="connsiteX9" fmla="*/ 135246 w 608962"/>
                      <a:gd name="connsiteY9" fmla="*/ 194726 h 396533"/>
                      <a:gd name="connsiteX10" fmla="*/ 245709 w 608962"/>
                      <a:gd name="connsiteY10" fmla="*/ 187645 h 396533"/>
                      <a:gd name="connsiteX11" fmla="*/ 317935 w 608962"/>
                      <a:gd name="connsiteY11" fmla="*/ 312270 h 396533"/>
                      <a:gd name="connsiteX12" fmla="*/ 174900 w 608962"/>
                      <a:gd name="connsiteY12" fmla="*/ 313686 h 396533"/>
                      <a:gd name="connsiteX13" fmla="*/ 174900 w 608962"/>
                      <a:gd name="connsiteY13" fmla="*/ 313686 h 396533"/>
                      <a:gd name="connsiteX14" fmla="*/ 241460 w 608962"/>
                      <a:gd name="connsiteY14" fmla="*/ 388744 h 396533"/>
                      <a:gd name="connsiteX15" fmla="*/ 241460 w 608962"/>
                      <a:gd name="connsiteY15" fmla="*/ 388744 h 396533"/>
                      <a:gd name="connsiteX16" fmla="*/ 329265 w 608962"/>
                      <a:gd name="connsiteY16" fmla="*/ 322183 h 396533"/>
                      <a:gd name="connsiteX17" fmla="*/ 513369 w 608962"/>
                      <a:gd name="connsiteY17" fmla="*/ 298108 h 396533"/>
                      <a:gd name="connsiteX18" fmla="*/ 601173 w 608962"/>
                      <a:gd name="connsiteY18" fmla="*/ 241461 h 396533"/>
                      <a:gd name="connsiteX19" fmla="*/ 601173 w 608962"/>
                      <a:gd name="connsiteY19" fmla="*/ 241461 h 396533"/>
                      <a:gd name="connsiteX20" fmla="*/ 587012 w 608962"/>
                      <a:gd name="connsiteY20" fmla="*/ 106922 h 396533"/>
                      <a:gd name="connsiteX21" fmla="*/ 587012 w 608962"/>
                      <a:gd name="connsiteY21" fmla="*/ 106922 h 396533"/>
                      <a:gd name="connsiteX22" fmla="*/ 585595 w 608962"/>
                      <a:gd name="connsiteY22" fmla="*/ 106922 h 396533"/>
                      <a:gd name="connsiteX23" fmla="*/ 599757 w 608962"/>
                      <a:gd name="connsiteY23" fmla="*/ 240044 h 396533"/>
                      <a:gd name="connsiteX24" fmla="*/ 513369 w 608962"/>
                      <a:gd name="connsiteY24" fmla="*/ 295276 h 396533"/>
                      <a:gd name="connsiteX25" fmla="*/ 329265 w 608962"/>
                      <a:gd name="connsiteY25" fmla="*/ 319351 h 396533"/>
                      <a:gd name="connsiteX26" fmla="*/ 242877 w 608962"/>
                      <a:gd name="connsiteY26" fmla="*/ 385912 h 396533"/>
                      <a:gd name="connsiteX27" fmla="*/ 180564 w 608962"/>
                      <a:gd name="connsiteY27" fmla="*/ 316519 h 396533"/>
                      <a:gd name="connsiteX28" fmla="*/ 322184 w 608962"/>
                      <a:gd name="connsiteY28" fmla="*/ 315102 h 396533"/>
                      <a:gd name="connsiteX29" fmla="*/ 322184 w 608962"/>
                      <a:gd name="connsiteY29" fmla="*/ 315102 h 396533"/>
                      <a:gd name="connsiteX30" fmla="*/ 247126 w 608962"/>
                      <a:gd name="connsiteY30" fmla="*/ 186229 h 396533"/>
                      <a:gd name="connsiteX31" fmla="*/ 247126 w 608962"/>
                      <a:gd name="connsiteY31" fmla="*/ 186229 h 396533"/>
                      <a:gd name="connsiteX32" fmla="*/ 173483 w 608962"/>
                      <a:gd name="connsiteY32" fmla="*/ 190478 h 396533"/>
                      <a:gd name="connsiteX33" fmla="*/ 247126 w 608962"/>
                      <a:gd name="connsiteY33" fmla="*/ 181981 h 396533"/>
                      <a:gd name="connsiteX34" fmla="*/ 247126 w 608962"/>
                      <a:gd name="connsiteY34" fmla="*/ 181981 h 396533"/>
                      <a:gd name="connsiteX35" fmla="*/ 143743 w 608962"/>
                      <a:gd name="connsiteY35" fmla="*/ 97009 h 396533"/>
                      <a:gd name="connsiteX36" fmla="*/ 160738 w 608962"/>
                      <a:gd name="connsiteY36" fmla="*/ 54523 h 396533"/>
                      <a:gd name="connsiteX37" fmla="*/ 177732 w 608962"/>
                      <a:gd name="connsiteY37" fmla="*/ 13454 h 396533"/>
                      <a:gd name="connsiteX38" fmla="*/ 177732 w 608962"/>
                      <a:gd name="connsiteY38" fmla="*/ 12038 h 396533"/>
                      <a:gd name="connsiteX39" fmla="*/ 176316 w 608962"/>
                      <a:gd name="connsiteY39" fmla="*/ 10621 h 396533"/>
                      <a:gd name="connsiteX40" fmla="*/ 176316 w 608962"/>
                      <a:gd name="connsiteY40" fmla="*/ 12038 h 396533"/>
                      <a:gd name="connsiteX41" fmla="*/ 159322 w 608962"/>
                      <a:gd name="connsiteY41" fmla="*/ 53107 h 396533"/>
                      <a:gd name="connsiteX42" fmla="*/ 142327 w 608962"/>
                      <a:gd name="connsiteY42" fmla="*/ 95593 h 396533"/>
                      <a:gd name="connsiteX43" fmla="*/ 142327 w 608962"/>
                      <a:gd name="connsiteY43" fmla="*/ 97009 h 396533"/>
                      <a:gd name="connsiteX44" fmla="*/ 242877 w 608962"/>
                      <a:gd name="connsiteY44" fmla="*/ 179148 h 396533"/>
                      <a:gd name="connsiteX45" fmla="*/ 135246 w 608962"/>
                      <a:gd name="connsiteY45" fmla="*/ 191894 h 396533"/>
                      <a:gd name="connsiteX46" fmla="*/ 95593 w 608962"/>
                      <a:gd name="connsiteY46" fmla="*/ 194726 h 396533"/>
                      <a:gd name="connsiteX47" fmla="*/ 95593 w 608962"/>
                      <a:gd name="connsiteY47" fmla="*/ 194726 h 396533"/>
                      <a:gd name="connsiteX48" fmla="*/ 54523 w 608962"/>
                      <a:gd name="connsiteY48" fmla="*/ 268368 h 396533"/>
                      <a:gd name="connsiteX49" fmla="*/ 10621 w 608962"/>
                      <a:gd name="connsiteY49" fmla="*/ 252790 h 396533"/>
                      <a:gd name="connsiteX50" fmla="*/ 10621 w 608962"/>
                      <a:gd name="connsiteY50" fmla="*/ 252790 h 396533"/>
                      <a:gd name="connsiteX51" fmla="*/ 38945 w 608962"/>
                      <a:gd name="connsiteY51" fmla="*/ 298108 h 396533"/>
                      <a:gd name="connsiteX52" fmla="*/ 13454 w 608962"/>
                      <a:gd name="connsiteY52" fmla="*/ 340594 h 396533"/>
                      <a:gd name="connsiteX53" fmla="*/ 16286 w 608962"/>
                      <a:gd name="connsiteY53" fmla="*/ 339178 h 396533"/>
                      <a:gd name="connsiteX54" fmla="*/ 38945 w 608962"/>
                      <a:gd name="connsiteY54" fmla="*/ 298108 h 396533"/>
                      <a:gd name="connsiteX55" fmla="*/ 64437 w 608962"/>
                      <a:gd name="connsiteY55" fmla="*/ 337762 h 396533"/>
                      <a:gd name="connsiteX56" fmla="*/ 16286 w 608962"/>
                      <a:gd name="connsiteY56" fmla="*/ 339178 h 396533"/>
                      <a:gd name="connsiteX57" fmla="*/ 53107 w 608962"/>
                      <a:gd name="connsiteY57" fmla="*/ 269784 h 396533"/>
                      <a:gd name="connsiteX58" fmla="*/ 38945 w 608962"/>
                      <a:gd name="connsiteY58" fmla="*/ 293860 h 396533"/>
                      <a:gd name="connsiteX59" fmla="*/ 14870 w 608962"/>
                      <a:gd name="connsiteY59" fmla="*/ 255622 h 396533"/>
                      <a:gd name="connsiteX60" fmla="*/ 53107 w 608962"/>
                      <a:gd name="connsiteY60" fmla="*/ 269784 h 396533"/>
                      <a:gd name="connsiteX61" fmla="*/ 55940 w 608962"/>
                      <a:gd name="connsiteY61" fmla="*/ 268368 h 396533"/>
                      <a:gd name="connsiteX62" fmla="*/ 95593 w 608962"/>
                      <a:gd name="connsiteY62" fmla="*/ 196142 h 396533"/>
                      <a:gd name="connsiteX63" fmla="*/ 97009 w 608962"/>
                      <a:gd name="connsiteY63" fmla="*/ 196142 h 396533"/>
                      <a:gd name="connsiteX64" fmla="*/ 97009 w 608962"/>
                      <a:gd name="connsiteY64" fmla="*/ 196142 h 396533"/>
                      <a:gd name="connsiteX65" fmla="*/ 82847 w 608962"/>
                      <a:gd name="connsiteY65" fmla="*/ 278282 h 396533"/>
                      <a:gd name="connsiteX66" fmla="*/ 55940 w 608962"/>
                      <a:gd name="connsiteY66" fmla="*/ 268368 h 39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8962" h="396533">
                        <a:moveTo>
                          <a:pt x="13454" y="340594"/>
                        </a:moveTo>
                        <a:lnTo>
                          <a:pt x="13454" y="340594"/>
                        </a:lnTo>
                        <a:lnTo>
                          <a:pt x="68685" y="340594"/>
                        </a:lnTo>
                        <a:lnTo>
                          <a:pt x="68685" y="340594"/>
                        </a:lnTo>
                        <a:lnTo>
                          <a:pt x="40362" y="296692"/>
                        </a:lnTo>
                        <a:lnTo>
                          <a:pt x="54523" y="271201"/>
                        </a:lnTo>
                        <a:lnTo>
                          <a:pt x="84264" y="282530"/>
                        </a:lnTo>
                        <a:lnTo>
                          <a:pt x="84264" y="282530"/>
                        </a:lnTo>
                        <a:lnTo>
                          <a:pt x="98425" y="198975"/>
                        </a:lnTo>
                        <a:lnTo>
                          <a:pt x="135246" y="194726"/>
                        </a:lnTo>
                        <a:lnTo>
                          <a:pt x="245709" y="187645"/>
                        </a:lnTo>
                        <a:lnTo>
                          <a:pt x="317935" y="312270"/>
                        </a:lnTo>
                        <a:lnTo>
                          <a:pt x="174900" y="313686"/>
                        </a:lnTo>
                        <a:lnTo>
                          <a:pt x="174900" y="313686"/>
                        </a:lnTo>
                        <a:lnTo>
                          <a:pt x="241460" y="388744"/>
                        </a:lnTo>
                        <a:lnTo>
                          <a:pt x="241460" y="388744"/>
                        </a:lnTo>
                        <a:lnTo>
                          <a:pt x="329265" y="322183"/>
                        </a:lnTo>
                        <a:lnTo>
                          <a:pt x="513369" y="298108"/>
                        </a:lnTo>
                        <a:lnTo>
                          <a:pt x="601173" y="241461"/>
                        </a:lnTo>
                        <a:lnTo>
                          <a:pt x="601173" y="241461"/>
                        </a:lnTo>
                        <a:lnTo>
                          <a:pt x="587012" y="106922"/>
                        </a:lnTo>
                        <a:lnTo>
                          <a:pt x="587012" y="106922"/>
                        </a:lnTo>
                        <a:lnTo>
                          <a:pt x="585595" y="106922"/>
                        </a:lnTo>
                        <a:lnTo>
                          <a:pt x="599757" y="240044"/>
                        </a:lnTo>
                        <a:lnTo>
                          <a:pt x="513369" y="295276"/>
                        </a:lnTo>
                        <a:lnTo>
                          <a:pt x="329265" y="319351"/>
                        </a:lnTo>
                        <a:lnTo>
                          <a:pt x="242877" y="385912"/>
                        </a:lnTo>
                        <a:lnTo>
                          <a:pt x="180564" y="316519"/>
                        </a:lnTo>
                        <a:lnTo>
                          <a:pt x="322184" y="315102"/>
                        </a:lnTo>
                        <a:lnTo>
                          <a:pt x="322184" y="315102"/>
                        </a:lnTo>
                        <a:lnTo>
                          <a:pt x="247126" y="186229"/>
                        </a:lnTo>
                        <a:lnTo>
                          <a:pt x="247126" y="186229"/>
                        </a:lnTo>
                        <a:lnTo>
                          <a:pt x="173483" y="190478"/>
                        </a:lnTo>
                        <a:lnTo>
                          <a:pt x="247126" y="181981"/>
                        </a:lnTo>
                        <a:lnTo>
                          <a:pt x="247126" y="181981"/>
                        </a:lnTo>
                        <a:lnTo>
                          <a:pt x="143743" y="97009"/>
                        </a:lnTo>
                        <a:cubicBezTo>
                          <a:pt x="149408" y="82847"/>
                          <a:pt x="155073" y="68685"/>
                          <a:pt x="160738" y="54523"/>
                        </a:cubicBezTo>
                        <a:cubicBezTo>
                          <a:pt x="166402" y="41778"/>
                          <a:pt x="172067" y="27616"/>
                          <a:pt x="177732" y="13454"/>
                        </a:cubicBezTo>
                        <a:lnTo>
                          <a:pt x="177732" y="12038"/>
                        </a:lnTo>
                        <a:lnTo>
                          <a:pt x="176316" y="10621"/>
                        </a:lnTo>
                        <a:lnTo>
                          <a:pt x="176316" y="12038"/>
                        </a:lnTo>
                        <a:cubicBezTo>
                          <a:pt x="170651" y="26200"/>
                          <a:pt x="164986" y="40361"/>
                          <a:pt x="159322" y="53107"/>
                        </a:cubicBezTo>
                        <a:cubicBezTo>
                          <a:pt x="153657" y="67269"/>
                          <a:pt x="147992" y="81431"/>
                          <a:pt x="142327" y="95593"/>
                        </a:cubicBezTo>
                        <a:lnTo>
                          <a:pt x="142327" y="97009"/>
                        </a:lnTo>
                        <a:lnTo>
                          <a:pt x="242877" y="179148"/>
                        </a:lnTo>
                        <a:lnTo>
                          <a:pt x="135246" y="191894"/>
                        </a:lnTo>
                        <a:lnTo>
                          <a:pt x="95593" y="194726"/>
                        </a:lnTo>
                        <a:lnTo>
                          <a:pt x="95593" y="194726"/>
                        </a:lnTo>
                        <a:lnTo>
                          <a:pt x="54523" y="268368"/>
                        </a:lnTo>
                        <a:lnTo>
                          <a:pt x="10621" y="252790"/>
                        </a:lnTo>
                        <a:lnTo>
                          <a:pt x="10621" y="252790"/>
                        </a:lnTo>
                        <a:lnTo>
                          <a:pt x="38945" y="298108"/>
                        </a:lnTo>
                        <a:lnTo>
                          <a:pt x="13454" y="340594"/>
                        </a:lnTo>
                        <a:close/>
                        <a:moveTo>
                          <a:pt x="16286" y="339178"/>
                        </a:moveTo>
                        <a:lnTo>
                          <a:pt x="38945" y="298108"/>
                        </a:lnTo>
                        <a:lnTo>
                          <a:pt x="64437" y="337762"/>
                        </a:lnTo>
                        <a:lnTo>
                          <a:pt x="16286" y="339178"/>
                        </a:lnTo>
                        <a:close/>
                        <a:moveTo>
                          <a:pt x="53107" y="269784"/>
                        </a:moveTo>
                        <a:lnTo>
                          <a:pt x="38945" y="293860"/>
                        </a:lnTo>
                        <a:lnTo>
                          <a:pt x="14870" y="255622"/>
                        </a:lnTo>
                        <a:lnTo>
                          <a:pt x="53107" y="269784"/>
                        </a:lnTo>
                        <a:close/>
                        <a:moveTo>
                          <a:pt x="55940" y="268368"/>
                        </a:moveTo>
                        <a:lnTo>
                          <a:pt x="95593" y="196142"/>
                        </a:lnTo>
                        <a:lnTo>
                          <a:pt x="97009" y="196142"/>
                        </a:lnTo>
                        <a:lnTo>
                          <a:pt x="97009" y="196142"/>
                        </a:lnTo>
                        <a:lnTo>
                          <a:pt x="82847" y="278282"/>
                        </a:lnTo>
                        <a:lnTo>
                          <a:pt x="55940" y="268368"/>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54" name="Freeform: Shape 953">
                    <a:extLst>
                      <a:ext uri="{FF2B5EF4-FFF2-40B4-BE49-F238E27FC236}">
                        <a16:creationId xmlns:a16="http://schemas.microsoft.com/office/drawing/2014/main" id="{8E9D87CE-5ED0-4504-B9DA-85C5391247E3}"/>
                      </a:ext>
                    </a:extLst>
                  </p:cNvPr>
                  <p:cNvSpPr/>
                  <p:nvPr/>
                </p:nvSpPr>
                <p:spPr>
                  <a:xfrm>
                    <a:off x="6147691" y="621402"/>
                    <a:ext cx="453181" cy="169943"/>
                  </a:xfrm>
                  <a:custGeom>
                    <a:avLst/>
                    <a:gdLst>
                      <a:gd name="connsiteX0" fmla="*/ 138079 w 453181"/>
                      <a:gd name="connsiteY0" fmla="*/ 27616 h 169942"/>
                      <a:gd name="connsiteX1" fmla="*/ 159322 w 453181"/>
                      <a:gd name="connsiteY1" fmla="*/ 160738 h 169942"/>
                      <a:gd name="connsiteX2" fmla="*/ 159322 w 453181"/>
                      <a:gd name="connsiteY2" fmla="*/ 160738 h 169942"/>
                      <a:gd name="connsiteX3" fmla="*/ 336345 w 453181"/>
                      <a:gd name="connsiteY3" fmla="*/ 61604 h 169942"/>
                      <a:gd name="connsiteX4" fmla="*/ 336345 w 453181"/>
                      <a:gd name="connsiteY4" fmla="*/ 61604 h 169942"/>
                      <a:gd name="connsiteX5" fmla="*/ 150824 w 453181"/>
                      <a:gd name="connsiteY5" fmla="*/ 17702 h 169942"/>
                      <a:gd name="connsiteX6" fmla="*/ 443976 w 453181"/>
                      <a:gd name="connsiteY6" fmla="*/ 13454 h 169942"/>
                      <a:gd name="connsiteX7" fmla="*/ 443976 w 453181"/>
                      <a:gd name="connsiteY7" fmla="*/ 13454 h 169942"/>
                      <a:gd name="connsiteX8" fmla="*/ 443976 w 453181"/>
                      <a:gd name="connsiteY8" fmla="*/ 10621 h 169942"/>
                      <a:gd name="connsiteX9" fmla="*/ 142328 w 453181"/>
                      <a:gd name="connsiteY9" fmla="*/ 16286 h 169942"/>
                      <a:gd name="connsiteX10" fmla="*/ 140911 w 453181"/>
                      <a:gd name="connsiteY10" fmla="*/ 16286 h 169942"/>
                      <a:gd name="connsiteX11" fmla="*/ 140911 w 453181"/>
                      <a:gd name="connsiteY11" fmla="*/ 17702 h 169942"/>
                      <a:gd name="connsiteX12" fmla="*/ 330681 w 453181"/>
                      <a:gd name="connsiteY12" fmla="*/ 61604 h 169942"/>
                      <a:gd name="connsiteX13" fmla="*/ 162154 w 453181"/>
                      <a:gd name="connsiteY13" fmla="*/ 157905 h 169942"/>
                      <a:gd name="connsiteX14" fmla="*/ 139495 w 453181"/>
                      <a:gd name="connsiteY14" fmla="*/ 24783 h 169942"/>
                      <a:gd name="connsiteX15" fmla="*/ 139495 w 453181"/>
                      <a:gd name="connsiteY15" fmla="*/ 24783 h 169942"/>
                      <a:gd name="connsiteX16" fmla="*/ 10621 w 453181"/>
                      <a:gd name="connsiteY16" fmla="*/ 81431 h 169942"/>
                      <a:gd name="connsiteX17" fmla="*/ 10621 w 453181"/>
                      <a:gd name="connsiteY17" fmla="*/ 81431 h 169942"/>
                      <a:gd name="connsiteX18" fmla="*/ 12038 w 453181"/>
                      <a:gd name="connsiteY18" fmla="*/ 82847 h 16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3181" h="169942">
                        <a:moveTo>
                          <a:pt x="138079" y="27616"/>
                        </a:moveTo>
                        <a:lnTo>
                          <a:pt x="159322" y="160738"/>
                        </a:lnTo>
                        <a:lnTo>
                          <a:pt x="159322" y="160738"/>
                        </a:lnTo>
                        <a:lnTo>
                          <a:pt x="336345" y="61604"/>
                        </a:lnTo>
                        <a:lnTo>
                          <a:pt x="336345" y="61604"/>
                        </a:lnTo>
                        <a:lnTo>
                          <a:pt x="150824" y="17702"/>
                        </a:lnTo>
                        <a:lnTo>
                          <a:pt x="443976" y="13454"/>
                        </a:lnTo>
                        <a:lnTo>
                          <a:pt x="443976" y="13454"/>
                        </a:lnTo>
                        <a:lnTo>
                          <a:pt x="443976" y="10621"/>
                        </a:lnTo>
                        <a:lnTo>
                          <a:pt x="142328" y="16286"/>
                        </a:lnTo>
                        <a:lnTo>
                          <a:pt x="140911" y="16286"/>
                        </a:lnTo>
                        <a:lnTo>
                          <a:pt x="140911" y="17702"/>
                        </a:lnTo>
                        <a:lnTo>
                          <a:pt x="330681" y="61604"/>
                        </a:lnTo>
                        <a:lnTo>
                          <a:pt x="162154" y="157905"/>
                        </a:lnTo>
                        <a:lnTo>
                          <a:pt x="139495" y="24783"/>
                        </a:lnTo>
                        <a:lnTo>
                          <a:pt x="139495" y="24783"/>
                        </a:lnTo>
                        <a:lnTo>
                          <a:pt x="10621" y="81431"/>
                        </a:lnTo>
                        <a:lnTo>
                          <a:pt x="10621" y="81431"/>
                        </a:lnTo>
                        <a:lnTo>
                          <a:pt x="12038" y="82847"/>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55" name="Freeform: Shape 954">
                    <a:extLst>
                      <a:ext uri="{FF2B5EF4-FFF2-40B4-BE49-F238E27FC236}">
                        <a16:creationId xmlns:a16="http://schemas.microsoft.com/office/drawing/2014/main" id="{9708B38E-8466-4605-8F8A-29272C7532FA}"/>
                      </a:ext>
                    </a:extLst>
                  </p:cNvPr>
                  <p:cNvSpPr/>
                  <p:nvPr/>
                </p:nvSpPr>
                <p:spPr>
                  <a:xfrm>
                    <a:off x="7331627" y="847992"/>
                    <a:ext cx="368210" cy="325724"/>
                  </a:xfrm>
                  <a:custGeom>
                    <a:avLst/>
                    <a:gdLst>
                      <a:gd name="connsiteX0" fmla="*/ 10621 w 368209"/>
                      <a:gd name="connsiteY0" fmla="*/ 211721 h 325723"/>
                      <a:gd name="connsiteX1" fmla="*/ 12038 w 368209"/>
                      <a:gd name="connsiteY1" fmla="*/ 213137 h 325723"/>
                      <a:gd name="connsiteX2" fmla="*/ 12038 w 368209"/>
                      <a:gd name="connsiteY2" fmla="*/ 213137 h 325723"/>
                      <a:gd name="connsiteX3" fmla="*/ 361837 w 368209"/>
                      <a:gd name="connsiteY3" fmla="*/ 17702 h 325723"/>
                      <a:gd name="connsiteX4" fmla="*/ 186229 w 368209"/>
                      <a:gd name="connsiteY4" fmla="*/ 183397 h 325723"/>
                      <a:gd name="connsiteX5" fmla="*/ 10621 w 368209"/>
                      <a:gd name="connsiteY5" fmla="*/ 220218 h 325723"/>
                      <a:gd name="connsiteX6" fmla="*/ 10621 w 368209"/>
                      <a:gd name="connsiteY6" fmla="*/ 220218 h 325723"/>
                      <a:gd name="connsiteX7" fmla="*/ 128165 w 368209"/>
                      <a:gd name="connsiteY7" fmla="*/ 320767 h 325723"/>
                      <a:gd name="connsiteX8" fmla="*/ 129581 w 368209"/>
                      <a:gd name="connsiteY8" fmla="*/ 320767 h 325723"/>
                      <a:gd name="connsiteX9" fmla="*/ 129581 w 368209"/>
                      <a:gd name="connsiteY9" fmla="*/ 319351 h 325723"/>
                      <a:gd name="connsiteX10" fmla="*/ 129581 w 368209"/>
                      <a:gd name="connsiteY10" fmla="*/ 319351 h 325723"/>
                      <a:gd name="connsiteX11" fmla="*/ 14870 w 368209"/>
                      <a:gd name="connsiteY11" fmla="*/ 221634 h 325723"/>
                      <a:gd name="connsiteX12" fmla="*/ 187645 w 368209"/>
                      <a:gd name="connsiteY12" fmla="*/ 184813 h 325723"/>
                      <a:gd name="connsiteX13" fmla="*/ 368918 w 368209"/>
                      <a:gd name="connsiteY13" fmla="*/ 12038 h 325723"/>
                      <a:gd name="connsiteX14" fmla="*/ 370334 w 368209"/>
                      <a:gd name="connsiteY14" fmla="*/ 12038 h 325723"/>
                      <a:gd name="connsiteX15" fmla="*/ 368918 w 368209"/>
                      <a:gd name="connsiteY15" fmla="*/ 10621 h 325723"/>
                      <a:gd name="connsiteX16" fmla="*/ 10621 w 368209"/>
                      <a:gd name="connsiteY16" fmla="*/ 211721 h 325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8209" h="325723">
                        <a:moveTo>
                          <a:pt x="10621" y="211721"/>
                        </a:moveTo>
                        <a:lnTo>
                          <a:pt x="12038" y="213137"/>
                        </a:lnTo>
                        <a:lnTo>
                          <a:pt x="12038" y="213137"/>
                        </a:lnTo>
                        <a:lnTo>
                          <a:pt x="361837" y="17702"/>
                        </a:lnTo>
                        <a:lnTo>
                          <a:pt x="186229" y="183397"/>
                        </a:lnTo>
                        <a:lnTo>
                          <a:pt x="10621" y="220218"/>
                        </a:lnTo>
                        <a:lnTo>
                          <a:pt x="10621" y="220218"/>
                        </a:lnTo>
                        <a:lnTo>
                          <a:pt x="128165" y="320767"/>
                        </a:lnTo>
                        <a:lnTo>
                          <a:pt x="129581" y="320767"/>
                        </a:lnTo>
                        <a:lnTo>
                          <a:pt x="129581" y="319351"/>
                        </a:lnTo>
                        <a:lnTo>
                          <a:pt x="129581" y="319351"/>
                        </a:lnTo>
                        <a:lnTo>
                          <a:pt x="14870" y="221634"/>
                        </a:lnTo>
                        <a:lnTo>
                          <a:pt x="187645" y="184813"/>
                        </a:lnTo>
                        <a:lnTo>
                          <a:pt x="368918" y="12038"/>
                        </a:lnTo>
                        <a:lnTo>
                          <a:pt x="370334" y="12038"/>
                        </a:lnTo>
                        <a:lnTo>
                          <a:pt x="368918" y="10621"/>
                        </a:lnTo>
                        <a:lnTo>
                          <a:pt x="10621" y="211721"/>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56" name="Freeform: Shape 955">
                    <a:extLst>
                      <a:ext uri="{FF2B5EF4-FFF2-40B4-BE49-F238E27FC236}">
                        <a16:creationId xmlns:a16="http://schemas.microsoft.com/office/drawing/2014/main" id="{31C9DB33-B299-4C83-944C-6A821707AA7F}"/>
                      </a:ext>
                    </a:extLst>
                  </p:cNvPr>
                  <p:cNvSpPr/>
                  <p:nvPr/>
                </p:nvSpPr>
                <p:spPr>
                  <a:xfrm>
                    <a:off x="7238158" y="482615"/>
                    <a:ext cx="410695" cy="127457"/>
                  </a:xfrm>
                  <a:custGeom>
                    <a:avLst/>
                    <a:gdLst>
                      <a:gd name="connsiteX0" fmla="*/ 279698 w 410695"/>
                      <a:gd name="connsiteY0" fmla="*/ 13454 h 127457"/>
                      <a:gd name="connsiteX1" fmla="*/ 292443 w 410695"/>
                      <a:gd name="connsiteY1" fmla="*/ 82847 h 127457"/>
                      <a:gd name="connsiteX2" fmla="*/ 20535 w 410695"/>
                      <a:gd name="connsiteY2" fmla="*/ 104090 h 127457"/>
                      <a:gd name="connsiteX3" fmla="*/ 20535 w 410695"/>
                      <a:gd name="connsiteY3" fmla="*/ 104090 h 127457"/>
                      <a:gd name="connsiteX4" fmla="*/ 20535 w 410695"/>
                      <a:gd name="connsiteY4" fmla="*/ 105506 h 127457"/>
                      <a:gd name="connsiteX5" fmla="*/ 292443 w 410695"/>
                      <a:gd name="connsiteY5" fmla="*/ 84263 h 127457"/>
                      <a:gd name="connsiteX6" fmla="*/ 300941 w 410695"/>
                      <a:gd name="connsiteY6" fmla="*/ 129581 h 127457"/>
                      <a:gd name="connsiteX7" fmla="*/ 300941 w 410695"/>
                      <a:gd name="connsiteY7" fmla="*/ 129581 h 127457"/>
                      <a:gd name="connsiteX8" fmla="*/ 401490 w 410695"/>
                      <a:gd name="connsiteY8" fmla="*/ 74350 h 127457"/>
                      <a:gd name="connsiteX9" fmla="*/ 402907 w 410695"/>
                      <a:gd name="connsiteY9" fmla="*/ 74350 h 127457"/>
                      <a:gd name="connsiteX10" fmla="*/ 293860 w 410695"/>
                      <a:gd name="connsiteY10" fmla="*/ 82847 h 127457"/>
                      <a:gd name="connsiteX11" fmla="*/ 281114 w 410695"/>
                      <a:gd name="connsiteY11" fmla="*/ 10621 h 127457"/>
                      <a:gd name="connsiteX12" fmla="*/ 281114 w 410695"/>
                      <a:gd name="connsiteY12" fmla="*/ 10621 h 127457"/>
                      <a:gd name="connsiteX13" fmla="*/ 10621 w 410695"/>
                      <a:gd name="connsiteY13" fmla="*/ 97009 h 127457"/>
                      <a:gd name="connsiteX14" fmla="*/ 10621 w 410695"/>
                      <a:gd name="connsiteY14" fmla="*/ 97009 h 127457"/>
                      <a:gd name="connsiteX15" fmla="*/ 10621 w 410695"/>
                      <a:gd name="connsiteY15" fmla="*/ 98425 h 127457"/>
                      <a:gd name="connsiteX16" fmla="*/ 279698 w 410695"/>
                      <a:gd name="connsiteY16" fmla="*/ 13454 h 127457"/>
                      <a:gd name="connsiteX17" fmla="*/ 302357 w 410695"/>
                      <a:gd name="connsiteY17" fmla="*/ 126749 h 127457"/>
                      <a:gd name="connsiteX18" fmla="*/ 295276 w 410695"/>
                      <a:gd name="connsiteY18" fmla="*/ 84263 h 127457"/>
                      <a:gd name="connsiteX19" fmla="*/ 394409 w 410695"/>
                      <a:gd name="connsiteY19" fmla="*/ 75766 h 127457"/>
                      <a:gd name="connsiteX20" fmla="*/ 302357 w 410695"/>
                      <a:gd name="connsiteY20" fmla="*/ 126749 h 12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0695" h="127457">
                        <a:moveTo>
                          <a:pt x="279698" y="13454"/>
                        </a:moveTo>
                        <a:lnTo>
                          <a:pt x="292443" y="82847"/>
                        </a:lnTo>
                        <a:lnTo>
                          <a:pt x="20535" y="104090"/>
                        </a:lnTo>
                        <a:lnTo>
                          <a:pt x="20535" y="104090"/>
                        </a:lnTo>
                        <a:lnTo>
                          <a:pt x="20535" y="105506"/>
                        </a:lnTo>
                        <a:lnTo>
                          <a:pt x="292443" y="84263"/>
                        </a:lnTo>
                        <a:lnTo>
                          <a:pt x="300941" y="129581"/>
                        </a:lnTo>
                        <a:lnTo>
                          <a:pt x="300941" y="129581"/>
                        </a:lnTo>
                        <a:lnTo>
                          <a:pt x="401490" y="74350"/>
                        </a:lnTo>
                        <a:lnTo>
                          <a:pt x="402907" y="74350"/>
                        </a:lnTo>
                        <a:lnTo>
                          <a:pt x="293860" y="82847"/>
                        </a:lnTo>
                        <a:lnTo>
                          <a:pt x="281114" y="10621"/>
                        </a:lnTo>
                        <a:lnTo>
                          <a:pt x="281114" y="10621"/>
                        </a:lnTo>
                        <a:lnTo>
                          <a:pt x="10621" y="97009"/>
                        </a:lnTo>
                        <a:lnTo>
                          <a:pt x="10621" y="97009"/>
                        </a:lnTo>
                        <a:lnTo>
                          <a:pt x="10621" y="98425"/>
                        </a:lnTo>
                        <a:lnTo>
                          <a:pt x="279698" y="13454"/>
                        </a:lnTo>
                        <a:close/>
                        <a:moveTo>
                          <a:pt x="302357" y="126749"/>
                        </a:moveTo>
                        <a:lnTo>
                          <a:pt x="295276" y="84263"/>
                        </a:lnTo>
                        <a:lnTo>
                          <a:pt x="394409" y="75766"/>
                        </a:lnTo>
                        <a:lnTo>
                          <a:pt x="302357" y="126749"/>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grpSp>
          </p:grpSp>
          <p:grpSp>
            <p:nvGrpSpPr>
              <p:cNvPr id="964" name="Dots">
                <a:extLst>
                  <a:ext uri="{FF2B5EF4-FFF2-40B4-BE49-F238E27FC236}">
                    <a16:creationId xmlns:a16="http://schemas.microsoft.com/office/drawing/2014/main" id="{97A908EF-FAB2-486E-99A1-9499518562B7}"/>
                  </a:ext>
                </a:extLst>
              </p:cNvPr>
              <p:cNvGrpSpPr/>
              <p:nvPr/>
            </p:nvGrpSpPr>
            <p:grpSpPr>
              <a:xfrm>
                <a:off x="1003631" y="341084"/>
                <a:ext cx="10542484" cy="6180366"/>
                <a:chOff x="826141" y="332996"/>
                <a:chExt cx="10535048" cy="6176008"/>
              </a:xfrm>
              <a:solidFill>
                <a:schemeClr val="accent1">
                  <a:lumMod val="75000"/>
                </a:schemeClr>
              </a:solidFill>
            </p:grpSpPr>
            <p:sp>
              <p:nvSpPr>
                <p:cNvPr id="965" name="Freeform: Shape 964">
                  <a:extLst>
                    <a:ext uri="{FF2B5EF4-FFF2-40B4-BE49-F238E27FC236}">
                      <a16:creationId xmlns:a16="http://schemas.microsoft.com/office/drawing/2014/main" id="{0BCD449E-67FB-4604-B2A1-7A25AC8EF15D}"/>
                    </a:ext>
                  </a:extLst>
                </p:cNvPr>
                <p:cNvSpPr/>
                <p:nvPr/>
              </p:nvSpPr>
              <p:spPr>
                <a:xfrm>
                  <a:off x="11181332" y="1308751"/>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8101"/>
                        <a:pt x="95095" y="55442"/>
                      </a:cubicBezTo>
                      <a:cubicBezTo>
                        <a:pt x="95095" y="34199"/>
                        <a:pt x="78101" y="15789"/>
                        <a:pt x="55442" y="15789"/>
                      </a:cubicBezTo>
                      <a:cubicBezTo>
                        <a:pt x="34199" y="15789"/>
                        <a:pt x="15789" y="32783"/>
                        <a:pt x="15789" y="55442"/>
                      </a:cubicBezTo>
                      <a:cubicBezTo>
                        <a:pt x="15789" y="76685"/>
                        <a:pt x="34199" y="95096"/>
                        <a:pt x="55442" y="9509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66" name="Freeform: Shape 965">
                  <a:extLst>
                    <a:ext uri="{FF2B5EF4-FFF2-40B4-BE49-F238E27FC236}">
                      <a16:creationId xmlns:a16="http://schemas.microsoft.com/office/drawing/2014/main" id="{45DAA57E-F6A2-44D9-A10D-3F581A17AE6E}"/>
                    </a:ext>
                  </a:extLst>
                </p:cNvPr>
                <p:cNvSpPr/>
                <p:nvPr/>
              </p:nvSpPr>
              <p:spPr>
                <a:xfrm>
                  <a:off x="9156179" y="2165547"/>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8102"/>
                        <a:pt x="95095" y="55442"/>
                      </a:cubicBezTo>
                      <a:cubicBezTo>
                        <a:pt x="95095" y="34200"/>
                        <a:pt x="78101" y="15789"/>
                        <a:pt x="55442" y="15789"/>
                      </a:cubicBezTo>
                      <a:cubicBezTo>
                        <a:pt x="32783" y="15789"/>
                        <a:pt x="15789" y="32783"/>
                        <a:pt x="15789" y="55442"/>
                      </a:cubicBezTo>
                      <a:cubicBezTo>
                        <a:pt x="15789" y="76685"/>
                        <a:pt x="34199" y="95096"/>
                        <a:pt x="55442" y="9509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67" name="Freeform: Shape 966">
                  <a:extLst>
                    <a:ext uri="{FF2B5EF4-FFF2-40B4-BE49-F238E27FC236}">
                      <a16:creationId xmlns:a16="http://schemas.microsoft.com/office/drawing/2014/main" id="{C629BDF1-D2CA-4D4A-8F9D-4360FB10E950}"/>
                    </a:ext>
                  </a:extLst>
                </p:cNvPr>
                <p:cNvSpPr/>
                <p:nvPr/>
              </p:nvSpPr>
              <p:spPr>
                <a:xfrm>
                  <a:off x="9304879" y="1524012"/>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8101"/>
                        <a:pt x="95095" y="55442"/>
                      </a:cubicBezTo>
                      <a:cubicBezTo>
                        <a:pt x="95095" y="34200"/>
                        <a:pt x="78101" y="15789"/>
                        <a:pt x="55442" y="15789"/>
                      </a:cubicBezTo>
                      <a:cubicBezTo>
                        <a:pt x="34199" y="15789"/>
                        <a:pt x="15789" y="32783"/>
                        <a:pt x="15789" y="55442"/>
                      </a:cubicBezTo>
                      <a:cubicBezTo>
                        <a:pt x="15789" y="78101"/>
                        <a:pt x="32783" y="95096"/>
                        <a:pt x="55442" y="9509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68" name="Freeform: Shape 967">
                  <a:extLst>
                    <a:ext uri="{FF2B5EF4-FFF2-40B4-BE49-F238E27FC236}">
                      <a16:creationId xmlns:a16="http://schemas.microsoft.com/office/drawing/2014/main" id="{4603E273-76E5-466E-9014-58493F404BAB}"/>
                    </a:ext>
                  </a:extLst>
                </p:cNvPr>
                <p:cNvSpPr/>
                <p:nvPr/>
              </p:nvSpPr>
              <p:spPr>
                <a:xfrm>
                  <a:off x="10181501" y="1157219"/>
                  <a:ext cx="155781" cy="155781"/>
                </a:xfrm>
                <a:custGeom>
                  <a:avLst/>
                  <a:gdLst>
                    <a:gd name="connsiteX0" fmla="*/ 80934 w 155781"/>
                    <a:gd name="connsiteY0" fmla="*/ 146079 h 155780"/>
                    <a:gd name="connsiteX1" fmla="*/ 146079 w 155781"/>
                    <a:gd name="connsiteY1" fmla="*/ 80934 h 155780"/>
                    <a:gd name="connsiteX2" fmla="*/ 80934 w 155781"/>
                    <a:gd name="connsiteY2" fmla="*/ 15789 h 155780"/>
                    <a:gd name="connsiteX3" fmla="*/ 15789 w 155781"/>
                    <a:gd name="connsiteY3" fmla="*/ 80934 h 155780"/>
                    <a:gd name="connsiteX4" fmla="*/ 80934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4" y="146079"/>
                      </a:moveTo>
                      <a:cubicBezTo>
                        <a:pt x="116339" y="146079"/>
                        <a:pt x="146079" y="116339"/>
                        <a:pt x="146079" y="80934"/>
                      </a:cubicBezTo>
                      <a:cubicBezTo>
                        <a:pt x="146079" y="45529"/>
                        <a:pt x="116339" y="15789"/>
                        <a:pt x="80934" y="15789"/>
                      </a:cubicBezTo>
                      <a:cubicBezTo>
                        <a:pt x="45530" y="15789"/>
                        <a:pt x="15789" y="45529"/>
                        <a:pt x="15789" y="80934"/>
                      </a:cubicBezTo>
                      <a:cubicBezTo>
                        <a:pt x="15789" y="116339"/>
                        <a:pt x="44113" y="146079"/>
                        <a:pt x="80934"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69" name="Freeform: Shape 968">
                  <a:extLst>
                    <a:ext uri="{FF2B5EF4-FFF2-40B4-BE49-F238E27FC236}">
                      <a16:creationId xmlns:a16="http://schemas.microsoft.com/office/drawing/2014/main" id="{4679D3FC-2BE4-4256-8379-B1A639FD3D1B}"/>
                    </a:ext>
                  </a:extLst>
                </p:cNvPr>
                <p:cNvSpPr/>
                <p:nvPr/>
              </p:nvSpPr>
              <p:spPr>
                <a:xfrm>
                  <a:off x="9862858" y="2115980"/>
                  <a:ext cx="141619" cy="141619"/>
                </a:xfrm>
                <a:custGeom>
                  <a:avLst/>
                  <a:gdLst>
                    <a:gd name="connsiteX0" fmla="*/ 71021 w 141619"/>
                    <a:gd name="connsiteY0" fmla="*/ 126252 h 141619"/>
                    <a:gd name="connsiteX1" fmla="*/ 126253 w 141619"/>
                    <a:gd name="connsiteY1" fmla="*/ 71020 h 141619"/>
                    <a:gd name="connsiteX2" fmla="*/ 71021 w 141619"/>
                    <a:gd name="connsiteY2" fmla="*/ 15789 h 141619"/>
                    <a:gd name="connsiteX3" fmla="*/ 15789 w 141619"/>
                    <a:gd name="connsiteY3" fmla="*/ 71020 h 141619"/>
                    <a:gd name="connsiteX4" fmla="*/ 71021 w 141619"/>
                    <a:gd name="connsiteY4" fmla="*/ 126252 h 14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9" h="141619">
                      <a:moveTo>
                        <a:pt x="71021" y="126252"/>
                      </a:moveTo>
                      <a:cubicBezTo>
                        <a:pt x="100760" y="126252"/>
                        <a:pt x="126253" y="100760"/>
                        <a:pt x="126253" y="71020"/>
                      </a:cubicBezTo>
                      <a:cubicBezTo>
                        <a:pt x="126253" y="41280"/>
                        <a:pt x="100760" y="15789"/>
                        <a:pt x="71021" y="15789"/>
                      </a:cubicBezTo>
                      <a:cubicBezTo>
                        <a:pt x="41281" y="15789"/>
                        <a:pt x="15789" y="41280"/>
                        <a:pt x="15789" y="71020"/>
                      </a:cubicBezTo>
                      <a:cubicBezTo>
                        <a:pt x="15789" y="100760"/>
                        <a:pt x="41281" y="126252"/>
                        <a:pt x="71021" y="12625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70" name="Freeform: Shape 969">
                  <a:extLst>
                    <a:ext uri="{FF2B5EF4-FFF2-40B4-BE49-F238E27FC236}">
                      <a16:creationId xmlns:a16="http://schemas.microsoft.com/office/drawing/2014/main" id="{D5E34C85-4DBD-45B9-AD39-132794CE6D32}"/>
                    </a:ext>
                  </a:extLst>
                </p:cNvPr>
                <p:cNvSpPr/>
                <p:nvPr/>
              </p:nvSpPr>
              <p:spPr>
                <a:xfrm>
                  <a:off x="8710079" y="831495"/>
                  <a:ext cx="155781" cy="155781"/>
                </a:xfrm>
                <a:custGeom>
                  <a:avLst/>
                  <a:gdLst>
                    <a:gd name="connsiteX0" fmla="*/ 80933 w 155781"/>
                    <a:gd name="connsiteY0" fmla="*/ 15789 h 155780"/>
                    <a:gd name="connsiteX1" fmla="*/ 146079 w 155781"/>
                    <a:gd name="connsiteY1" fmla="*/ 80934 h 155780"/>
                    <a:gd name="connsiteX2" fmla="*/ 80933 w 155781"/>
                    <a:gd name="connsiteY2" fmla="*/ 146079 h 155780"/>
                    <a:gd name="connsiteX3" fmla="*/ 15789 w 155781"/>
                    <a:gd name="connsiteY3" fmla="*/ 80934 h 155780"/>
                    <a:gd name="connsiteX4" fmla="*/ 80933 w 155781"/>
                    <a:gd name="connsiteY4" fmla="*/ 15789 h 155780"/>
                    <a:gd name="connsiteX5" fmla="*/ 80933 w 155781"/>
                    <a:gd name="connsiteY5" fmla="*/ 15789 h 155780"/>
                    <a:gd name="connsiteX6" fmla="*/ 80933 w 155781"/>
                    <a:gd name="connsiteY6" fmla="*/ 45529 h 155780"/>
                    <a:gd name="connsiteX7" fmla="*/ 44113 w 155781"/>
                    <a:gd name="connsiteY7" fmla="*/ 82350 h 155780"/>
                    <a:gd name="connsiteX8" fmla="*/ 80933 w 155781"/>
                    <a:gd name="connsiteY8" fmla="*/ 119171 h 155780"/>
                    <a:gd name="connsiteX9" fmla="*/ 117755 w 155781"/>
                    <a:gd name="connsiteY9" fmla="*/ 82350 h 155780"/>
                    <a:gd name="connsiteX10" fmla="*/ 80933 w 155781"/>
                    <a:gd name="connsiteY10" fmla="*/ 45529 h 15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781" h="155780">
                      <a:moveTo>
                        <a:pt x="80933" y="15789"/>
                      </a:moveTo>
                      <a:cubicBezTo>
                        <a:pt x="117755" y="15789"/>
                        <a:pt x="146079" y="45529"/>
                        <a:pt x="146079" y="80934"/>
                      </a:cubicBezTo>
                      <a:cubicBezTo>
                        <a:pt x="146079" y="117755"/>
                        <a:pt x="116338" y="146079"/>
                        <a:pt x="80933" y="146079"/>
                      </a:cubicBezTo>
                      <a:cubicBezTo>
                        <a:pt x="44113" y="146079"/>
                        <a:pt x="15789" y="116339"/>
                        <a:pt x="15789" y="80934"/>
                      </a:cubicBezTo>
                      <a:cubicBezTo>
                        <a:pt x="15789" y="45529"/>
                        <a:pt x="44113" y="15789"/>
                        <a:pt x="80933" y="15789"/>
                      </a:cubicBezTo>
                      <a:lnTo>
                        <a:pt x="80933" y="15789"/>
                      </a:lnTo>
                      <a:close/>
                      <a:moveTo>
                        <a:pt x="80933" y="45529"/>
                      </a:moveTo>
                      <a:cubicBezTo>
                        <a:pt x="61107" y="45529"/>
                        <a:pt x="44113" y="62523"/>
                        <a:pt x="44113" y="82350"/>
                      </a:cubicBezTo>
                      <a:cubicBezTo>
                        <a:pt x="44113" y="102177"/>
                        <a:pt x="61107" y="119171"/>
                        <a:pt x="80933" y="119171"/>
                      </a:cubicBezTo>
                      <a:cubicBezTo>
                        <a:pt x="100760" y="119171"/>
                        <a:pt x="117755" y="102177"/>
                        <a:pt x="117755" y="82350"/>
                      </a:cubicBezTo>
                      <a:cubicBezTo>
                        <a:pt x="117755" y="62523"/>
                        <a:pt x="100760" y="45529"/>
                        <a:pt x="80933" y="4552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71" name="Freeform: Shape 970">
                  <a:extLst>
                    <a:ext uri="{FF2B5EF4-FFF2-40B4-BE49-F238E27FC236}">
                      <a16:creationId xmlns:a16="http://schemas.microsoft.com/office/drawing/2014/main" id="{BEAAC655-062B-4D2C-8BF4-A342A572A1EB}"/>
                    </a:ext>
                  </a:extLst>
                </p:cNvPr>
                <p:cNvSpPr/>
                <p:nvPr/>
              </p:nvSpPr>
              <p:spPr>
                <a:xfrm>
                  <a:off x="10896678" y="1550920"/>
                  <a:ext cx="155781" cy="155781"/>
                </a:xfrm>
                <a:custGeom>
                  <a:avLst/>
                  <a:gdLst>
                    <a:gd name="connsiteX0" fmla="*/ 80934 w 155781"/>
                    <a:gd name="connsiteY0" fmla="*/ 15789 h 155780"/>
                    <a:gd name="connsiteX1" fmla="*/ 146079 w 155781"/>
                    <a:gd name="connsiteY1" fmla="*/ 80934 h 155780"/>
                    <a:gd name="connsiteX2" fmla="*/ 80934 w 155781"/>
                    <a:gd name="connsiteY2" fmla="*/ 146079 h 155780"/>
                    <a:gd name="connsiteX3" fmla="*/ 15789 w 155781"/>
                    <a:gd name="connsiteY3" fmla="*/ 80934 h 155780"/>
                    <a:gd name="connsiteX4" fmla="*/ 80934 w 155781"/>
                    <a:gd name="connsiteY4" fmla="*/ 15789 h 155780"/>
                    <a:gd name="connsiteX5" fmla="*/ 80934 w 155781"/>
                    <a:gd name="connsiteY5" fmla="*/ 15789 h 155780"/>
                    <a:gd name="connsiteX6" fmla="*/ 80934 w 155781"/>
                    <a:gd name="connsiteY6" fmla="*/ 44113 h 155780"/>
                    <a:gd name="connsiteX7" fmla="*/ 44113 w 155781"/>
                    <a:gd name="connsiteY7" fmla="*/ 80934 h 155780"/>
                    <a:gd name="connsiteX8" fmla="*/ 80934 w 155781"/>
                    <a:gd name="connsiteY8" fmla="*/ 117755 h 155780"/>
                    <a:gd name="connsiteX9" fmla="*/ 117755 w 155781"/>
                    <a:gd name="connsiteY9" fmla="*/ 80934 h 155780"/>
                    <a:gd name="connsiteX10" fmla="*/ 80934 w 155781"/>
                    <a:gd name="connsiteY10" fmla="*/ 44113 h 15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781" h="155780">
                      <a:moveTo>
                        <a:pt x="80934" y="15789"/>
                      </a:moveTo>
                      <a:cubicBezTo>
                        <a:pt x="117755" y="15789"/>
                        <a:pt x="146079" y="45529"/>
                        <a:pt x="146079" y="80934"/>
                      </a:cubicBezTo>
                      <a:cubicBezTo>
                        <a:pt x="146079" y="117755"/>
                        <a:pt x="116339" y="146079"/>
                        <a:pt x="80934" y="146079"/>
                      </a:cubicBezTo>
                      <a:cubicBezTo>
                        <a:pt x="45530" y="146079"/>
                        <a:pt x="15789" y="116339"/>
                        <a:pt x="15789" y="80934"/>
                      </a:cubicBezTo>
                      <a:cubicBezTo>
                        <a:pt x="15789" y="45529"/>
                        <a:pt x="45530" y="15789"/>
                        <a:pt x="80934" y="15789"/>
                      </a:cubicBezTo>
                      <a:lnTo>
                        <a:pt x="80934" y="15789"/>
                      </a:lnTo>
                      <a:close/>
                      <a:moveTo>
                        <a:pt x="80934" y="44113"/>
                      </a:moveTo>
                      <a:cubicBezTo>
                        <a:pt x="61107" y="44113"/>
                        <a:pt x="44113" y="61107"/>
                        <a:pt x="44113" y="80934"/>
                      </a:cubicBezTo>
                      <a:cubicBezTo>
                        <a:pt x="44113" y="100760"/>
                        <a:pt x="61107" y="117755"/>
                        <a:pt x="80934" y="117755"/>
                      </a:cubicBezTo>
                      <a:cubicBezTo>
                        <a:pt x="100760" y="117755"/>
                        <a:pt x="117755" y="100760"/>
                        <a:pt x="117755" y="80934"/>
                      </a:cubicBezTo>
                      <a:cubicBezTo>
                        <a:pt x="117755" y="61107"/>
                        <a:pt x="100760" y="44113"/>
                        <a:pt x="80934"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72" name="Freeform: Shape 971">
                  <a:extLst>
                    <a:ext uri="{FF2B5EF4-FFF2-40B4-BE49-F238E27FC236}">
                      <a16:creationId xmlns:a16="http://schemas.microsoft.com/office/drawing/2014/main" id="{40FEFD85-7313-4122-A3B6-91D265504267}"/>
                    </a:ext>
                  </a:extLst>
                </p:cNvPr>
                <p:cNvSpPr/>
                <p:nvPr/>
              </p:nvSpPr>
              <p:spPr>
                <a:xfrm>
                  <a:off x="10265057" y="1637308"/>
                  <a:ext cx="141619" cy="141619"/>
                </a:xfrm>
                <a:custGeom>
                  <a:avLst/>
                  <a:gdLst>
                    <a:gd name="connsiteX0" fmla="*/ 71021 w 141619"/>
                    <a:gd name="connsiteY0" fmla="*/ 15789 h 141619"/>
                    <a:gd name="connsiteX1" fmla="*/ 126252 w 141619"/>
                    <a:gd name="connsiteY1" fmla="*/ 71020 h 141619"/>
                    <a:gd name="connsiteX2" fmla="*/ 71021 w 141619"/>
                    <a:gd name="connsiteY2" fmla="*/ 126252 h 141619"/>
                    <a:gd name="connsiteX3" fmla="*/ 15789 w 141619"/>
                    <a:gd name="connsiteY3" fmla="*/ 71020 h 141619"/>
                    <a:gd name="connsiteX4" fmla="*/ 71021 w 141619"/>
                    <a:gd name="connsiteY4" fmla="*/ 15789 h 141619"/>
                    <a:gd name="connsiteX5" fmla="*/ 71021 w 141619"/>
                    <a:gd name="connsiteY5" fmla="*/ 15789 h 141619"/>
                    <a:gd name="connsiteX6" fmla="*/ 71021 w 141619"/>
                    <a:gd name="connsiteY6" fmla="*/ 25702 h 141619"/>
                    <a:gd name="connsiteX7" fmla="*/ 25703 w 141619"/>
                    <a:gd name="connsiteY7" fmla="*/ 71020 h 141619"/>
                    <a:gd name="connsiteX8" fmla="*/ 71021 w 141619"/>
                    <a:gd name="connsiteY8" fmla="*/ 116339 h 141619"/>
                    <a:gd name="connsiteX9" fmla="*/ 116338 w 141619"/>
                    <a:gd name="connsiteY9" fmla="*/ 71020 h 141619"/>
                    <a:gd name="connsiteX10" fmla="*/ 71021 w 141619"/>
                    <a:gd name="connsiteY10" fmla="*/ 25702 h 14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19" h="141619">
                      <a:moveTo>
                        <a:pt x="71021" y="15789"/>
                      </a:moveTo>
                      <a:cubicBezTo>
                        <a:pt x="102176" y="15789"/>
                        <a:pt x="126252" y="41280"/>
                        <a:pt x="126252" y="71020"/>
                      </a:cubicBezTo>
                      <a:cubicBezTo>
                        <a:pt x="126252" y="102177"/>
                        <a:pt x="100760" y="126252"/>
                        <a:pt x="71021" y="126252"/>
                      </a:cubicBezTo>
                      <a:cubicBezTo>
                        <a:pt x="39864" y="126252"/>
                        <a:pt x="15789" y="100760"/>
                        <a:pt x="15789" y="71020"/>
                      </a:cubicBezTo>
                      <a:cubicBezTo>
                        <a:pt x="15789" y="41280"/>
                        <a:pt x="39864" y="15789"/>
                        <a:pt x="71021" y="15789"/>
                      </a:cubicBezTo>
                      <a:lnTo>
                        <a:pt x="71021" y="15789"/>
                      </a:lnTo>
                      <a:close/>
                      <a:moveTo>
                        <a:pt x="71021" y="25702"/>
                      </a:moveTo>
                      <a:cubicBezTo>
                        <a:pt x="45529" y="25702"/>
                        <a:pt x="25703" y="45529"/>
                        <a:pt x="25703" y="71020"/>
                      </a:cubicBezTo>
                      <a:cubicBezTo>
                        <a:pt x="25703" y="96512"/>
                        <a:pt x="45529" y="116339"/>
                        <a:pt x="71021" y="116339"/>
                      </a:cubicBezTo>
                      <a:cubicBezTo>
                        <a:pt x="96512" y="116339"/>
                        <a:pt x="116338" y="96512"/>
                        <a:pt x="116338" y="71020"/>
                      </a:cubicBezTo>
                      <a:cubicBezTo>
                        <a:pt x="116338" y="46945"/>
                        <a:pt x="96512" y="25702"/>
                        <a:pt x="71021" y="2570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73" name="Freeform: Shape 972">
                  <a:extLst>
                    <a:ext uri="{FF2B5EF4-FFF2-40B4-BE49-F238E27FC236}">
                      <a16:creationId xmlns:a16="http://schemas.microsoft.com/office/drawing/2014/main" id="{C8F6C25D-DDE9-4216-8751-76F39B040F49}"/>
                    </a:ext>
                  </a:extLst>
                </p:cNvPr>
                <p:cNvSpPr/>
                <p:nvPr/>
              </p:nvSpPr>
              <p:spPr>
                <a:xfrm>
                  <a:off x="11153009" y="1501353"/>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5789" y="37032"/>
                        <a:pt x="21453"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74" name="Freeform: Shape 973">
                  <a:extLst>
                    <a:ext uri="{FF2B5EF4-FFF2-40B4-BE49-F238E27FC236}">
                      <a16:creationId xmlns:a16="http://schemas.microsoft.com/office/drawing/2014/main" id="{1483EFED-176E-422D-8826-34CDC34D29E2}"/>
                    </a:ext>
                  </a:extLst>
                </p:cNvPr>
                <p:cNvSpPr/>
                <p:nvPr/>
              </p:nvSpPr>
              <p:spPr>
                <a:xfrm>
                  <a:off x="10743729" y="1504186"/>
                  <a:ext cx="99133" cy="99133"/>
                </a:xfrm>
                <a:custGeom>
                  <a:avLst/>
                  <a:gdLst>
                    <a:gd name="connsiteX0" fmla="*/ 49778 w 99133"/>
                    <a:gd name="connsiteY0" fmla="*/ 83766 h 99133"/>
                    <a:gd name="connsiteX1" fmla="*/ 83766 w 99133"/>
                    <a:gd name="connsiteY1" fmla="*/ 49778 h 99133"/>
                    <a:gd name="connsiteX2" fmla="*/ 49778 w 99133"/>
                    <a:gd name="connsiteY2" fmla="*/ 15789 h 99133"/>
                    <a:gd name="connsiteX3" fmla="*/ 15789 w 99133"/>
                    <a:gd name="connsiteY3" fmla="*/ 49778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8"/>
                      </a:cubicBezTo>
                      <a:cubicBezTo>
                        <a:pt x="83766" y="31367"/>
                        <a:pt x="68188" y="15789"/>
                        <a:pt x="49778" y="15789"/>
                      </a:cubicBezTo>
                      <a:cubicBezTo>
                        <a:pt x="31368" y="15789"/>
                        <a:pt x="15789" y="31367"/>
                        <a:pt x="15789" y="49778"/>
                      </a:cubicBezTo>
                      <a:cubicBezTo>
                        <a:pt x="15789" y="69604"/>
                        <a:pt x="31368" y="83766"/>
                        <a:pt x="49778" y="8376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75" name="Freeform: Shape 974">
                  <a:extLst>
                    <a:ext uri="{FF2B5EF4-FFF2-40B4-BE49-F238E27FC236}">
                      <a16:creationId xmlns:a16="http://schemas.microsoft.com/office/drawing/2014/main" id="{E230F1C3-B4A0-4557-9FBD-17CC43D67103}"/>
                    </a:ext>
                  </a:extLst>
                </p:cNvPr>
                <p:cNvSpPr/>
                <p:nvPr/>
              </p:nvSpPr>
              <p:spPr>
                <a:xfrm>
                  <a:off x="9959160" y="1787424"/>
                  <a:ext cx="84971" cy="84971"/>
                </a:xfrm>
                <a:custGeom>
                  <a:avLst/>
                  <a:gdLst>
                    <a:gd name="connsiteX0" fmla="*/ 48361 w 84971"/>
                    <a:gd name="connsiteY0" fmla="*/ 80934 h 84971"/>
                    <a:gd name="connsiteX1" fmla="*/ 80933 w 84971"/>
                    <a:gd name="connsiteY1" fmla="*/ 48361 h 84971"/>
                    <a:gd name="connsiteX2" fmla="*/ 48361 w 84971"/>
                    <a:gd name="connsiteY2" fmla="*/ 15789 h 84971"/>
                    <a:gd name="connsiteX3" fmla="*/ 15789 w 84971"/>
                    <a:gd name="connsiteY3" fmla="*/ 48361 h 84971"/>
                    <a:gd name="connsiteX4" fmla="*/ 48361 w 84971"/>
                    <a:gd name="connsiteY4" fmla="*/ 8093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8361" y="80934"/>
                      </a:moveTo>
                      <a:cubicBezTo>
                        <a:pt x="66772" y="80934"/>
                        <a:pt x="80933" y="66772"/>
                        <a:pt x="80933" y="48361"/>
                      </a:cubicBezTo>
                      <a:cubicBezTo>
                        <a:pt x="80933" y="29951"/>
                        <a:pt x="66772" y="15789"/>
                        <a:pt x="48361" y="15789"/>
                      </a:cubicBezTo>
                      <a:cubicBezTo>
                        <a:pt x="29951" y="15789"/>
                        <a:pt x="15789" y="29951"/>
                        <a:pt x="15789" y="48361"/>
                      </a:cubicBezTo>
                      <a:cubicBezTo>
                        <a:pt x="15789" y="65356"/>
                        <a:pt x="31367" y="80934"/>
                        <a:pt x="48361" y="8093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76" name="Freeform: Shape 975">
                  <a:extLst>
                    <a:ext uri="{FF2B5EF4-FFF2-40B4-BE49-F238E27FC236}">
                      <a16:creationId xmlns:a16="http://schemas.microsoft.com/office/drawing/2014/main" id="{95953F7F-7E63-46FD-B740-83ADF87A125E}"/>
                    </a:ext>
                  </a:extLst>
                </p:cNvPr>
                <p:cNvSpPr/>
                <p:nvPr/>
              </p:nvSpPr>
              <p:spPr>
                <a:xfrm>
                  <a:off x="10954742" y="1211034"/>
                  <a:ext cx="84971" cy="84971"/>
                </a:xfrm>
                <a:custGeom>
                  <a:avLst/>
                  <a:gdLst>
                    <a:gd name="connsiteX0" fmla="*/ 72437 w 84971"/>
                    <a:gd name="connsiteY0" fmla="*/ 44113 h 84971"/>
                    <a:gd name="connsiteX1" fmla="*/ 44113 w 84971"/>
                    <a:gd name="connsiteY1" fmla="*/ 72437 h 84971"/>
                    <a:gd name="connsiteX2" fmla="*/ 15789 w 84971"/>
                    <a:gd name="connsiteY2" fmla="*/ 44113 h 84971"/>
                    <a:gd name="connsiteX3" fmla="*/ 44113 w 84971"/>
                    <a:gd name="connsiteY3" fmla="*/ 15789 h 84971"/>
                    <a:gd name="connsiteX4" fmla="*/ 72437 w 84971"/>
                    <a:gd name="connsiteY4" fmla="*/ 44113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72437" y="44113"/>
                      </a:moveTo>
                      <a:cubicBezTo>
                        <a:pt x="72437" y="59756"/>
                        <a:pt x="59756" y="72437"/>
                        <a:pt x="44113" y="72437"/>
                      </a:cubicBezTo>
                      <a:cubicBezTo>
                        <a:pt x="28470" y="72437"/>
                        <a:pt x="15789" y="59756"/>
                        <a:pt x="15789" y="44113"/>
                      </a:cubicBezTo>
                      <a:cubicBezTo>
                        <a:pt x="15789" y="28470"/>
                        <a:pt x="28470" y="15789"/>
                        <a:pt x="44113" y="15789"/>
                      </a:cubicBezTo>
                      <a:cubicBezTo>
                        <a:pt x="59756" y="15789"/>
                        <a:pt x="72437" y="28470"/>
                        <a:pt x="72437"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77" name="Freeform: Shape 976">
                  <a:extLst>
                    <a:ext uri="{FF2B5EF4-FFF2-40B4-BE49-F238E27FC236}">
                      <a16:creationId xmlns:a16="http://schemas.microsoft.com/office/drawing/2014/main" id="{6D38B982-E796-4E62-BFDE-1502C53C8B7B}"/>
                    </a:ext>
                  </a:extLst>
                </p:cNvPr>
                <p:cNvSpPr/>
                <p:nvPr/>
              </p:nvSpPr>
              <p:spPr>
                <a:xfrm>
                  <a:off x="11048210" y="1348405"/>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30" y="55442"/>
                        <a:pt x="55442" y="46945"/>
                        <a:pt x="55442" y="35616"/>
                      </a:cubicBezTo>
                      <a:cubicBezTo>
                        <a:pt x="55442" y="25702"/>
                        <a:pt x="46945" y="15789"/>
                        <a:pt x="35616" y="15789"/>
                      </a:cubicBezTo>
                      <a:cubicBezTo>
                        <a:pt x="25703" y="15789"/>
                        <a:pt x="15789" y="24286"/>
                        <a:pt x="15789" y="35616"/>
                      </a:cubicBezTo>
                      <a:cubicBezTo>
                        <a:pt x="17206" y="46945"/>
                        <a:pt x="25703"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78" name="Freeform: Shape 977">
                  <a:extLst>
                    <a:ext uri="{FF2B5EF4-FFF2-40B4-BE49-F238E27FC236}">
                      <a16:creationId xmlns:a16="http://schemas.microsoft.com/office/drawing/2014/main" id="{485346FA-3BDD-4023-8BF7-B551AC16F53A}"/>
                    </a:ext>
                  </a:extLst>
                </p:cNvPr>
                <p:cNvSpPr/>
                <p:nvPr/>
              </p:nvSpPr>
              <p:spPr>
                <a:xfrm>
                  <a:off x="9886933" y="1678377"/>
                  <a:ext cx="113295" cy="113295"/>
                </a:xfrm>
                <a:custGeom>
                  <a:avLst/>
                  <a:gdLst>
                    <a:gd name="connsiteX0" fmla="*/ 61107 w 113295"/>
                    <a:gd name="connsiteY0" fmla="*/ 15789 h 113295"/>
                    <a:gd name="connsiteX1" fmla="*/ 106426 w 113295"/>
                    <a:gd name="connsiteY1" fmla="*/ 61107 h 113295"/>
                    <a:gd name="connsiteX2" fmla="*/ 61107 w 113295"/>
                    <a:gd name="connsiteY2" fmla="*/ 106425 h 113295"/>
                    <a:gd name="connsiteX3" fmla="*/ 15789 w 113295"/>
                    <a:gd name="connsiteY3" fmla="*/ 61107 h 113295"/>
                    <a:gd name="connsiteX4" fmla="*/ 61107 w 113295"/>
                    <a:gd name="connsiteY4" fmla="*/ 15789 h 113295"/>
                    <a:gd name="connsiteX5" fmla="*/ 61107 w 113295"/>
                    <a:gd name="connsiteY5" fmla="*/ 15789 h 113295"/>
                    <a:gd name="connsiteX6" fmla="*/ 61107 w 113295"/>
                    <a:gd name="connsiteY6" fmla="*/ 35616 h 113295"/>
                    <a:gd name="connsiteX7" fmla="*/ 35616 w 113295"/>
                    <a:gd name="connsiteY7" fmla="*/ 61107 h 113295"/>
                    <a:gd name="connsiteX8" fmla="*/ 61107 w 113295"/>
                    <a:gd name="connsiteY8" fmla="*/ 86599 h 113295"/>
                    <a:gd name="connsiteX9" fmla="*/ 86599 w 113295"/>
                    <a:gd name="connsiteY9" fmla="*/ 61107 h 113295"/>
                    <a:gd name="connsiteX10" fmla="*/ 61107 w 113295"/>
                    <a:gd name="connsiteY10" fmla="*/ 35616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07" y="15789"/>
                      </a:moveTo>
                      <a:cubicBezTo>
                        <a:pt x="86599" y="15789"/>
                        <a:pt x="106426" y="35616"/>
                        <a:pt x="106426" y="61107"/>
                      </a:cubicBezTo>
                      <a:cubicBezTo>
                        <a:pt x="106426" y="86599"/>
                        <a:pt x="86599" y="106425"/>
                        <a:pt x="61107" y="106425"/>
                      </a:cubicBezTo>
                      <a:cubicBezTo>
                        <a:pt x="35616" y="106425"/>
                        <a:pt x="15789" y="86599"/>
                        <a:pt x="15789" y="61107"/>
                      </a:cubicBezTo>
                      <a:cubicBezTo>
                        <a:pt x="15789" y="35616"/>
                        <a:pt x="35616" y="15789"/>
                        <a:pt x="61107" y="15789"/>
                      </a:cubicBezTo>
                      <a:lnTo>
                        <a:pt x="61107" y="15789"/>
                      </a:lnTo>
                      <a:close/>
                      <a:moveTo>
                        <a:pt x="61107" y="35616"/>
                      </a:moveTo>
                      <a:cubicBezTo>
                        <a:pt x="46945" y="35616"/>
                        <a:pt x="35616" y="46945"/>
                        <a:pt x="35616" y="61107"/>
                      </a:cubicBezTo>
                      <a:cubicBezTo>
                        <a:pt x="35616" y="75269"/>
                        <a:pt x="46945" y="86599"/>
                        <a:pt x="61107" y="86599"/>
                      </a:cubicBezTo>
                      <a:cubicBezTo>
                        <a:pt x="75269" y="86599"/>
                        <a:pt x="86599" y="75269"/>
                        <a:pt x="86599" y="61107"/>
                      </a:cubicBezTo>
                      <a:cubicBezTo>
                        <a:pt x="86599" y="46945"/>
                        <a:pt x="75269" y="35616"/>
                        <a:pt x="61107"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79" name="Freeform: Shape 978">
                  <a:extLst>
                    <a:ext uri="{FF2B5EF4-FFF2-40B4-BE49-F238E27FC236}">
                      <a16:creationId xmlns:a16="http://schemas.microsoft.com/office/drawing/2014/main" id="{921DF92E-69E1-4B1A-98F4-D2DAD4D7732A}"/>
                    </a:ext>
                  </a:extLst>
                </p:cNvPr>
                <p:cNvSpPr/>
                <p:nvPr/>
              </p:nvSpPr>
              <p:spPr>
                <a:xfrm>
                  <a:off x="10892429" y="1461700"/>
                  <a:ext cx="84971" cy="84971"/>
                </a:xfrm>
                <a:custGeom>
                  <a:avLst/>
                  <a:gdLst>
                    <a:gd name="connsiteX0" fmla="*/ 48361 w 84971"/>
                    <a:gd name="connsiteY0" fmla="*/ 80934 h 84971"/>
                    <a:gd name="connsiteX1" fmla="*/ 80934 w 84971"/>
                    <a:gd name="connsiteY1" fmla="*/ 48361 h 84971"/>
                    <a:gd name="connsiteX2" fmla="*/ 48361 w 84971"/>
                    <a:gd name="connsiteY2" fmla="*/ 15789 h 84971"/>
                    <a:gd name="connsiteX3" fmla="*/ 15789 w 84971"/>
                    <a:gd name="connsiteY3" fmla="*/ 48361 h 84971"/>
                    <a:gd name="connsiteX4" fmla="*/ 48361 w 84971"/>
                    <a:gd name="connsiteY4" fmla="*/ 8093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8361" y="80934"/>
                      </a:moveTo>
                      <a:cubicBezTo>
                        <a:pt x="66772" y="80934"/>
                        <a:pt x="80934" y="66772"/>
                        <a:pt x="80934" y="48361"/>
                      </a:cubicBezTo>
                      <a:cubicBezTo>
                        <a:pt x="80934" y="29951"/>
                        <a:pt x="66772" y="15789"/>
                        <a:pt x="48361" y="15789"/>
                      </a:cubicBezTo>
                      <a:cubicBezTo>
                        <a:pt x="29951" y="15789"/>
                        <a:pt x="15789" y="29951"/>
                        <a:pt x="15789" y="48361"/>
                      </a:cubicBezTo>
                      <a:cubicBezTo>
                        <a:pt x="15789" y="66772"/>
                        <a:pt x="31368" y="80934"/>
                        <a:pt x="48361" y="8093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80" name="Freeform: Shape 979">
                  <a:extLst>
                    <a:ext uri="{FF2B5EF4-FFF2-40B4-BE49-F238E27FC236}">
                      <a16:creationId xmlns:a16="http://schemas.microsoft.com/office/drawing/2014/main" id="{33FA03EC-529F-4E87-9695-BFE4D6622390}"/>
                    </a:ext>
                  </a:extLst>
                </p:cNvPr>
                <p:cNvSpPr/>
                <p:nvPr/>
              </p:nvSpPr>
              <p:spPr>
                <a:xfrm>
                  <a:off x="10685666" y="1354070"/>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5789" y="38448"/>
                        <a:pt x="21453"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81" name="Freeform: Shape 980">
                  <a:extLst>
                    <a:ext uri="{FF2B5EF4-FFF2-40B4-BE49-F238E27FC236}">
                      <a16:creationId xmlns:a16="http://schemas.microsoft.com/office/drawing/2014/main" id="{ADB4ED15-7A99-4B79-86BE-E3302BCAA240}"/>
                    </a:ext>
                  </a:extLst>
                </p:cNvPr>
                <p:cNvSpPr/>
                <p:nvPr/>
              </p:nvSpPr>
              <p:spPr>
                <a:xfrm>
                  <a:off x="10542630" y="1841239"/>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9" y="15789"/>
                        <a:pt x="29951" y="15789"/>
                      </a:cubicBezTo>
                      <a:cubicBezTo>
                        <a:pt x="21454" y="15789"/>
                        <a:pt x="15789" y="21454"/>
                        <a:pt x="15789" y="29951"/>
                      </a:cubicBezTo>
                      <a:cubicBezTo>
                        <a:pt x="15789" y="37032"/>
                        <a:pt x="22870"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82" name="Freeform: Shape 981">
                  <a:extLst>
                    <a:ext uri="{FF2B5EF4-FFF2-40B4-BE49-F238E27FC236}">
                      <a16:creationId xmlns:a16="http://schemas.microsoft.com/office/drawing/2014/main" id="{DA85733A-64DA-4CB6-94AC-988EA42EDA1E}"/>
                    </a:ext>
                  </a:extLst>
                </p:cNvPr>
                <p:cNvSpPr/>
                <p:nvPr/>
              </p:nvSpPr>
              <p:spPr>
                <a:xfrm>
                  <a:off x="10502976" y="2117396"/>
                  <a:ext cx="84971" cy="84971"/>
                </a:xfrm>
                <a:custGeom>
                  <a:avLst/>
                  <a:gdLst>
                    <a:gd name="connsiteX0" fmla="*/ 44113 w 84971"/>
                    <a:gd name="connsiteY0" fmla="*/ 71020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1020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1020"/>
                      </a:moveTo>
                      <a:cubicBezTo>
                        <a:pt x="59691" y="71020"/>
                        <a:pt x="72437" y="58275"/>
                        <a:pt x="72437" y="44113"/>
                      </a:cubicBezTo>
                      <a:cubicBezTo>
                        <a:pt x="72437" y="28535"/>
                        <a:pt x="59691" y="15789"/>
                        <a:pt x="44113" y="15789"/>
                      </a:cubicBezTo>
                      <a:cubicBezTo>
                        <a:pt x="28535" y="15789"/>
                        <a:pt x="15789" y="28535"/>
                        <a:pt x="15789" y="44113"/>
                      </a:cubicBezTo>
                      <a:cubicBezTo>
                        <a:pt x="17206" y="58275"/>
                        <a:pt x="29951" y="71020"/>
                        <a:pt x="44113" y="7102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83" name="Freeform: Shape 982">
                  <a:extLst>
                    <a:ext uri="{FF2B5EF4-FFF2-40B4-BE49-F238E27FC236}">
                      <a16:creationId xmlns:a16="http://schemas.microsoft.com/office/drawing/2014/main" id="{D55C5F11-3298-44FE-B766-9E0C35F88AAF}"/>
                    </a:ext>
                  </a:extLst>
                </p:cNvPr>
                <p:cNvSpPr/>
                <p:nvPr/>
              </p:nvSpPr>
              <p:spPr>
                <a:xfrm>
                  <a:off x="10609191" y="1957367"/>
                  <a:ext cx="70810" cy="70810"/>
                </a:xfrm>
                <a:custGeom>
                  <a:avLst/>
                  <a:gdLst>
                    <a:gd name="connsiteX0" fmla="*/ 38449 w 70809"/>
                    <a:gd name="connsiteY0" fmla="*/ 15789 h 70809"/>
                    <a:gd name="connsiteX1" fmla="*/ 61107 w 70809"/>
                    <a:gd name="connsiteY1" fmla="*/ 38448 h 70809"/>
                    <a:gd name="connsiteX2" fmla="*/ 38449 w 70809"/>
                    <a:gd name="connsiteY2" fmla="*/ 61107 h 70809"/>
                    <a:gd name="connsiteX3" fmla="*/ 15789 w 70809"/>
                    <a:gd name="connsiteY3" fmla="*/ 38448 h 70809"/>
                    <a:gd name="connsiteX4" fmla="*/ 38449 w 70809"/>
                    <a:gd name="connsiteY4" fmla="*/ 15789 h 70809"/>
                    <a:gd name="connsiteX5" fmla="*/ 38449 w 70809"/>
                    <a:gd name="connsiteY5" fmla="*/ 15789 h 70809"/>
                    <a:gd name="connsiteX6" fmla="*/ 38449 w 70809"/>
                    <a:gd name="connsiteY6" fmla="*/ 25702 h 70809"/>
                    <a:gd name="connsiteX7" fmla="*/ 25703 w 70809"/>
                    <a:gd name="connsiteY7" fmla="*/ 38448 h 70809"/>
                    <a:gd name="connsiteX8" fmla="*/ 38449 w 70809"/>
                    <a:gd name="connsiteY8" fmla="*/ 51194 h 70809"/>
                    <a:gd name="connsiteX9" fmla="*/ 51194 w 70809"/>
                    <a:gd name="connsiteY9" fmla="*/ 38448 h 70809"/>
                    <a:gd name="connsiteX10" fmla="*/ 38449 w 70809"/>
                    <a:gd name="connsiteY10" fmla="*/ 25702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38449" y="15789"/>
                      </a:moveTo>
                      <a:cubicBezTo>
                        <a:pt x="51194" y="15789"/>
                        <a:pt x="61107" y="25702"/>
                        <a:pt x="61107" y="38448"/>
                      </a:cubicBezTo>
                      <a:cubicBezTo>
                        <a:pt x="61107" y="51194"/>
                        <a:pt x="51194" y="61107"/>
                        <a:pt x="38449" y="61107"/>
                      </a:cubicBezTo>
                      <a:cubicBezTo>
                        <a:pt x="25703" y="61107"/>
                        <a:pt x="15789" y="51194"/>
                        <a:pt x="15789" y="38448"/>
                      </a:cubicBezTo>
                      <a:cubicBezTo>
                        <a:pt x="15789" y="25702"/>
                        <a:pt x="25703" y="15789"/>
                        <a:pt x="38449" y="15789"/>
                      </a:cubicBezTo>
                      <a:lnTo>
                        <a:pt x="38449" y="15789"/>
                      </a:lnTo>
                      <a:close/>
                      <a:moveTo>
                        <a:pt x="38449" y="25702"/>
                      </a:moveTo>
                      <a:cubicBezTo>
                        <a:pt x="31368" y="25702"/>
                        <a:pt x="25703" y="31367"/>
                        <a:pt x="25703" y="38448"/>
                      </a:cubicBezTo>
                      <a:cubicBezTo>
                        <a:pt x="25703" y="45529"/>
                        <a:pt x="31368" y="51194"/>
                        <a:pt x="38449" y="51194"/>
                      </a:cubicBezTo>
                      <a:cubicBezTo>
                        <a:pt x="45530" y="51194"/>
                        <a:pt x="51194" y="45529"/>
                        <a:pt x="51194" y="38448"/>
                      </a:cubicBezTo>
                      <a:cubicBezTo>
                        <a:pt x="51194" y="31367"/>
                        <a:pt x="45530" y="25702"/>
                        <a:pt x="38449" y="2570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84" name="Freeform: Shape 983">
                  <a:extLst>
                    <a:ext uri="{FF2B5EF4-FFF2-40B4-BE49-F238E27FC236}">
                      <a16:creationId xmlns:a16="http://schemas.microsoft.com/office/drawing/2014/main" id="{F4BF30CF-8F90-4BE1-89C6-992BC855BA16}"/>
                    </a:ext>
                  </a:extLst>
                </p:cNvPr>
                <p:cNvSpPr/>
                <p:nvPr/>
              </p:nvSpPr>
              <p:spPr>
                <a:xfrm>
                  <a:off x="10651677" y="1766181"/>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9" y="15789"/>
                        <a:pt x="29951" y="15789"/>
                      </a:cubicBezTo>
                      <a:cubicBezTo>
                        <a:pt x="22870" y="15789"/>
                        <a:pt x="15789" y="21454"/>
                        <a:pt x="15789" y="29951"/>
                      </a:cubicBezTo>
                      <a:cubicBezTo>
                        <a:pt x="15789" y="38448"/>
                        <a:pt x="21454"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85" name="Freeform: Shape 984">
                  <a:extLst>
                    <a:ext uri="{FF2B5EF4-FFF2-40B4-BE49-F238E27FC236}">
                      <a16:creationId xmlns:a16="http://schemas.microsoft.com/office/drawing/2014/main" id="{7B550305-0DDB-4813-8B89-03A8D893A31B}"/>
                    </a:ext>
                  </a:extLst>
                </p:cNvPr>
                <p:cNvSpPr/>
                <p:nvPr/>
              </p:nvSpPr>
              <p:spPr>
                <a:xfrm>
                  <a:off x="10763556" y="1659967"/>
                  <a:ext cx="84971" cy="84971"/>
                </a:xfrm>
                <a:custGeom>
                  <a:avLst/>
                  <a:gdLst>
                    <a:gd name="connsiteX0" fmla="*/ 46945 w 84971"/>
                    <a:gd name="connsiteY0" fmla="*/ 79518 h 84971"/>
                    <a:gd name="connsiteX1" fmla="*/ 78101 w 84971"/>
                    <a:gd name="connsiteY1" fmla="*/ 48361 h 84971"/>
                    <a:gd name="connsiteX2" fmla="*/ 46945 w 84971"/>
                    <a:gd name="connsiteY2" fmla="*/ 15789 h 84971"/>
                    <a:gd name="connsiteX3" fmla="*/ 15789 w 84971"/>
                    <a:gd name="connsiteY3" fmla="*/ 48361 h 84971"/>
                    <a:gd name="connsiteX4" fmla="*/ 46945 w 84971"/>
                    <a:gd name="connsiteY4" fmla="*/ 79518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6945" y="79518"/>
                      </a:moveTo>
                      <a:cubicBezTo>
                        <a:pt x="63939" y="79518"/>
                        <a:pt x="78101" y="65356"/>
                        <a:pt x="78101" y="48361"/>
                      </a:cubicBezTo>
                      <a:cubicBezTo>
                        <a:pt x="78101" y="31367"/>
                        <a:pt x="63939" y="15789"/>
                        <a:pt x="46945" y="15789"/>
                      </a:cubicBezTo>
                      <a:cubicBezTo>
                        <a:pt x="29951" y="15789"/>
                        <a:pt x="15789" y="29951"/>
                        <a:pt x="15789" y="48361"/>
                      </a:cubicBezTo>
                      <a:cubicBezTo>
                        <a:pt x="15789" y="66772"/>
                        <a:pt x="29951" y="79518"/>
                        <a:pt x="46945" y="7951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86" name="Freeform: Shape 985">
                  <a:extLst>
                    <a:ext uri="{FF2B5EF4-FFF2-40B4-BE49-F238E27FC236}">
                      <a16:creationId xmlns:a16="http://schemas.microsoft.com/office/drawing/2014/main" id="{4BA89490-6F50-45F8-8B95-1AC9A1F25116}"/>
                    </a:ext>
                  </a:extLst>
                </p:cNvPr>
                <p:cNvSpPr/>
                <p:nvPr/>
              </p:nvSpPr>
              <p:spPr>
                <a:xfrm>
                  <a:off x="11304541" y="1446122"/>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1454"/>
                        <a:pt x="38448" y="15789"/>
                        <a:pt x="29951" y="15789"/>
                      </a:cubicBezTo>
                      <a:cubicBezTo>
                        <a:pt x="21453" y="15789"/>
                        <a:pt x="15789" y="21454"/>
                        <a:pt x="15789" y="29951"/>
                      </a:cubicBezTo>
                      <a:cubicBezTo>
                        <a:pt x="15789" y="38448"/>
                        <a:pt x="22870"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87" name="Freeform: Shape 986">
                  <a:extLst>
                    <a:ext uri="{FF2B5EF4-FFF2-40B4-BE49-F238E27FC236}">
                      <a16:creationId xmlns:a16="http://schemas.microsoft.com/office/drawing/2014/main" id="{270F5C41-DA9B-4F18-B73C-921548275B01}"/>
                    </a:ext>
                  </a:extLst>
                </p:cNvPr>
                <p:cNvSpPr/>
                <p:nvPr/>
              </p:nvSpPr>
              <p:spPr>
                <a:xfrm>
                  <a:off x="10481734" y="1499937"/>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4287"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88" name="Freeform: Shape 987">
                  <a:extLst>
                    <a:ext uri="{FF2B5EF4-FFF2-40B4-BE49-F238E27FC236}">
                      <a16:creationId xmlns:a16="http://schemas.microsoft.com/office/drawing/2014/main" id="{FEA3B9D9-B6BB-431A-95E9-B302D282B6A9}"/>
                    </a:ext>
                  </a:extLst>
                </p:cNvPr>
                <p:cNvSpPr/>
                <p:nvPr/>
              </p:nvSpPr>
              <p:spPr>
                <a:xfrm>
                  <a:off x="10528468" y="1161468"/>
                  <a:ext cx="127457" cy="127457"/>
                </a:xfrm>
                <a:custGeom>
                  <a:avLst/>
                  <a:gdLst>
                    <a:gd name="connsiteX0" fmla="*/ 63940 w 127457"/>
                    <a:gd name="connsiteY0" fmla="*/ 15789 h 127457"/>
                    <a:gd name="connsiteX1" fmla="*/ 112091 w 127457"/>
                    <a:gd name="connsiteY1" fmla="*/ 63940 h 127457"/>
                    <a:gd name="connsiteX2" fmla="*/ 63940 w 127457"/>
                    <a:gd name="connsiteY2" fmla="*/ 112090 h 127457"/>
                    <a:gd name="connsiteX3" fmla="*/ 15789 w 127457"/>
                    <a:gd name="connsiteY3" fmla="*/ 63940 h 127457"/>
                    <a:gd name="connsiteX4" fmla="*/ 63940 w 127457"/>
                    <a:gd name="connsiteY4" fmla="*/ 15789 h 127457"/>
                    <a:gd name="connsiteX5" fmla="*/ 63940 w 127457"/>
                    <a:gd name="connsiteY5" fmla="*/ 15789 h 127457"/>
                    <a:gd name="connsiteX6" fmla="*/ 63940 w 127457"/>
                    <a:gd name="connsiteY6" fmla="*/ 24286 h 127457"/>
                    <a:gd name="connsiteX7" fmla="*/ 25703 w 127457"/>
                    <a:gd name="connsiteY7" fmla="*/ 62523 h 127457"/>
                    <a:gd name="connsiteX8" fmla="*/ 63940 w 127457"/>
                    <a:gd name="connsiteY8" fmla="*/ 100760 h 127457"/>
                    <a:gd name="connsiteX9" fmla="*/ 102177 w 127457"/>
                    <a:gd name="connsiteY9" fmla="*/ 62523 h 127457"/>
                    <a:gd name="connsiteX10" fmla="*/ 63940 w 127457"/>
                    <a:gd name="connsiteY10" fmla="*/ 24286 h 12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57" h="127457">
                      <a:moveTo>
                        <a:pt x="63940" y="15789"/>
                      </a:moveTo>
                      <a:cubicBezTo>
                        <a:pt x="90848" y="15789"/>
                        <a:pt x="112091" y="37032"/>
                        <a:pt x="112091" y="63940"/>
                      </a:cubicBezTo>
                      <a:cubicBezTo>
                        <a:pt x="112091" y="90847"/>
                        <a:pt x="90848" y="112090"/>
                        <a:pt x="63940" y="112090"/>
                      </a:cubicBezTo>
                      <a:cubicBezTo>
                        <a:pt x="37032" y="112090"/>
                        <a:pt x="15789" y="90847"/>
                        <a:pt x="15789" y="63940"/>
                      </a:cubicBezTo>
                      <a:cubicBezTo>
                        <a:pt x="15789" y="37032"/>
                        <a:pt x="37032" y="15789"/>
                        <a:pt x="63940" y="15789"/>
                      </a:cubicBezTo>
                      <a:lnTo>
                        <a:pt x="63940" y="15789"/>
                      </a:lnTo>
                      <a:close/>
                      <a:moveTo>
                        <a:pt x="63940" y="24286"/>
                      </a:moveTo>
                      <a:cubicBezTo>
                        <a:pt x="42697" y="24286"/>
                        <a:pt x="25703" y="41280"/>
                        <a:pt x="25703" y="62523"/>
                      </a:cubicBezTo>
                      <a:cubicBezTo>
                        <a:pt x="25703" y="83766"/>
                        <a:pt x="42697" y="100760"/>
                        <a:pt x="63940" y="100760"/>
                      </a:cubicBezTo>
                      <a:cubicBezTo>
                        <a:pt x="85183" y="100760"/>
                        <a:pt x="102177" y="83766"/>
                        <a:pt x="102177" y="62523"/>
                      </a:cubicBezTo>
                      <a:cubicBezTo>
                        <a:pt x="102177" y="42697"/>
                        <a:pt x="85183" y="24286"/>
                        <a:pt x="63940" y="2428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89" name="Freeform: Shape 988">
                  <a:extLst>
                    <a:ext uri="{FF2B5EF4-FFF2-40B4-BE49-F238E27FC236}">
                      <a16:creationId xmlns:a16="http://schemas.microsoft.com/office/drawing/2014/main" id="{7A712B3B-FC57-4BD1-A89F-B19843F30657}"/>
                    </a:ext>
                  </a:extLst>
                </p:cNvPr>
                <p:cNvSpPr/>
                <p:nvPr/>
              </p:nvSpPr>
              <p:spPr>
                <a:xfrm>
                  <a:off x="10265057" y="1407885"/>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8101"/>
                        <a:pt x="95095" y="55442"/>
                      </a:cubicBezTo>
                      <a:cubicBezTo>
                        <a:pt x="95095" y="34199"/>
                        <a:pt x="78102" y="15789"/>
                        <a:pt x="55442" y="15789"/>
                      </a:cubicBezTo>
                      <a:cubicBezTo>
                        <a:pt x="34199" y="15789"/>
                        <a:pt x="15789" y="32783"/>
                        <a:pt x="15789" y="55442"/>
                      </a:cubicBezTo>
                      <a:cubicBezTo>
                        <a:pt x="15789" y="78101"/>
                        <a:pt x="34199" y="95096"/>
                        <a:pt x="55442" y="9509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90" name="Freeform: Shape 989">
                  <a:extLst>
                    <a:ext uri="{FF2B5EF4-FFF2-40B4-BE49-F238E27FC236}">
                      <a16:creationId xmlns:a16="http://schemas.microsoft.com/office/drawing/2014/main" id="{9E4F081F-D2F6-4E59-BE2C-4EFE4C57B3D1}"/>
                    </a:ext>
                  </a:extLst>
                </p:cNvPr>
                <p:cNvSpPr/>
                <p:nvPr/>
              </p:nvSpPr>
              <p:spPr>
                <a:xfrm>
                  <a:off x="10398179" y="1317249"/>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2" y="15789"/>
                        <a:pt x="15789" y="25702"/>
                        <a:pt x="15789" y="37032"/>
                      </a:cubicBezTo>
                      <a:cubicBezTo>
                        <a:pt x="15789" y="48361"/>
                        <a:pt x="25702" y="58275"/>
                        <a:pt x="37032" y="5827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91" name="Freeform: Shape 990">
                  <a:extLst>
                    <a:ext uri="{FF2B5EF4-FFF2-40B4-BE49-F238E27FC236}">
                      <a16:creationId xmlns:a16="http://schemas.microsoft.com/office/drawing/2014/main" id="{FBD21DEF-52A3-4973-A99E-1D3FEED39450}"/>
                    </a:ext>
                  </a:extLst>
                </p:cNvPr>
                <p:cNvSpPr/>
                <p:nvPr/>
              </p:nvSpPr>
              <p:spPr>
                <a:xfrm>
                  <a:off x="10834366" y="1237942"/>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1453" y="15789"/>
                        <a:pt x="15789" y="21454"/>
                        <a:pt x="15789" y="29951"/>
                      </a:cubicBezTo>
                      <a:cubicBezTo>
                        <a:pt x="15789" y="38448"/>
                        <a:pt x="21453"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92" name="Freeform: Shape 991">
                  <a:extLst>
                    <a:ext uri="{FF2B5EF4-FFF2-40B4-BE49-F238E27FC236}">
                      <a16:creationId xmlns:a16="http://schemas.microsoft.com/office/drawing/2014/main" id="{5F30CCC6-E17B-4618-8AFC-269A60C1882F}"/>
                    </a:ext>
                  </a:extLst>
                </p:cNvPr>
                <p:cNvSpPr/>
                <p:nvPr/>
              </p:nvSpPr>
              <p:spPr>
                <a:xfrm>
                  <a:off x="8494817" y="1665632"/>
                  <a:ext cx="155781" cy="155781"/>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93" name="Freeform: Shape 992">
                  <a:extLst>
                    <a:ext uri="{FF2B5EF4-FFF2-40B4-BE49-F238E27FC236}">
                      <a16:creationId xmlns:a16="http://schemas.microsoft.com/office/drawing/2014/main" id="{D37A1194-0EC7-4DA9-866C-5DEC9C9BB808}"/>
                    </a:ext>
                  </a:extLst>
                </p:cNvPr>
                <p:cNvSpPr/>
                <p:nvPr/>
              </p:nvSpPr>
              <p:spPr>
                <a:xfrm>
                  <a:off x="9633435" y="1313000"/>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8101"/>
                        <a:pt x="95095" y="55442"/>
                      </a:cubicBezTo>
                      <a:cubicBezTo>
                        <a:pt x="95095" y="34200"/>
                        <a:pt x="78101" y="15789"/>
                        <a:pt x="55442" y="15789"/>
                      </a:cubicBezTo>
                      <a:cubicBezTo>
                        <a:pt x="34199" y="15789"/>
                        <a:pt x="15789" y="32783"/>
                        <a:pt x="15789" y="55442"/>
                      </a:cubicBezTo>
                      <a:cubicBezTo>
                        <a:pt x="15789" y="78101"/>
                        <a:pt x="34199" y="95096"/>
                        <a:pt x="55442" y="9509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94" name="Freeform: Shape 993">
                  <a:extLst>
                    <a:ext uri="{FF2B5EF4-FFF2-40B4-BE49-F238E27FC236}">
                      <a16:creationId xmlns:a16="http://schemas.microsoft.com/office/drawing/2014/main" id="{F931DCAE-BB7B-4EC8-8A90-DD588C9F174A}"/>
                    </a:ext>
                  </a:extLst>
                </p:cNvPr>
                <p:cNvSpPr/>
                <p:nvPr/>
              </p:nvSpPr>
              <p:spPr>
                <a:xfrm>
                  <a:off x="9403964" y="2080575"/>
                  <a:ext cx="155781" cy="155781"/>
                </a:xfrm>
                <a:custGeom>
                  <a:avLst/>
                  <a:gdLst>
                    <a:gd name="connsiteX0" fmla="*/ 80982 w 155781"/>
                    <a:gd name="connsiteY0" fmla="*/ 15789 h 155780"/>
                    <a:gd name="connsiteX1" fmla="*/ 146127 w 155781"/>
                    <a:gd name="connsiteY1" fmla="*/ 80934 h 155780"/>
                    <a:gd name="connsiteX2" fmla="*/ 80982 w 155781"/>
                    <a:gd name="connsiteY2" fmla="*/ 146079 h 155780"/>
                    <a:gd name="connsiteX3" fmla="*/ 15838 w 155781"/>
                    <a:gd name="connsiteY3" fmla="*/ 80934 h 155780"/>
                    <a:gd name="connsiteX4" fmla="*/ 80982 w 155781"/>
                    <a:gd name="connsiteY4" fmla="*/ 15789 h 155780"/>
                    <a:gd name="connsiteX5" fmla="*/ 80982 w 155781"/>
                    <a:gd name="connsiteY5" fmla="*/ 15789 h 155780"/>
                    <a:gd name="connsiteX6" fmla="*/ 80982 w 155781"/>
                    <a:gd name="connsiteY6" fmla="*/ 44113 h 155780"/>
                    <a:gd name="connsiteX7" fmla="*/ 44161 w 155781"/>
                    <a:gd name="connsiteY7" fmla="*/ 80934 h 155780"/>
                    <a:gd name="connsiteX8" fmla="*/ 80982 w 155781"/>
                    <a:gd name="connsiteY8" fmla="*/ 117755 h 155780"/>
                    <a:gd name="connsiteX9" fmla="*/ 117804 w 155781"/>
                    <a:gd name="connsiteY9" fmla="*/ 80934 h 155780"/>
                    <a:gd name="connsiteX10" fmla="*/ 80982 w 155781"/>
                    <a:gd name="connsiteY10" fmla="*/ 44113 h 15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781" h="155780">
                      <a:moveTo>
                        <a:pt x="80982" y="15789"/>
                      </a:moveTo>
                      <a:cubicBezTo>
                        <a:pt x="117804" y="15789"/>
                        <a:pt x="146127" y="45529"/>
                        <a:pt x="146127" y="80934"/>
                      </a:cubicBezTo>
                      <a:cubicBezTo>
                        <a:pt x="146127" y="117755"/>
                        <a:pt x="116387" y="146079"/>
                        <a:pt x="80982" y="146079"/>
                      </a:cubicBezTo>
                      <a:cubicBezTo>
                        <a:pt x="44161" y="146079"/>
                        <a:pt x="15838" y="116339"/>
                        <a:pt x="15838" y="80934"/>
                      </a:cubicBezTo>
                      <a:cubicBezTo>
                        <a:pt x="14421" y="45529"/>
                        <a:pt x="44161" y="15789"/>
                        <a:pt x="80982" y="15789"/>
                      </a:cubicBezTo>
                      <a:lnTo>
                        <a:pt x="80982" y="15789"/>
                      </a:lnTo>
                      <a:close/>
                      <a:moveTo>
                        <a:pt x="80982" y="44113"/>
                      </a:moveTo>
                      <a:cubicBezTo>
                        <a:pt x="61156" y="44113"/>
                        <a:pt x="44161" y="61107"/>
                        <a:pt x="44161" y="80934"/>
                      </a:cubicBezTo>
                      <a:cubicBezTo>
                        <a:pt x="44161" y="100760"/>
                        <a:pt x="61156" y="117755"/>
                        <a:pt x="80982" y="117755"/>
                      </a:cubicBezTo>
                      <a:cubicBezTo>
                        <a:pt x="100809" y="117755"/>
                        <a:pt x="117804" y="100760"/>
                        <a:pt x="117804" y="80934"/>
                      </a:cubicBezTo>
                      <a:cubicBezTo>
                        <a:pt x="117804" y="61107"/>
                        <a:pt x="100809" y="44113"/>
                        <a:pt x="80982"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95" name="Freeform: Shape 994">
                  <a:extLst>
                    <a:ext uri="{FF2B5EF4-FFF2-40B4-BE49-F238E27FC236}">
                      <a16:creationId xmlns:a16="http://schemas.microsoft.com/office/drawing/2014/main" id="{38B0942E-5993-4508-BF93-478C83931DFA}"/>
                    </a:ext>
                  </a:extLst>
                </p:cNvPr>
                <p:cNvSpPr/>
                <p:nvPr/>
              </p:nvSpPr>
              <p:spPr>
                <a:xfrm>
                  <a:off x="9412509" y="1192624"/>
                  <a:ext cx="113295" cy="113295"/>
                </a:xfrm>
                <a:custGeom>
                  <a:avLst/>
                  <a:gdLst>
                    <a:gd name="connsiteX0" fmla="*/ 61107 w 113295"/>
                    <a:gd name="connsiteY0" fmla="*/ 15789 h 113295"/>
                    <a:gd name="connsiteX1" fmla="*/ 106426 w 113295"/>
                    <a:gd name="connsiteY1" fmla="*/ 61107 h 113295"/>
                    <a:gd name="connsiteX2" fmla="*/ 61107 w 113295"/>
                    <a:gd name="connsiteY2" fmla="*/ 106425 h 113295"/>
                    <a:gd name="connsiteX3" fmla="*/ 15789 w 113295"/>
                    <a:gd name="connsiteY3" fmla="*/ 61107 h 113295"/>
                    <a:gd name="connsiteX4" fmla="*/ 61107 w 113295"/>
                    <a:gd name="connsiteY4" fmla="*/ 15789 h 113295"/>
                    <a:gd name="connsiteX5" fmla="*/ 61107 w 113295"/>
                    <a:gd name="connsiteY5" fmla="*/ 15789 h 113295"/>
                    <a:gd name="connsiteX6" fmla="*/ 61107 w 113295"/>
                    <a:gd name="connsiteY6" fmla="*/ 35616 h 113295"/>
                    <a:gd name="connsiteX7" fmla="*/ 35616 w 113295"/>
                    <a:gd name="connsiteY7" fmla="*/ 61107 h 113295"/>
                    <a:gd name="connsiteX8" fmla="*/ 61107 w 113295"/>
                    <a:gd name="connsiteY8" fmla="*/ 86598 h 113295"/>
                    <a:gd name="connsiteX9" fmla="*/ 86599 w 113295"/>
                    <a:gd name="connsiteY9" fmla="*/ 61107 h 113295"/>
                    <a:gd name="connsiteX10" fmla="*/ 61107 w 113295"/>
                    <a:gd name="connsiteY10" fmla="*/ 35616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07" y="15789"/>
                      </a:moveTo>
                      <a:cubicBezTo>
                        <a:pt x="86599" y="15789"/>
                        <a:pt x="106426" y="35616"/>
                        <a:pt x="106426" y="61107"/>
                      </a:cubicBezTo>
                      <a:cubicBezTo>
                        <a:pt x="106426" y="86598"/>
                        <a:pt x="86599" y="106425"/>
                        <a:pt x="61107" y="106425"/>
                      </a:cubicBezTo>
                      <a:cubicBezTo>
                        <a:pt x="35616" y="106425"/>
                        <a:pt x="15789" y="86598"/>
                        <a:pt x="15789" y="61107"/>
                      </a:cubicBezTo>
                      <a:cubicBezTo>
                        <a:pt x="15789" y="35616"/>
                        <a:pt x="35616" y="15789"/>
                        <a:pt x="61107" y="15789"/>
                      </a:cubicBezTo>
                      <a:lnTo>
                        <a:pt x="61107" y="15789"/>
                      </a:lnTo>
                      <a:close/>
                      <a:moveTo>
                        <a:pt x="61107" y="35616"/>
                      </a:moveTo>
                      <a:cubicBezTo>
                        <a:pt x="46945" y="35616"/>
                        <a:pt x="35616" y="46945"/>
                        <a:pt x="35616" y="61107"/>
                      </a:cubicBezTo>
                      <a:cubicBezTo>
                        <a:pt x="35616" y="75269"/>
                        <a:pt x="46945" y="86598"/>
                        <a:pt x="61107" y="86598"/>
                      </a:cubicBezTo>
                      <a:cubicBezTo>
                        <a:pt x="75269" y="86598"/>
                        <a:pt x="86599" y="75269"/>
                        <a:pt x="86599" y="61107"/>
                      </a:cubicBezTo>
                      <a:cubicBezTo>
                        <a:pt x="86599" y="46945"/>
                        <a:pt x="75269" y="35616"/>
                        <a:pt x="61107"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96" name="Freeform: Shape 995">
                  <a:extLst>
                    <a:ext uri="{FF2B5EF4-FFF2-40B4-BE49-F238E27FC236}">
                      <a16:creationId xmlns:a16="http://schemas.microsoft.com/office/drawing/2014/main" id="{45CE3690-84CF-444F-98CE-2566BA476F3B}"/>
                    </a:ext>
                  </a:extLst>
                </p:cNvPr>
                <p:cNvSpPr/>
                <p:nvPr/>
              </p:nvSpPr>
              <p:spPr>
                <a:xfrm>
                  <a:off x="8807795" y="2421877"/>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1" y="49777"/>
                        <a:pt x="49778" y="42697"/>
                        <a:pt x="49778" y="32783"/>
                      </a:cubicBezTo>
                      <a:cubicBezTo>
                        <a:pt x="49778" y="22870"/>
                        <a:pt x="42697" y="15789"/>
                        <a:pt x="32783" y="15789"/>
                      </a:cubicBezTo>
                      <a:cubicBezTo>
                        <a:pt x="24287" y="15789"/>
                        <a:pt x="15789" y="22870"/>
                        <a:pt x="15789" y="32783"/>
                      </a:cubicBezTo>
                      <a:cubicBezTo>
                        <a:pt x="15789" y="42697"/>
                        <a:pt x="24287"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97" name="Freeform: Shape 996">
                  <a:extLst>
                    <a:ext uri="{FF2B5EF4-FFF2-40B4-BE49-F238E27FC236}">
                      <a16:creationId xmlns:a16="http://schemas.microsoft.com/office/drawing/2014/main" id="{D7144EED-7769-4082-BD53-C1D0102E726B}"/>
                    </a:ext>
                  </a:extLst>
                </p:cNvPr>
                <p:cNvSpPr/>
                <p:nvPr/>
              </p:nvSpPr>
              <p:spPr>
                <a:xfrm>
                  <a:off x="8950831" y="1263433"/>
                  <a:ext cx="56648" cy="56648"/>
                </a:xfrm>
                <a:custGeom>
                  <a:avLst/>
                  <a:gdLst>
                    <a:gd name="connsiteX0" fmla="*/ 32783 w 56647"/>
                    <a:gd name="connsiteY0" fmla="*/ 49778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7" y="42697"/>
                        <a:pt x="49777" y="32783"/>
                      </a:cubicBezTo>
                      <a:cubicBezTo>
                        <a:pt x="49777" y="22870"/>
                        <a:pt x="42696"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98" name="Freeform: Shape 997">
                  <a:extLst>
                    <a:ext uri="{FF2B5EF4-FFF2-40B4-BE49-F238E27FC236}">
                      <a16:creationId xmlns:a16="http://schemas.microsoft.com/office/drawing/2014/main" id="{79F5AF8F-8413-4DBB-BEE9-0B1ECEE1A11E}"/>
                    </a:ext>
                  </a:extLst>
                </p:cNvPr>
                <p:cNvSpPr/>
                <p:nvPr/>
              </p:nvSpPr>
              <p:spPr>
                <a:xfrm>
                  <a:off x="8384355" y="1051005"/>
                  <a:ext cx="84971" cy="84971"/>
                </a:xfrm>
                <a:custGeom>
                  <a:avLst/>
                  <a:gdLst>
                    <a:gd name="connsiteX0" fmla="*/ 48361 w 84971"/>
                    <a:gd name="connsiteY0" fmla="*/ 80934 h 84971"/>
                    <a:gd name="connsiteX1" fmla="*/ 80933 w 84971"/>
                    <a:gd name="connsiteY1" fmla="*/ 48361 h 84971"/>
                    <a:gd name="connsiteX2" fmla="*/ 48361 w 84971"/>
                    <a:gd name="connsiteY2" fmla="*/ 15789 h 84971"/>
                    <a:gd name="connsiteX3" fmla="*/ 15789 w 84971"/>
                    <a:gd name="connsiteY3" fmla="*/ 48361 h 84971"/>
                    <a:gd name="connsiteX4" fmla="*/ 48361 w 84971"/>
                    <a:gd name="connsiteY4" fmla="*/ 8093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8361" y="80934"/>
                      </a:moveTo>
                      <a:cubicBezTo>
                        <a:pt x="66772" y="80934"/>
                        <a:pt x="80933" y="66772"/>
                        <a:pt x="80933" y="48361"/>
                      </a:cubicBezTo>
                      <a:cubicBezTo>
                        <a:pt x="80933" y="29951"/>
                        <a:pt x="66772" y="15789"/>
                        <a:pt x="48361" y="15789"/>
                      </a:cubicBezTo>
                      <a:cubicBezTo>
                        <a:pt x="29951" y="15789"/>
                        <a:pt x="15789" y="29951"/>
                        <a:pt x="15789" y="48361"/>
                      </a:cubicBezTo>
                      <a:cubicBezTo>
                        <a:pt x="15789" y="66772"/>
                        <a:pt x="29951" y="80934"/>
                        <a:pt x="48361" y="8093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99" name="Freeform: Shape 998">
                  <a:extLst>
                    <a:ext uri="{FF2B5EF4-FFF2-40B4-BE49-F238E27FC236}">
                      <a16:creationId xmlns:a16="http://schemas.microsoft.com/office/drawing/2014/main" id="{76FFD69C-C028-4127-8376-A70B72FDC9D2}"/>
                    </a:ext>
                  </a:extLst>
                </p:cNvPr>
                <p:cNvSpPr/>
                <p:nvPr/>
              </p:nvSpPr>
              <p:spPr>
                <a:xfrm>
                  <a:off x="9694332" y="2498352"/>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3"/>
                        <a:pt x="48361" y="15789"/>
                        <a:pt x="37032" y="15789"/>
                      </a:cubicBezTo>
                      <a:cubicBezTo>
                        <a:pt x="25703" y="15789"/>
                        <a:pt x="15789" y="25703"/>
                        <a:pt x="15789" y="37032"/>
                      </a:cubicBezTo>
                      <a:cubicBezTo>
                        <a:pt x="15789" y="49778"/>
                        <a:pt x="25703" y="58275"/>
                        <a:pt x="37032" y="5827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000" name="Freeform: Shape 999">
                  <a:extLst>
                    <a:ext uri="{FF2B5EF4-FFF2-40B4-BE49-F238E27FC236}">
                      <a16:creationId xmlns:a16="http://schemas.microsoft.com/office/drawing/2014/main" id="{2A6D3FBA-D032-4264-8E9A-5B633C4784BD}"/>
                    </a:ext>
                  </a:extLst>
                </p:cNvPr>
                <p:cNvSpPr/>
                <p:nvPr/>
              </p:nvSpPr>
              <p:spPr>
                <a:xfrm>
                  <a:off x="9868523" y="2375143"/>
                  <a:ext cx="99133" cy="99133"/>
                </a:xfrm>
                <a:custGeom>
                  <a:avLst/>
                  <a:gdLst>
                    <a:gd name="connsiteX0" fmla="*/ 49778 w 99133"/>
                    <a:gd name="connsiteY0" fmla="*/ 83766 h 99133"/>
                    <a:gd name="connsiteX1" fmla="*/ 83766 w 99133"/>
                    <a:gd name="connsiteY1" fmla="*/ 49778 h 99133"/>
                    <a:gd name="connsiteX2" fmla="*/ 49778 w 99133"/>
                    <a:gd name="connsiteY2" fmla="*/ 15789 h 99133"/>
                    <a:gd name="connsiteX3" fmla="*/ 15789 w 99133"/>
                    <a:gd name="connsiteY3" fmla="*/ 49778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8"/>
                      </a:cubicBezTo>
                      <a:cubicBezTo>
                        <a:pt x="83766" y="31367"/>
                        <a:pt x="68188" y="15789"/>
                        <a:pt x="49778" y="15789"/>
                      </a:cubicBezTo>
                      <a:cubicBezTo>
                        <a:pt x="31367" y="15789"/>
                        <a:pt x="15789" y="31367"/>
                        <a:pt x="15789" y="49778"/>
                      </a:cubicBezTo>
                      <a:cubicBezTo>
                        <a:pt x="15789" y="69604"/>
                        <a:pt x="31367" y="83766"/>
                        <a:pt x="49778" y="8376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001" name="Freeform: Shape 1000">
                  <a:extLst>
                    <a:ext uri="{FF2B5EF4-FFF2-40B4-BE49-F238E27FC236}">
                      <a16:creationId xmlns:a16="http://schemas.microsoft.com/office/drawing/2014/main" id="{EDCC4D87-45AE-482B-8872-485BA5DCF862}"/>
                    </a:ext>
                  </a:extLst>
                </p:cNvPr>
                <p:cNvSpPr/>
                <p:nvPr/>
              </p:nvSpPr>
              <p:spPr>
                <a:xfrm>
                  <a:off x="9923755" y="2870810"/>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5789" y="37032"/>
                        <a:pt x="21453"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002" name="Freeform: Shape 1001">
                  <a:extLst>
                    <a:ext uri="{FF2B5EF4-FFF2-40B4-BE49-F238E27FC236}">
                      <a16:creationId xmlns:a16="http://schemas.microsoft.com/office/drawing/2014/main" id="{02FB2557-F738-46C8-AECA-485235BD8CB9}"/>
                    </a:ext>
                  </a:extLst>
                </p:cNvPr>
                <p:cNvSpPr/>
                <p:nvPr/>
              </p:nvSpPr>
              <p:spPr>
                <a:xfrm>
                  <a:off x="9983234" y="2675376"/>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3" y="46945"/>
                        <a:pt x="55443" y="35616"/>
                      </a:cubicBezTo>
                      <a:cubicBezTo>
                        <a:pt x="55443" y="24286"/>
                        <a:pt x="46945" y="15789"/>
                        <a:pt x="35616" y="15789"/>
                      </a:cubicBezTo>
                      <a:cubicBezTo>
                        <a:pt x="24287" y="15789"/>
                        <a:pt x="15789" y="24286"/>
                        <a:pt x="15789" y="35616"/>
                      </a:cubicBezTo>
                      <a:cubicBezTo>
                        <a:pt x="15789" y="46945"/>
                        <a:pt x="24287"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003" name="Freeform: Shape 1002">
                  <a:extLst>
                    <a:ext uri="{FF2B5EF4-FFF2-40B4-BE49-F238E27FC236}">
                      <a16:creationId xmlns:a16="http://schemas.microsoft.com/office/drawing/2014/main" id="{FD41EE78-BF16-4266-B17C-91F5AC49001F}"/>
                    </a:ext>
                  </a:extLst>
                </p:cNvPr>
                <p:cNvSpPr/>
                <p:nvPr/>
              </p:nvSpPr>
              <p:spPr>
                <a:xfrm>
                  <a:off x="9772222" y="2920377"/>
                  <a:ext cx="70810" cy="70810"/>
                </a:xfrm>
                <a:custGeom>
                  <a:avLst/>
                  <a:gdLst>
                    <a:gd name="connsiteX0" fmla="*/ 58275 w 70809"/>
                    <a:gd name="connsiteY0" fmla="*/ 37032 h 70809"/>
                    <a:gd name="connsiteX1" fmla="*/ 37032 w 70809"/>
                    <a:gd name="connsiteY1" fmla="*/ 58275 h 70809"/>
                    <a:gd name="connsiteX2" fmla="*/ 15789 w 70809"/>
                    <a:gd name="connsiteY2" fmla="*/ 37032 h 70809"/>
                    <a:gd name="connsiteX3" fmla="*/ 37032 w 70809"/>
                    <a:gd name="connsiteY3" fmla="*/ 15789 h 70809"/>
                    <a:gd name="connsiteX4" fmla="*/ 58275 w 70809"/>
                    <a:gd name="connsiteY4" fmla="*/ 3703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58275" y="37032"/>
                      </a:moveTo>
                      <a:cubicBezTo>
                        <a:pt x="58275" y="48764"/>
                        <a:pt x="48764" y="58275"/>
                        <a:pt x="37032" y="58275"/>
                      </a:cubicBezTo>
                      <a:cubicBezTo>
                        <a:pt x="25300" y="58275"/>
                        <a:pt x="15789" y="48764"/>
                        <a:pt x="15789" y="37032"/>
                      </a:cubicBezTo>
                      <a:cubicBezTo>
                        <a:pt x="15789" y="25300"/>
                        <a:pt x="25300" y="15789"/>
                        <a:pt x="37032" y="15789"/>
                      </a:cubicBezTo>
                      <a:cubicBezTo>
                        <a:pt x="48764" y="15789"/>
                        <a:pt x="58275" y="25300"/>
                        <a:pt x="58275" y="3703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004" name="Freeform: Shape 1003">
                  <a:extLst>
                    <a:ext uri="{FF2B5EF4-FFF2-40B4-BE49-F238E27FC236}">
                      <a16:creationId xmlns:a16="http://schemas.microsoft.com/office/drawing/2014/main" id="{DDEEF5AB-7ABF-4B74-9A4A-18720CDEF3E3}"/>
                    </a:ext>
                  </a:extLst>
                </p:cNvPr>
                <p:cNvSpPr/>
                <p:nvPr/>
              </p:nvSpPr>
              <p:spPr>
                <a:xfrm>
                  <a:off x="10034217" y="2485606"/>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3" y="15789"/>
                        <a:pt x="15789" y="25702"/>
                        <a:pt x="15789" y="37032"/>
                      </a:cubicBezTo>
                      <a:cubicBezTo>
                        <a:pt x="15789" y="49777"/>
                        <a:pt x="25703" y="58275"/>
                        <a:pt x="37032" y="5827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005" name="Freeform: Shape 1004">
                  <a:extLst>
                    <a:ext uri="{FF2B5EF4-FFF2-40B4-BE49-F238E27FC236}">
                      <a16:creationId xmlns:a16="http://schemas.microsoft.com/office/drawing/2014/main" id="{B60F93F7-25A6-4141-98A1-65ADA1ABB9D6}"/>
                    </a:ext>
                  </a:extLst>
                </p:cNvPr>
                <p:cNvSpPr/>
                <p:nvPr/>
              </p:nvSpPr>
              <p:spPr>
                <a:xfrm>
                  <a:off x="9997396" y="2832573"/>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3" y="46945"/>
                        <a:pt x="55443" y="35616"/>
                      </a:cubicBezTo>
                      <a:cubicBezTo>
                        <a:pt x="55443" y="24286"/>
                        <a:pt x="46945" y="15789"/>
                        <a:pt x="35616" y="15789"/>
                      </a:cubicBezTo>
                      <a:cubicBezTo>
                        <a:pt x="24287" y="15789"/>
                        <a:pt x="15789" y="24286"/>
                        <a:pt x="15789" y="35616"/>
                      </a:cubicBezTo>
                      <a:cubicBezTo>
                        <a:pt x="15789" y="46945"/>
                        <a:pt x="24287"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006" name="Freeform: Shape 1005">
                  <a:extLst>
                    <a:ext uri="{FF2B5EF4-FFF2-40B4-BE49-F238E27FC236}">
                      <a16:creationId xmlns:a16="http://schemas.microsoft.com/office/drawing/2014/main" id="{5FFAAC47-E8BC-433E-92C1-7D64487C071D}"/>
                    </a:ext>
                  </a:extLst>
                </p:cNvPr>
                <p:cNvSpPr/>
                <p:nvPr/>
              </p:nvSpPr>
              <p:spPr>
                <a:xfrm>
                  <a:off x="10117772" y="2512514"/>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3" y="46945"/>
                        <a:pt x="55443" y="35616"/>
                      </a:cubicBezTo>
                      <a:cubicBezTo>
                        <a:pt x="55443" y="24286"/>
                        <a:pt x="46945" y="15789"/>
                        <a:pt x="35616" y="15789"/>
                      </a:cubicBezTo>
                      <a:cubicBezTo>
                        <a:pt x="24287" y="15789"/>
                        <a:pt x="15789" y="24286"/>
                        <a:pt x="15789" y="35616"/>
                      </a:cubicBezTo>
                      <a:cubicBezTo>
                        <a:pt x="17206" y="46945"/>
                        <a:pt x="25703"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007" name="Freeform: Shape 1006">
                  <a:extLst>
                    <a:ext uri="{FF2B5EF4-FFF2-40B4-BE49-F238E27FC236}">
                      <a16:creationId xmlns:a16="http://schemas.microsoft.com/office/drawing/2014/main" id="{C16B8E0C-A036-4DBF-9EA4-50E4780F49F1}"/>
                    </a:ext>
                  </a:extLst>
                </p:cNvPr>
                <p:cNvSpPr/>
                <p:nvPr/>
              </p:nvSpPr>
              <p:spPr>
                <a:xfrm>
                  <a:off x="10107860" y="2478525"/>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5789" y="38448"/>
                        <a:pt x="22870"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008" name="Freeform: Shape 1007">
                  <a:extLst>
                    <a:ext uri="{FF2B5EF4-FFF2-40B4-BE49-F238E27FC236}">
                      <a16:creationId xmlns:a16="http://schemas.microsoft.com/office/drawing/2014/main" id="{2EE44B9D-4977-4CB2-9A99-8F07FA531845}"/>
                    </a:ext>
                  </a:extLst>
                </p:cNvPr>
                <p:cNvSpPr/>
                <p:nvPr/>
              </p:nvSpPr>
              <p:spPr>
                <a:xfrm>
                  <a:off x="10293380" y="2420461"/>
                  <a:ext cx="42486" cy="42486"/>
                </a:xfrm>
                <a:custGeom>
                  <a:avLst/>
                  <a:gdLst>
                    <a:gd name="connsiteX0" fmla="*/ 22870 w 42485"/>
                    <a:gd name="connsiteY0" fmla="*/ 29951 h 42485"/>
                    <a:gd name="connsiteX1" fmla="*/ 29951 w 42485"/>
                    <a:gd name="connsiteY1" fmla="*/ 22870 h 42485"/>
                    <a:gd name="connsiteX2" fmla="*/ 22870 w 42485"/>
                    <a:gd name="connsiteY2" fmla="*/ 15789 h 42485"/>
                    <a:gd name="connsiteX3" fmla="*/ 15789 w 42485"/>
                    <a:gd name="connsiteY3" fmla="*/ 22870 h 42485"/>
                    <a:gd name="connsiteX4" fmla="*/ 22870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29951"/>
                      </a:moveTo>
                      <a:cubicBezTo>
                        <a:pt x="27118" y="29951"/>
                        <a:pt x="29951" y="27119"/>
                        <a:pt x="29951" y="22870"/>
                      </a:cubicBezTo>
                      <a:cubicBezTo>
                        <a:pt x="29951" y="18622"/>
                        <a:pt x="27118" y="15789"/>
                        <a:pt x="22870" y="15789"/>
                      </a:cubicBezTo>
                      <a:cubicBezTo>
                        <a:pt x="18622" y="15789"/>
                        <a:pt x="15789" y="18622"/>
                        <a:pt x="15789" y="22870"/>
                      </a:cubicBezTo>
                      <a:cubicBezTo>
                        <a:pt x="15789" y="27119"/>
                        <a:pt x="18622" y="29951"/>
                        <a:pt x="22870" y="2995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009" name="Freeform: Shape 1008">
                  <a:extLst>
                    <a:ext uri="{FF2B5EF4-FFF2-40B4-BE49-F238E27FC236}">
                      <a16:creationId xmlns:a16="http://schemas.microsoft.com/office/drawing/2014/main" id="{1F0A849F-0F1A-4419-9BBA-EAB8EAA6815D}"/>
                    </a:ext>
                  </a:extLst>
                </p:cNvPr>
                <p:cNvSpPr/>
                <p:nvPr/>
              </p:nvSpPr>
              <p:spPr>
                <a:xfrm>
                  <a:off x="10351444" y="2362397"/>
                  <a:ext cx="42486" cy="42486"/>
                </a:xfrm>
                <a:custGeom>
                  <a:avLst/>
                  <a:gdLst>
                    <a:gd name="connsiteX0" fmla="*/ 29951 w 42485"/>
                    <a:gd name="connsiteY0" fmla="*/ 22870 h 42485"/>
                    <a:gd name="connsiteX1" fmla="*/ 22870 w 42485"/>
                    <a:gd name="connsiteY1" fmla="*/ 29951 h 42485"/>
                    <a:gd name="connsiteX2" fmla="*/ 15789 w 42485"/>
                    <a:gd name="connsiteY2" fmla="*/ 22870 h 42485"/>
                    <a:gd name="connsiteX3" fmla="*/ 22870 w 42485"/>
                    <a:gd name="connsiteY3" fmla="*/ 15789 h 42485"/>
                    <a:gd name="connsiteX4" fmla="*/ 29951 w 42485"/>
                    <a:gd name="connsiteY4" fmla="*/ 2287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9951" y="22870"/>
                      </a:moveTo>
                      <a:cubicBezTo>
                        <a:pt x="29951" y="26781"/>
                        <a:pt x="26780" y="29951"/>
                        <a:pt x="22870" y="29951"/>
                      </a:cubicBezTo>
                      <a:cubicBezTo>
                        <a:pt x="18959" y="29951"/>
                        <a:pt x="15789" y="26781"/>
                        <a:pt x="15789" y="22870"/>
                      </a:cubicBezTo>
                      <a:cubicBezTo>
                        <a:pt x="15789" y="18959"/>
                        <a:pt x="18959" y="15789"/>
                        <a:pt x="22870" y="15789"/>
                      </a:cubicBezTo>
                      <a:cubicBezTo>
                        <a:pt x="26780" y="15789"/>
                        <a:pt x="29951" y="18959"/>
                        <a:pt x="29951" y="2287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010" name="Freeform: Shape 1009">
                  <a:extLst>
                    <a:ext uri="{FF2B5EF4-FFF2-40B4-BE49-F238E27FC236}">
                      <a16:creationId xmlns:a16="http://schemas.microsoft.com/office/drawing/2014/main" id="{5E68FAFB-9ECB-4E47-89BF-728B3894F5DA}"/>
                    </a:ext>
                  </a:extLst>
                </p:cNvPr>
                <p:cNvSpPr/>
                <p:nvPr/>
              </p:nvSpPr>
              <p:spPr>
                <a:xfrm>
                  <a:off x="10442080" y="2233524"/>
                  <a:ext cx="42486" cy="42486"/>
                </a:xfrm>
                <a:custGeom>
                  <a:avLst/>
                  <a:gdLst>
                    <a:gd name="connsiteX0" fmla="*/ 22870 w 42485"/>
                    <a:gd name="connsiteY0" fmla="*/ 29951 h 42485"/>
                    <a:gd name="connsiteX1" fmla="*/ 29951 w 42485"/>
                    <a:gd name="connsiteY1" fmla="*/ 22870 h 42485"/>
                    <a:gd name="connsiteX2" fmla="*/ 22870 w 42485"/>
                    <a:gd name="connsiteY2" fmla="*/ 15789 h 42485"/>
                    <a:gd name="connsiteX3" fmla="*/ 15789 w 42485"/>
                    <a:gd name="connsiteY3" fmla="*/ 22870 h 42485"/>
                    <a:gd name="connsiteX4" fmla="*/ 22870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29951"/>
                      </a:moveTo>
                      <a:cubicBezTo>
                        <a:pt x="27118" y="29951"/>
                        <a:pt x="29951" y="27119"/>
                        <a:pt x="29951" y="22870"/>
                      </a:cubicBezTo>
                      <a:cubicBezTo>
                        <a:pt x="29951" y="18621"/>
                        <a:pt x="27118" y="15789"/>
                        <a:pt x="22870" y="15789"/>
                      </a:cubicBezTo>
                      <a:cubicBezTo>
                        <a:pt x="18622" y="15789"/>
                        <a:pt x="15789" y="18621"/>
                        <a:pt x="15789" y="22870"/>
                      </a:cubicBezTo>
                      <a:cubicBezTo>
                        <a:pt x="15789" y="27119"/>
                        <a:pt x="20037" y="29951"/>
                        <a:pt x="22870" y="2995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011" name="Freeform: Shape 1010">
                  <a:extLst>
                    <a:ext uri="{FF2B5EF4-FFF2-40B4-BE49-F238E27FC236}">
                      <a16:creationId xmlns:a16="http://schemas.microsoft.com/office/drawing/2014/main" id="{D6B35D65-CB6B-47D5-B102-CA76BD07E6F7}"/>
                    </a:ext>
                  </a:extLst>
                </p:cNvPr>
                <p:cNvSpPr/>
                <p:nvPr/>
              </p:nvSpPr>
              <p:spPr>
                <a:xfrm>
                  <a:off x="10082096" y="2114564"/>
                  <a:ext cx="42486" cy="42486"/>
                </a:xfrm>
                <a:custGeom>
                  <a:avLst/>
                  <a:gdLst>
                    <a:gd name="connsiteX0" fmla="*/ 25974 w 42485"/>
                    <a:gd name="connsiteY0" fmla="*/ 35616 h 42485"/>
                    <a:gd name="connsiteX1" fmla="*/ 35887 w 42485"/>
                    <a:gd name="connsiteY1" fmla="*/ 25702 h 42485"/>
                    <a:gd name="connsiteX2" fmla="*/ 25974 w 42485"/>
                    <a:gd name="connsiteY2" fmla="*/ 15789 h 42485"/>
                    <a:gd name="connsiteX3" fmla="*/ 16060 w 42485"/>
                    <a:gd name="connsiteY3" fmla="*/ 25702 h 42485"/>
                    <a:gd name="connsiteX4" fmla="*/ 25974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974" y="35616"/>
                      </a:moveTo>
                      <a:cubicBezTo>
                        <a:pt x="31639" y="35616"/>
                        <a:pt x="35887" y="31367"/>
                        <a:pt x="35887" y="25702"/>
                      </a:cubicBezTo>
                      <a:cubicBezTo>
                        <a:pt x="35887" y="20038"/>
                        <a:pt x="31639" y="15789"/>
                        <a:pt x="25974" y="15789"/>
                      </a:cubicBezTo>
                      <a:cubicBezTo>
                        <a:pt x="20310" y="15789"/>
                        <a:pt x="16060" y="20038"/>
                        <a:pt x="16060" y="25702"/>
                      </a:cubicBezTo>
                      <a:cubicBezTo>
                        <a:pt x="14644" y="29951"/>
                        <a:pt x="18893" y="35616"/>
                        <a:pt x="25974"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012" name="Freeform: Shape 1011">
                  <a:extLst>
                    <a:ext uri="{FF2B5EF4-FFF2-40B4-BE49-F238E27FC236}">
                      <a16:creationId xmlns:a16="http://schemas.microsoft.com/office/drawing/2014/main" id="{BED2F49C-F44F-41A3-AC1B-473311BBD8F9}"/>
                    </a:ext>
                  </a:extLst>
                </p:cNvPr>
                <p:cNvSpPr/>
                <p:nvPr/>
              </p:nvSpPr>
              <p:spPr>
                <a:xfrm>
                  <a:off x="9852856" y="2794336"/>
                  <a:ext cx="84971" cy="84971"/>
                </a:xfrm>
                <a:custGeom>
                  <a:avLst/>
                  <a:gdLst>
                    <a:gd name="connsiteX0" fmla="*/ 48451 w 84971"/>
                    <a:gd name="connsiteY0" fmla="*/ 15789 h 84971"/>
                    <a:gd name="connsiteX1" fmla="*/ 81023 w 84971"/>
                    <a:gd name="connsiteY1" fmla="*/ 48361 h 84971"/>
                    <a:gd name="connsiteX2" fmla="*/ 48451 w 84971"/>
                    <a:gd name="connsiteY2" fmla="*/ 80934 h 84971"/>
                    <a:gd name="connsiteX3" fmla="*/ 15879 w 84971"/>
                    <a:gd name="connsiteY3" fmla="*/ 48361 h 84971"/>
                    <a:gd name="connsiteX4" fmla="*/ 48451 w 84971"/>
                    <a:gd name="connsiteY4" fmla="*/ 15789 h 84971"/>
                    <a:gd name="connsiteX5" fmla="*/ 48451 w 84971"/>
                    <a:gd name="connsiteY5" fmla="*/ 15789 h 84971"/>
                    <a:gd name="connsiteX6" fmla="*/ 48451 w 84971"/>
                    <a:gd name="connsiteY6" fmla="*/ 29951 h 84971"/>
                    <a:gd name="connsiteX7" fmla="*/ 30041 w 84971"/>
                    <a:gd name="connsiteY7" fmla="*/ 48361 h 84971"/>
                    <a:gd name="connsiteX8" fmla="*/ 48451 w 84971"/>
                    <a:gd name="connsiteY8" fmla="*/ 66772 h 84971"/>
                    <a:gd name="connsiteX9" fmla="*/ 66861 w 84971"/>
                    <a:gd name="connsiteY9" fmla="*/ 48361 h 84971"/>
                    <a:gd name="connsiteX10" fmla="*/ 48451 w 84971"/>
                    <a:gd name="connsiteY10" fmla="*/ 29951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8451" y="15789"/>
                      </a:moveTo>
                      <a:cubicBezTo>
                        <a:pt x="66861" y="15789"/>
                        <a:pt x="81023" y="29951"/>
                        <a:pt x="81023" y="48361"/>
                      </a:cubicBezTo>
                      <a:cubicBezTo>
                        <a:pt x="81023" y="66772"/>
                        <a:pt x="66861" y="80934"/>
                        <a:pt x="48451" y="80934"/>
                      </a:cubicBezTo>
                      <a:cubicBezTo>
                        <a:pt x="30041" y="80934"/>
                        <a:pt x="15879" y="66772"/>
                        <a:pt x="15879" y="48361"/>
                      </a:cubicBezTo>
                      <a:cubicBezTo>
                        <a:pt x="14462" y="31367"/>
                        <a:pt x="30041" y="15789"/>
                        <a:pt x="48451" y="15789"/>
                      </a:cubicBezTo>
                      <a:lnTo>
                        <a:pt x="48451" y="15789"/>
                      </a:lnTo>
                      <a:close/>
                      <a:moveTo>
                        <a:pt x="48451" y="29951"/>
                      </a:moveTo>
                      <a:cubicBezTo>
                        <a:pt x="38537" y="29951"/>
                        <a:pt x="30041" y="38448"/>
                        <a:pt x="30041" y="48361"/>
                      </a:cubicBezTo>
                      <a:cubicBezTo>
                        <a:pt x="30041" y="58275"/>
                        <a:pt x="38537" y="66772"/>
                        <a:pt x="48451" y="66772"/>
                      </a:cubicBezTo>
                      <a:cubicBezTo>
                        <a:pt x="58364" y="66772"/>
                        <a:pt x="66861" y="58275"/>
                        <a:pt x="66861" y="48361"/>
                      </a:cubicBezTo>
                      <a:cubicBezTo>
                        <a:pt x="66861" y="38448"/>
                        <a:pt x="58364" y="29951"/>
                        <a:pt x="48451" y="2995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013" name="Freeform: Shape 1012">
                  <a:extLst>
                    <a:ext uri="{FF2B5EF4-FFF2-40B4-BE49-F238E27FC236}">
                      <a16:creationId xmlns:a16="http://schemas.microsoft.com/office/drawing/2014/main" id="{22439C5B-38F5-4A80-8C09-22454E34F861}"/>
                    </a:ext>
                  </a:extLst>
                </p:cNvPr>
                <p:cNvSpPr/>
                <p:nvPr/>
              </p:nvSpPr>
              <p:spPr>
                <a:xfrm>
                  <a:off x="9681585" y="2943036"/>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9" y="15789"/>
                        <a:pt x="29951" y="15789"/>
                      </a:cubicBezTo>
                      <a:cubicBezTo>
                        <a:pt x="22870" y="15789"/>
                        <a:pt x="15789" y="21454"/>
                        <a:pt x="15789" y="29951"/>
                      </a:cubicBezTo>
                      <a:cubicBezTo>
                        <a:pt x="15789" y="38448"/>
                        <a:pt x="21454"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08" name="Freeform: Shape 1907">
                  <a:extLst>
                    <a:ext uri="{FF2B5EF4-FFF2-40B4-BE49-F238E27FC236}">
                      <a16:creationId xmlns:a16="http://schemas.microsoft.com/office/drawing/2014/main" id="{1F11CABE-8857-4FEE-A1D8-C192CE99627B}"/>
                    </a:ext>
                  </a:extLst>
                </p:cNvPr>
                <p:cNvSpPr/>
                <p:nvPr/>
              </p:nvSpPr>
              <p:spPr>
                <a:xfrm>
                  <a:off x="10078119" y="2229275"/>
                  <a:ext cx="42486" cy="42486"/>
                </a:xfrm>
                <a:custGeom>
                  <a:avLst/>
                  <a:gdLst>
                    <a:gd name="connsiteX0" fmla="*/ 22870 w 42485"/>
                    <a:gd name="connsiteY0" fmla="*/ 29951 h 42485"/>
                    <a:gd name="connsiteX1" fmla="*/ 29951 w 42485"/>
                    <a:gd name="connsiteY1" fmla="*/ 22870 h 42485"/>
                    <a:gd name="connsiteX2" fmla="*/ 22870 w 42485"/>
                    <a:gd name="connsiteY2" fmla="*/ 15789 h 42485"/>
                    <a:gd name="connsiteX3" fmla="*/ 15789 w 42485"/>
                    <a:gd name="connsiteY3" fmla="*/ 22870 h 42485"/>
                    <a:gd name="connsiteX4" fmla="*/ 22870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29951"/>
                      </a:moveTo>
                      <a:cubicBezTo>
                        <a:pt x="27118" y="29951"/>
                        <a:pt x="29951" y="27119"/>
                        <a:pt x="29951" y="22870"/>
                      </a:cubicBezTo>
                      <a:cubicBezTo>
                        <a:pt x="29951" y="18622"/>
                        <a:pt x="27118" y="15789"/>
                        <a:pt x="22870" y="15789"/>
                      </a:cubicBezTo>
                      <a:cubicBezTo>
                        <a:pt x="18622" y="15789"/>
                        <a:pt x="15789" y="18622"/>
                        <a:pt x="15789" y="22870"/>
                      </a:cubicBezTo>
                      <a:cubicBezTo>
                        <a:pt x="15789" y="25703"/>
                        <a:pt x="18622" y="29951"/>
                        <a:pt x="22870" y="2995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09" name="Freeform: Shape 1908">
                  <a:extLst>
                    <a:ext uri="{FF2B5EF4-FFF2-40B4-BE49-F238E27FC236}">
                      <a16:creationId xmlns:a16="http://schemas.microsoft.com/office/drawing/2014/main" id="{9B47B786-D90F-4152-AE82-02C3DF214991}"/>
                    </a:ext>
                  </a:extLst>
                </p:cNvPr>
                <p:cNvSpPr/>
                <p:nvPr/>
              </p:nvSpPr>
              <p:spPr>
                <a:xfrm>
                  <a:off x="10112108" y="2353900"/>
                  <a:ext cx="28324" cy="28324"/>
                </a:xfrm>
                <a:custGeom>
                  <a:avLst/>
                  <a:gdLst>
                    <a:gd name="connsiteX0" fmla="*/ 18622 w 28323"/>
                    <a:gd name="connsiteY0" fmla="*/ 21454 h 28323"/>
                    <a:gd name="connsiteX1" fmla="*/ 21453 w 28323"/>
                    <a:gd name="connsiteY1" fmla="*/ 18621 h 28323"/>
                    <a:gd name="connsiteX2" fmla="*/ 18622 w 28323"/>
                    <a:gd name="connsiteY2" fmla="*/ 15789 h 28323"/>
                    <a:gd name="connsiteX3" fmla="*/ 15789 w 28323"/>
                    <a:gd name="connsiteY3" fmla="*/ 18621 h 28323"/>
                    <a:gd name="connsiteX4" fmla="*/ 18622 w 28323"/>
                    <a:gd name="connsiteY4" fmla="*/ 21454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18622" y="21454"/>
                      </a:moveTo>
                      <a:cubicBezTo>
                        <a:pt x="20037" y="21454"/>
                        <a:pt x="21453" y="20038"/>
                        <a:pt x="21453" y="18621"/>
                      </a:cubicBezTo>
                      <a:cubicBezTo>
                        <a:pt x="21453" y="17205"/>
                        <a:pt x="20037" y="15789"/>
                        <a:pt x="18622" y="15789"/>
                      </a:cubicBezTo>
                      <a:cubicBezTo>
                        <a:pt x="17205" y="15789"/>
                        <a:pt x="15789" y="17205"/>
                        <a:pt x="15789" y="18621"/>
                      </a:cubicBezTo>
                      <a:cubicBezTo>
                        <a:pt x="15789" y="20038"/>
                        <a:pt x="17205" y="21454"/>
                        <a:pt x="18622" y="2145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10" name="Freeform: Shape 1909">
                  <a:extLst>
                    <a:ext uri="{FF2B5EF4-FFF2-40B4-BE49-F238E27FC236}">
                      <a16:creationId xmlns:a16="http://schemas.microsoft.com/office/drawing/2014/main" id="{9A642A8A-21E0-4507-8D1A-A39F6562710C}"/>
                    </a:ext>
                  </a:extLst>
                </p:cNvPr>
                <p:cNvSpPr/>
                <p:nvPr/>
              </p:nvSpPr>
              <p:spPr>
                <a:xfrm>
                  <a:off x="9300631" y="2607399"/>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6685"/>
                        <a:pt x="95095" y="55442"/>
                      </a:cubicBezTo>
                      <a:cubicBezTo>
                        <a:pt x="95095" y="34199"/>
                        <a:pt x="76685" y="15789"/>
                        <a:pt x="55442" y="15789"/>
                      </a:cubicBezTo>
                      <a:cubicBezTo>
                        <a:pt x="34199" y="15789"/>
                        <a:pt x="15789" y="34199"/>
                        <a:pt x="15789" y="55442"/>
                      </a:cubicBezTo>
                      <a:cubicBezTo>
                        <a:pt x="15789" y="78101"/>
                        <a:pt x="34199" y="95096"/>
                        <a:pt x="55442" y="9509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11" name="Freeform: Shape 1910">
                  <a:extLst>
                    <a:ext uri="{FF2B5EF4-FFF2-40B4-BE49-F238E27FC236}">
                      <a16:creationId xmlns:a16="http://schemas.microsoft.com/office/drawing/2014/main" id="{BCF2F986-1ABB-48ED-837B-FFFCA70AFE16}"/>
                    </a:ext>
                  </a:extLst>
                </p:cNvPr>
                <p:cNvSpPr/>
                <p:nvPr/>
              </p:nvSpPr>
              <p:spPr>
                <a:xfrm>
                  <a:off x="9246766" y="2877891"/>
                  <a:ext cx="155781" cy="155781"/>
                </a:xfrm>
                <a:custGeom>
                  <a:avLst/>
                  <a:gdLst>
                    <a:gd name="connsiteX0" fmla="*/ 80983 w 155781"/>
                    <a:gd name="connsiteY0" fmla="*/ 15789 h 155780"/>
                    <a:gd name="connsiteX1" fmla="*/ 146127 w 155781"/>
                    <a:gd name="connsiteY1" fmla="*/ 80934 h 155780"/>
                    <a:gd name="connsiteX2" fmla="*/ 80983 w 155781"/>
                    <a:gd name="connsiteY2" fmla="*/ 146079 h 155780"/>
                    <a:gd name="connsiteX3" fmla="*/ 15838 w 155781"/>
                    <a:gd name="connsiteY3" fmla="*/ 80934 h 155780"/>
                    <a:gd name="connsiteX4" fmla="*/ 80983 w 155781"/>
                    <a:gd name="connsiteY4" fmla="*/ 15789 h 155780"/>
                    <a:gd name="connsiteX5" fmla="*/ 80983 w 155781"/>
                    <a:gd name="connsiteY5" fmla="*/ 15789 h 155780"/>
                    <a:gd name="connsiteX6" fmla="*/ 80983 w 155781"/>
                    <a:gd name="connsiteY6" fmla="*/ 44113 h 155780"/>
                    <a:gd name="connsiteX7" fmla="*/ 44161 w 155781"/>
                    <a:gd name="connsiteY7" fmla="*/ 80934 h 155780"/>
                    <a:gd name="connsiteX8" fmla="*/ 80983 w 155781"/>
                    <a:gd name="connsiteY8" fmla="*/ 117755 h 155780"/>
                    <a:gd name="connsiteX9" fmla="*/ 117804 w 155781"/>
                    <a:gd name="connsiteY9" fmla="*/ 80934 h 155780"/>
                    <a:gd name="connsiteX10" fmla="*/ 80983 w 155781"/>
                    <a:gd name="connsiteY10" fmla="*/ 44113 h 15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781" h="155780">
                      <a:moveTo>
                        <a:pt x="80983" y="15789"/>
                      </a:moveTo>
                      <a:cubicBezTo>
                        <a:pt x="117804" y="15789"/>
                        <a:pt x="146127" y="45529"/>
                        <a:pt x="146127" y="80934"/>
                      </a:cubicBezTo>
                      <a:cubicBezTo>
                        <a:pt x="146127" y="117755"/>
                        <a:pt x="116388" y="146079"/>
                        <a:pt x="80983" y="146079"/>
                      </a:cubicBezTo>
                      <a:cubicBezTo>
                        <a:pt x="44161" y="146079"/>
                        <a:pt x="15838" y="116339"/>
                        <a:pt x="15838" y="80934"/>
                      </a:cubicBezTo>
                      <a:cubicBezTo>
                        <a:pt x="14422" y="44113"/>
                        <a:pt x="44161" y="15789"/>
                        <a:pt x="80983" y="15789"/>
                      </a:cubicBezTo>
                      <a:lnTo>
                        <a:pt x="80983" y="15789"/>
                      </a:lnTo>
                      <a:close/>
                      <a:moveTo>
                        <a:pt x="80983" y="44113"/>
                      </a:moveTo>
                      <a:cubicBezTo>
                        <a:pt x="61156" y="44113"/>
                        <a:pt x="44161" y="61107"/>
                        <a:pt x="44161" y="80934"/>
                      </a:cubicBezTo>
                      <a:cubicBezTo>
                        <a:pt x="44161" y="100760"/>
                        <a:pt x="61156" y="117755"/>
                        <a:pt x="80983" y="117755"/>
                      </a:cubicBezTo>
                      <a:cubicBezTo>
                        <a:pt x="100809" y="117755"/>
                        <a:pt x="117804" y="100760"/>
                        <a:pt x="117804" y="80934"/>
                      </a:cubicBezTo>
                      <a:cubicBezTo>
                        <a:pt x="117804" y="59691"/>
                        <a:pt x="100809" y="44113"/>
                        <a:pt x="80983"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12" name="Freeform: Shape 1911">
                  <a:extLst>
                    <a:ext uri="{FF2B5EF4-FFF2-40B4-BE49-F238E27FC236}">
                      <a16:creationId xmlns:a16="http://schemas.microsoft.com/office/drawing/2014/main" id="{A459F02F-2B19-4B1A-8F3F-E97E2866297D}"/>
                    </a:ext>
                  </a:extLst>
                </p:cNvPr>
                <p:cNvSpPr/>
                <p:nvPr/>
              </p:nvSpPr>
              <p:spPr>
                <a:xfrm>
                  <a:off x="9198665" y="3295667"/>
                  <a:ext cx="84971" cy="84971"/>
                </a:xfrm>
                <a:custGeom>
                  <a:avLst/>
                  <a:gdLst>
                    <a:gd name="connsiteX0" fmla="*/ 48361 w 84971"/>
                    <a:gd name="connsiteY0" fmla="*/ 15789 h 84971"/>
                    <a:gd name="connsiteX1" fmla="*/ 80933 w 84971"/>
                    <a:gd name="connsiteY1" fmla="*/ 48361 h 84971"/>
                    <a:gd name="connsiteX2" fmla="*/ 48361 w 84971"/>
                    <a:gd name="connsiteY2" fmla="*/ 80934 h 84971"/>
                    <a:gd name="connsiteX3" fmla="*/ 15789 w 84971"/>
                    <a:gd name="connsiteY3" fmla="*/ 48361 h 84971"/>
                    <a:gd name="connsiteX4" fmla="*/ 48361 w 84971"/>
                    <a:gd name="connsiteY4" fmla="*/ 15789 h 84971"/>
                    <a:gd name="connsiteX5" fmla="*/ 48361 w 84971"/>
                    <a:gd name="connsiteY5" fmla="*/ 15789 h 84971"/>
                    <a:gd name="connsiteX6" fmla="*/ 48361 w 84971"/>
                    <a:gd name="connsiteY6" fmla="*/ 21454 h 84971"/>
                    <a:gd name="connsiteX7" fmla="*/ 21453 w 84971"/>
                    <a:gd name="connsiteY7" fmla="*/ 48361 h 84971"/>
                    <a:gd name="connsiteX8" fmla="*/ 48361 w 84971"/>
                    <a:gd name="connsiteY8" fmla="*/ 75269 h 84971"/>
                    <a:gd name="connsiteX9" fmla="*/ 75269 w 84971"/>
                    <a:gd name="connsiteY9" fmla="*/ 48361 h 84971"/>
                    <a:gd name="connsiteX10" fmla="*/ 48361 w 84971"/>
                    <a:gd name="connsiteY10" fmla="*/ 21454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8361" y="15789"/>
                      </a:moveTo>
                      <a:cubicBezTo>
                        <a:pt x="66772" y="15789"/>
                        <a:pt x="80933" y="29951"/>
                        <a:pt x="80933" y="48361"/>
                      </a:cubicBezTo>
                      <a:cubicBezTo>
                        <a:pt x="80933" y="66772"/>
                        <a:pt x="66772" y="80934"/>
                        <a:pt x="48361" y="80934"/>
                      </a:cubicBezTo>
                      <a:cubicBezTo>
                        <a:pt x="29951" y="80934"/>
                        <a:pt x="15789" y="66772"/>
                        <a:pt x="15789" y="48361"/>
                      </a:cubicBezTo>
                      <a:cubicBezTo>
                        <a:pt x="15789" y="29951"/>
                        <a:pt x="29951" y="15789"/>
                        <a:pt x="48361" y="15789"/>
                      </a:cubicBezTo>
                      <a:lnTo>
                        <a:pt x="48361" y="15789"/>
                      </a:lnTo>
                      <a:close/>
                      <a:moveTo>
                        <a:pt x="48361" y="21454"/>
                      </a:moveTo>
                      <a:cubicBezTo>
                        <a:pt x="34199" y="21454"/>
                        <a:pt x="21453" y="32783"/>
                        <a:pt x="21453" y="48361"/>
                      </a:cubicBezTo>
                      <a:cubicBezTo>
                        <a:pt x="21453" y="62523"/>
                        <a:pt x="32783" y="75269"/>
                        <a:pt x="48361" y="75269"/>
                      </a:cubicBezTo>
                      <a:cubicBezTo>
                        <a:pt x="62523" y="75269"/>
                        <a:pt x="75269" y="63940"/>
                        <a:pt x="75269" y="48361"/>
                      </a:cubicBezTo>
                      <a:cubicBezTo>
                        <a:pt x="75269" y="34200"/>
                        <a:pt x="62523" y="21454"/>
                        <a:pt x="48361" y="2145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13" name="Freeform: Shape 1912">
                  <a:extLst>
                    <a:ext uri="{FF2B5EF4-FFF2-40B4-BE49-F238E27FC236}">
                      <a16:creationId xmlns:a16="http://schemas.microsoft.com/office/drawing/2014/main" id="{4EC26B0D-2043-4DE4-A7B2-5D772F31974E}"/>
                    </a:ext>
                  </a:extLst>
                </p:cNvPr>
                <p:cNvSpPr/>
                <p:nvPr/>
              </p:nvSpPr>
              <p:spPr>
                <a:xfrm>
                  <a:off x="8208746" y="1478694"/>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3" y="15789"/>
                        <a:pt x="15789" y="25702"/>
                        <a:pt x="15789" y="37032"/>
                      </a:cubicBezTo>
                      <a:cubicBezTo>
                        <a:pt x="15789" y="48361"/>
                        <a:pt x="25703" y="58275"/>
                        <a:pt x="37032" y="5827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14" name="Freeform: Shape 1913">
                  <a:extLst>
                    <a:ext uri="{FF2B5EF4-FFF2-40B4-BE49-F238E27FC236}">
                      <a16:creationId xmlns:a16="http://schemas.microsoft.com/office/drawing/2014/main" id="{F003D497-1C09-41EB-9EFB-263406E121B4}"/>
                    </a:ext>
                  </a:extLst>
                </p:cNvPr>
                <p:cNvSpPr/>
                <p:nvPr/>
              </p:nvSpPr>
              <p:spPr>
                <a:xfrm>
                  <a:off x="8586870" y="1063750"/>
                  <a:ext cx="127457" cy="127457"/>
                </a:xfrm>
                <a:custGeom>
                  <a:avLst/>
                  <a:gdLst>
                    <a:gd name="connsiteX0" fmla="*/ 63940 w 127457"/>
                    <a:gd name="connsiteY0" fmla="*/ 112090 h 127457"/>
                    <a:gd name="connsiteX1" fmla="*/ 112090 w 127457"/>
                    <a:gd name="connsiteY1" fmla="*/ 63940 h 127457"/>
                    <a:gd name="connsiteX2" fmla="*/ 63940 w 127457"/>
                    <a:gd name="connsiteY2" fmla="*/ 15789 h 127457"/>
                    <a:gd name="connsiteX3" fmla="*/ 15789 w 127457"/>
                    <a:gd name="connsiteY3" fmla="*/ 63940 h 127457"/>
                    <a:gd name="connsiteX4" fmla="*/ 63940 w 127457"/>
                    <a:gd name="connsiteY4" fmla="*/ 112090 h 12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57" h="127457">
                      <a:moveTo>
                        <a:pt x="63940" y="112090"/>
                      </a:moveTo>
                      <a:cubicBezTo>
                        <a:pt x="90847" y="112090"/>
                        <a:pt x="112090" y="90847"/>
                        <a:pt x="112090" y="63940"/>
                      </a:cubicBezTo>
                      <a:cubicBezTo>
                        <a:pt x="112090" y="37032"/>
                        <a:pt x="90847" y="15789"/>
                        <a:pt x="63940" y="15789"/>
                      </a:cubicBezTo>
                      <a:cubicBezTo>
                        <a:pt x="38448" y="15789"/>
                        <a:pt x="15789" y="37032"/>
                        <a:pt x="15789" y="63940"/>
                      </a:cubicBezTo>
                      <a:cubicBezTo>
                        <a:pt x="17205" y="90847"/>
                        <a:pt x="38448" y="112090"/>
                        <a:pt x="63940" y="11209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15" name="Freeform: Shape 1914">
                  <a:extLst>
                    <a:ext uri="{FF2B5EF4-FFF2-40B4-BE49-F238E27FC236}">
                      <a16:creationId xmlns:a16="http://schemas.microsoft.com/office/drawing/2014/main" id="{16FE7A7A-691F-4034-B37C-F354AB1F451F}"/>
                    </a:ext>
                  </a:extLst>
                </p:cNvPr>
                <p:cNvSpPr/>
                <p:nvPr/>
              </p:nvSpPr>
              <p:spPr>
                <a:xfrm>
                  <a:off x="8656263" y="1770430"/>
                  <a:ext cx="56648" cy="56648"/>
                </a:xfrm>
                <a:custGeom>
                  <a:avLst/>
                  <a:gdLst>
                    <a:gd name="connsiteX0" fmla="*/ 32783 w 56647"/>
                    <a:gd name="connsiteY0" fmla="*/ 49778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7" y="42697"/>
                        <a:pt x="49777" y="32783"/>
                      </a:cubicBezTo>
                      <a:cubicBezTo>
                        <a:pt x="49777" y="22870"/>
                        <a:pt x="42696"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16" name="Freeform: Shape 1915">
                  <a:extLst>
                    <a:ext uri="{FF2B5EF4-FFF2-40B4-BE49-F238E27FC236}">
                      <a16:creationId xmlns:a16="http://schemas.microsoft.com/office/drawing/2014/main" id="{8374A856-9A27-4BBD-824F-5C2C93E11D02}"/>
                    </a:ext>
                  </a:extLst>
                </p:cNvPr>
                <p:cNvSpPr/>
                <p:nvPr/>
              </p:nvSpPr>
              <p:spPr>
                <a:xfrm>
                  <a:off x="9337451" y="2021095"/>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8101"/>
                        <a:pt x="95095" y="55442"/>
                      </a:cubicBezTo>
                      <a:cubicBezTo>
                        <a:pt x="95095" y="34200"/>
                        <a:pt x="78102" y="15789"/>
                        <a:pt x="55442" y="15789"/>
                      </a:cubicBezTo>
                      <a:cubicBezTo>
                        <a:pt x="34199" y="15789"/>
                        <a:pt x="15789" y="32783"/>
                        <a:pt x="15789" y="55442"/>
                      </a:cubicBezTo>
                      <a:cubicBezTo>
                        <a:pt x="15789" y="78101"/>
                        <a:pt x="32783" y="95096"/>
                        <a:pt x="55442" y="9509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17" name="Freeform: Shape 1916">
                  <a:extLst>
                    <a:ext uri="{FF2B5EF4-FFF2-40B4-BE49-F238E27FC236}">
                      <a16:creationId xmlns:a16="http://schemas.microsoft.com/office/drawing/2014/main" id="{01920F85-542F-480E-A281-1A731D734FA2}"/>
                    </a:ext>
                  </a:extLst>
                </p:cNvPr>
                <p:cNvSpPr/>
                <p:nvPr/>
              </p:nvSpPr>
              <p:spPr>
                <a:xfrm>
                  <a:off x="7412780" y="2690954"/>
                  <a:ext cx="113295" cy="113295"/>
                </a:xfrm>
                <a:custGeom>
                  <a:avLst/>
                  <a:gdLst>
                    <a:gd name="connsiteX0" fmla="*/ 61174 w 113295"/>
                    <a:gd name="connsiteY0" fmla="*/ 15789 h 113295"/>
                    <a:gd name="connsiteX1" fmla="*/ 106492 w 113295"/>
                    <a:gd name="connsiteY1" fmla="*/ 61107 h 113295"/>
                    <a:gd name="connsiteX2" fmla="*/ 61174 w 113295"/>
                    <a:gd name="connsiteY2" fmla="*/ 106425 h 113295"/>
                    <a:gd name="connsiteX3" fmla="*/ 15856 w 113295"/>
                    <a:gd name="connsiteY3" fmla="*/ 61107 h 113295"/>
                    <a:gd name="connsiteX4" fmla="*/ 61174 w 113295"/>
                    <a:gd name="connsiteY4" fmla="*/ 15789 h 113295"/>
                    <a:gd name="connsiteX5" fmla="*/ 61174 w 113295"/>
                    <a:gd name="connsiteY5" fmla="*/ 15789 h 113295"/>
                    <a:gd name="connsiteX6" fmla="*/ 61174 w 113295"/>
                    <a:gd name="connsiteY6" fmla="*/ 35616 h 113295"/>
                    <a:gd name="connsiteX7" fmla="*/ 35683 w 113295"/>
                    <a:gd name="connsiteY7" fmla="*/ 61107 h 113295"/>
                    <a:gd name="connsiteX8" fmla="*/ 61174 w 113295"/>
                    <a:gd name="connsiteY8" fmla="*/ 86599 h 113295"/>
                    <a:gd name="connsiteX9" fmla="*/ 86666 w 113295"/>
                    <a:gd name="connsiteY9" fmla="*/ 61107 h 113295"/>
                    <a:gd name="connsiteX10" fmla="*/ 61174 w 113295"/>
                    <a:gd name="connsiteY10" fmla="*/ 35616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74" y="15789"/>
                      </a:moveTo>
                      <a:cubicBezTo>
                        <a:pt x="86666" y="15789"/>
                        <a:pt x="106492" y="35616"/>
                        <a:pt x="106492" y="61107"/>
                      </a:cubicBezTo>
                      <a:cubicBezTo>
                        <a:pt x="106492" y="86599"/>
                        <a:pt x="86666" y="106425"/>
                        <a:pt x="61174" y="106425"/>
                      </a:cubicBezTo>
                      <a:cubicBezTo>
                        <a:pt x="35683" y="106425"/>
                        <a:pt x="15856" y="86599"/>
                        <a:pt x="15856" y="61107"/>
                      </a:cubicBezTo>
                      <a:cubicBezTo>
                        <a:pt x="14440" y="37032"/>
                        <a:pt x="35683" y="15789"/>
                        <a:pt x="61174" y="15789"/>
                      </a:cubicBezTo>
                      <a:lnTo>
                        <a:pt x="61174" y="15789"/>
                      </a:lnTo>
                      <a:close/>
                      <a:moveTo>
                        <a:pt x="61174" y="35616"/>
                      </a:moveTo>
                      <a:cubicBezTo>
                        <a:pt x="47012" y="35616"/>
                        <a:pt x="35683" y="46945"/>
                        <a:pt x="35683" y="61107"/>
                      </a:cubicBezTo>
                      <a:cubicBezTo>
                        <a:pt x="35683" y="75269"/>
                        <a:pt x="47012" y="86599"/>
                        <a:pt x="61174" y="86599"/>
                      </a:cubicBezTo>
                      <a:cubicBezTo>
                        <a:pt x="75336" y="86599"/>
                        <a:pt x="86666" y="75269"/>
                        <a:pt x="86666" y="61107"/>
                      </a:cubicBezTo>
                      <a:cubicBezTo>
                        <a:pt x="86666" y="48361"/>
                        <a:pt x="75336" y="35616"/>
                        <a:pt x="61174"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18" name="Freeform: Shape 1917">
                  <a:extLst>
                    <a:ext uri="{FF2B5EF4-FFF2-40B4-BE49-F238E27FC236}">
                      <a16:creationId xmlns:a16="http://schemas.microsoft.com/office/drawing/2014/main" id="{B1671571-55DA-4641-91CB-1B0B07979E4D}"/>
                    </a:ext>
                  </a:extLst>
                </p:cNvPr>
                <p:cNvSpPr/>
                <p:nvPr/>
              </p:nvSpPr>
              <p:spPr>
                <a:xfrm>
                  <a:off x="8669009" y="2676792"/>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19" name="Freeform: Shape 1918">
                  <a:extLst>
                    <a:ext uri="{FF2B5EF4-FFF2-40B4-BE49-F238E27FC236}">
                      <a16:creationId xmlns:a16="http://schemas.microsoft.com/office/drawing/2014/main" id="{AF9527D5-0D4C-45ED-A6A3-9E12E9F42713}"/>
                    </a:ext>
                  </a:extLst>
                </p:cNvPr>
                <p:cNvSpPr/>
                <p:nvPr/>
              </p:nvSpPr>
              <p:spPr>
                <a:xfrm>
                  <a:off x="6891688" y="2081992"/>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20" name="Freeform: Shape 1919">
                  <a:extLst>
                    <a:ext uri="{FF2B5EF4-FFF2-40B4-BE49-F238E27FC236}">
                      <a16:creationId xmlns:a16="http://schemas.microsoft.com/office/drawing/2014/main" id="{ED9CCB4E-5F9F-44AB-9908-71D5F12E7D5B}"/>
                    </a:ext>
                  </a:extLst>
                </p:cNvPr>
                <p:cNvSpPr/>
                <p:nvPr/>
              </p:nvSpPr>
              <p:spPr>
                <a:xfrm>
                  <a:off x="7584206" y="1427712"/>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21" name="Freeform: Shape 1920">
                  <a:extLst>
                    <a:ext uri="{FF2B5EF4-FFF2-40B4-BE49-F238E27FC236}">
                      <a16:creationId xmlns:a16="http://schemas.microsoft.com/office/drawing/2014/main" id="{0BFCD75B-DEDD-4BC2-BDD6-9EF4BBEA355C}"/>
                    </a:ext>
                  </a:extLst>
                </p:cNvPr>
                <p:cNvSpPr/>
                <p:nvPr/>
              </p:nvSpPr>
              <p:spPr>
                <a:xfrm>
                  <a:off x="6989406" y="1474446"/>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22" name="Freeform: Shape 1921">
                  <a:extLst>
                    <a:ext uri="{FF2B5EF4-FFF2-40B4-BE49-F238E27FC236}">
                      <a16:creationId xmlns:a16="http://schemas.microsoft.com/office/drawing/2014/main" id="{A4D7A8E8-E440-4E32-B95C-AB60CAF4BE09}"/>
                    </a:ext>
                  </a:extLst>
                </p:cNvPr>
                <p:cNvSpPr/>
                <p:nvPr/>
              </p:nvSpPr>
              <p:spPr>
                <a:xfrm>
                  <a:off x="7823543" y="1094907"/>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2870"/>
                        <a:pt x="37032" y="15789"/>
                        <a:pt x="29951" y="15789"/>
                      </a:cubicBezTo>
                      <a:cubicBezTo>
                        <a:pt x="21454" y="15789"/>
                        <a:pt x="15789" y="22870"/>
                        <a:pt x="15789" y="29951"/>
                      </a:cubicBezTo>
                      <a:cubicBezTo>
                        <a:pt x="15789" y="37032"/>
                        <a:pt x="22870"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23" name="Freeform: Shape 1922">
                  <a:extLst>
                    <a:ext uri="{FF2B5EF4-FFF2-40B4-BE49-F238E27FC236}">
                      <a16:creationId xmlns:a16="http://schemas.microsoft.com/office/drawing/2014/main" id="{96D71E79-5094-4BEA-A69E-216276AA781D}"/>
                    </a:ext>
                  </a:extLst>
                </p:cNvPr>
                <p:cNvSpPr/>
                <p:nvPr/>
              </p:nvSpPr>
              <p:spPr>
                <a:xfrm>
                  <a:off x="7299552" y="1024097"/>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24" name="Freeform: Shape 1923">
                  <a:extLst>
                    <a:ext uri="{FF2B5EF4-FFF2-40B4-BE49-F238E27FC236}">
                      <a16:creationId xmlns:a16="http://schemas.microsoft.com/office/drawing/2014/main" id="{B3A43A87-65E7-471D-BA8A-3A60F944C5D3}"/>
                    </a:ext>
                  </a:extLst>
                </p:cNvPr>
                <p:cNvSpPr/>
                <p:nvPr/>
              </p:nvSpPr>
              <p:spPr>
                <a:xfrm>
                  <a:off x="7206083" y="535511"/>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25" name="Freeform: Shape 1924">
                  <a:extLst>
                    <a:ext uri="{FF2B5EF4-FFF2-40B4-BE49-F238E27FC236}">
                      <a16:creationId xmlns:a16="http://schemas.microsoft.com/office/drawing/2014/main" id="{3E536063-DB05-41A6-8FF5-3889A76A760A}"/>
                    </a:ext>
                  </a:extLst>
                </p:cNvPr>
                <p:cNvSpPr/>
                <p:nvPr/>
              </p:nvSpPr>
              <p:spPr>
                <a:xfrm>
                  <a:off x="8633604" y="531263"/>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26" name="Freeform: Shape 1925">
                  <a:extLst>
                    <a:ext uri="{FF2B5EF4-FFF2-40B4-BE49-F238E27FC236}">
                      <a16:creationId xmlns:a16="http://schemas.microsoft.com/office/drawing/2014/main" id="{59621436-C75E-411C-A81A-EC87F43FFF3C}"/>
                    </a:ext>
                  </a:extLst>
                </p:cNvPr>
                <p:cNvSpPr/>
                <p:nvPr/>
              </p:nvSpPr>
              <p:spPr>
                <a:xfrm>
                  <a:off x="9025889" y="881062"/>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7205"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27" name="Freeform: Shape 1926">
                  <a:extLst>
                    <a:ext uri="{FF2B5EF4-FFF2-40B4-BE49-F238E27FC236}">
                      <a16:creationId xmlns:a16="http://schemas.microsoft.com/office/drawing/2014/main" id="{3091E6A7-C165-4B18-ABB7-D02394513B83}"/>
                    </a:ext>
                  </a:extLst>
                </p:cNvPr>
                <p:cNvSpPr/>
                <p:nvPr/>
              </p:nvSpPr>
              <p:spPr>
                <a:xfrm>
                  <a:off x="8728489" y="664385"/>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7205"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28" name="Freeform: Shape 1927">
                  <a:extLst>
                    <a:ext uri="{FF2B5EF4-FFF2-40B4-BE49-F238E27FC236}">
                      <a16:creationId xmlns:a16="http://schemas.microsoft.com/office/drawing/2014/main" id="{F0EC486B-437B-476D-A294-CF89C7B56BE9}"/>
                    </a:ext>
                  </a:extLst>
                </p:cNvPr>
                <p:cNvSpPr/>
                <p:nvPr/>
              </p:nvSpPr>
              <p:spPr>
                <a:xfrm>
                  <a:off x="8898432" y="62189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29" name="Freeform: Shape 1928">
                  <a:extLst>
                    <a:ext uri="{FF2B5EF4-FFF2-40B4-BE49-F238E27FC236}">
                      <a16:creationId xmlns:a16="http://schemas.microsoft.com/office/drawing/2014/main" id="{EDF4136F-94D3-43C3-BF0A-B578573CFB89}"/>
                    </a:ext>
                  </a:extLst>
                </p:cNvPr>
                <p:cNvSpPr/>
                <p:nvPr/>
              </p:nvSpPr>
              <p:spPr>
                <a:xfrm>
                  <a:off x="7504900" y="95753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2870" y="15789"/>
                        <a:pt x="15789" y="22870"/>
                        <a:pt x="15789" y="32783"/>
                      </a:cubicBezTo>
                      <a:cubicBezTo>
                        <a:pt x="17205"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30" name="Freeform: Shape 1929">
                  <a:extLst>
                    <a:ext uri="{FF2B5EF4-FFF2-40B4-BE49-F238E27FC236}">
                      <a16:creationId xmlns:a16="http://schemas.microsoft.com/office/drawing/2014/main" id="{D6A31817-D2D6-4C55-BC6D-7CE3D933AFCB}"/>
                    </a:ext>
                  </a:extLst>
                </p:cNvPr>
                <p:cNvSpPr/>
                <p:nvPr/>
              </p:nvSpPr>
              <p:spPr>
                <a:xfrm>
                  <a:off x="7666345" y="825830"/>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31" name="Freeform: Shape 1930">
                  <a:extLst>
                    <a:ext uri="{FF2B5EF4-FFF2-40B4-BE49-F238E27FC236}">
                      <a16:creationId xmlns:a16="http://schemas.microsoft.com/office/drawing/2014/main" id="{DF91870C-984B-44EC-A9CC-6559B056F1D6}"/>
                    </a:ext>
                  </a:extLst>
                </p:cNvPr>
                <p:cNvSpPr/>
                <p:nvPr/>
              </p:nvSpPr>
              <p:spPr>
                <a:xfrm>
                  <a:off x="7608281" y="528430"/>
                  <a:ext cx="56648" cy="56648"/>
                </a:xfrm>
                <a:custGeom>
                  <a:avLst/>
                  <a:gdLst>
                    <a:gd name="connsiteX0" fmla="*/ 28535 w 56647"/>
                    <a:gd name="connsiteY0" fmla="*/ 41280 h 56647"/>
                    <a:gd name="connsiteX1" fmla="*/ 41281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1" y="35616"/>
                        <a:pt x="41281" y="28535"/>
                      </a:cubicBezTo>
                      <a:cubicBezTo>
                        <a:pt x="41281"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32" name="Freeform: Shape 1931">
                  <a:extLst>
                    <a:ext uri="{FF2B5EF4-FFF2-40B4-BE49-F238E27FC236}">
                      <a16:creationId xmlns:a16="http://schemas.microsoft.com/office/drawing/2014/main" id="{BE75ADFF-24BE-4163-8FFC-11A808BF6207}"/>
                    </a:ext>
                  </a:extLst>
                </p:cNvPr>
                <p:cNvSpPr/>
                <p:nvPr/>
              </p:nvSpPr>
              <p:spPr>
                <a:xfrm>
                  <a:off x="7500531" y="570916"/>
                  <a:ext cx="70810" cy="70810"/>
                </a:xfrm>
                <a:custGeom>
                  <a:avLst/>
                  <a:gdLst>
                    <a:gd name="connsiteX0" fmla="*/ 39984 w 70809"/>
                    <a:gd name="connsiteY0" fmla="*/ 63940 h 70809"/>
                    <a:gd name="connsiteX1" fmla="*/ 64060 w 70809"/>
                    <a:gd name="connsiteY1" fmla="*/ 39864 h 70809"/>
                    <a:gd name="connsiteX2" fmla="*/ 39984 w 70809"/>
                    <a:gd name="connsiteY2" fmla="*/ 15789 h 70809"/>
                    <a:gd name="connsiteX3" fmla="*/ 15909 w 70809"/>
                    <a:gd name="connsiteY3" fmla="*/ 39864 h 70809"/>
                    <a:gd name="connsiteX4" fmla="*/ 3998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984" y="63940"/>
                      </a:moveTo>
                      <a:cubicBezTo>
                        <a:pt x="54146" y="63940"/>
                        <a:pt x="64060" y="52610"/>
                        <a:pt x="64060" y="39864"/>
                      </a:cubicBezTo>
                      <a:cubicBezTo>
                        <a:pt x="64060" y="25702"/>
                        <a:pt x="52730" y="15789"/>
                        <a:pt x="39984" y="15789"/>
                      </a:cubicBezTo>
                      <a:cubicBezTo>
                        <a:pt x="25822" y="15789"/>
                        <a:pt x="15909" y="27119"/>
                        <a:pt x="15909" y="39864"/>
                      </a:cubicBezTo>
                      <a:cubicBezTo>
                        <a:pt x="14493" y="52610"/>
                        <a:pt x="25822" y="63940"/>
                        <a:pt x="39984" y="6394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33" name="Freeform: Shape 1932">
                  <a:extLst>
                    <a:ext uri="{FF2B5EF4-FFF2-40B4-BE49-F238E27FC236}">
                      <a16:creationId xmlns:a16="http://schemas.microsoft.com/office/drawing/2014/main" id="{200D9292-CC7F-4534-8DB4-21F0AEDB99A0}"/>
                    </a:ext>
                  </a:extLst>
                </p:cNvPr>
                <p:cNvSpPr/>
                <p:nvPr/>
              </p:nvSpPr>
              <p:spPr>
                <a:xfrm>
                  <a:off x="7755565" y="170103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1" y="49778"/>
                        <a:pt x="49778" y="42697"/>
                        <a:pt x="49778" y="32783"/>
                      </a:cubicBezTo>
                      <a:cubicBezTo>
                        <a:pt x="49778" y="22870"/>
                        <a:pt x="42697"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34" name="Freeform: Shape 1933">
                  <a:extLst>
                    <a:ext uri="{FF2B5EF4-FFF2-40B4-BE49-F238E27FC236}">
                      <a16:creationId xmlns:a16="http://schemas.microsoft.com/office/drawing/2014/main" id="{50A4F30A-50A1-43F8-A0A5-983B4954C55B}"/>
                    </a:ext>
                  </a:extLst>
                </p:cNvPr>
                <p:cNvSpPr/>
                <p:nvPr/>
              </p:nvSpPr>
              <p:spPr>
                <a:xfrm>
                  <a:off x="8125192" y="2079159"/>
                  <a:ext cx="56648" cy="56648"/>
                </a:xfrm>
                <a:custGeom>
                  <a:avLst/>
                  <a:gdLst>
                    <a:gd name="connsiteX0" fmla="*/ 32783 w 56647"/>
                    <a:gd name="connsiteY0" fmla="*/ 49777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0" y="49777"/>
                        <a:pt x="49777" y="42697"/>
                        <a:pt x="49777" y="32783"/>
                      </a:cubicBezTo>
                      <a:cubicBezTo>
                        <a:pt x="49777" y="24286"/>
                        <a:pt x="42696" y="15789"/>
                        <a:pt x="32783" y="15789"/>
                      </a:cubicBezTo>
                      <a:cubicBezTo>
                        <a:pt x="24286" y="15789"/>
                        <a:pt x="15789" y="22870"/>
                        <a:pt x="15789" y="32783"/>
                      </a:cubicBezTo>
                      <a:cubicBezTo>
                        <a:pt x="17205" y="42697"/>
                        <a:pt x="24286"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35" name="Freeform: Shape 1934">
                  <a:extLst>
                    <a:ext uri="{FF2B5EF4-FFF2-40B4-BE49-F238E27FC236}">
                      <a16:creationId xmlns:a16="http://schemas.microsoft.com/office/drawing/2014/main" id="{548FC492-AD5D-46D2-A2D4-7BF2CE358652}"/>
                    </a:ext>
                  </a:extLst>
                </p:cNvPr>
                <p:cNvSpPr/>
                <p:nvPr/>
              </p:nvSpPr>
              <p:spPr>
                <a:xfrm>
                  <a:off x="8516060" y="2006933"/>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7205"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36" name="Freeform: Shape 1935">
                  <a:extLst>
                    <a:ext uri="{FF2B5EF4-FFF2-40B4-BE49-F238E27FC236}">
                      <a16:creationId xmlns:a16="http://schemas.microsoft.com/office/drawing/2014/main" id="{38E91489-7D7B-4060-80A9-EA56A0C3EAFA}"/>
                    </a:ext>
                  </a:extLst>
                </p:cNvPr>
                <p:cNvSpPr/>
                <p:nvPr/>
              </p:nvSpPr>
              <p:spPr>
                <a:xfrm>
                  <a:off x="8555713" y="1423463"/>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8"/>
                        <a:pt x="28535" y="15789"/>
                        <a:pt x="24287" y="15789"/>
                      </a:cubicBezTo>
                      <a:cubicBezTo>
                        <a:pt x="20037" y="15789"/>
                        <a:pt x="15789" y="20038"/>
                        <a:pt x="15789" y="24286"/>
                      </a:cubicBezTo>
                      <a:cubicBezTo>
                        <a:pt x="15789" y="28535"/>
                        <a:pt x="20037" y="32783"/>
                        <a:pt x="24287"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37" name="Freeform: Shape 1936">
                  <a:extLst>
                    <a:ext uri="{FF2B5EF4-FFF2-40B4-BE49-F238E27FC236}">
                      <a16:creationId xmlns:a16="http://schemas.microsoft.com/office/drawing/2014/main" id="{2411C13F-B233-4D39-9378-D8D5E94CA9D3}"/>
                    </a:ext>
                  </a:extLst>
                </p:cNvPr>
                <p:cNvSpPr/>
                <p:nvPr/>
              </p:nvSpPr>
              <p:spPr>
                <a:xfrm>
                  <a:off x="9497481" y="1807251"/>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7" y="15789"/>
                        <a:pt x="15789" y="22870"/>
                        <a:pt x="15789" y="32783"/>
                      </a:cubicBezTo>
                      <a:cubicBezTo>
                        <a:pt x="15789" y="42697"/>
                        <a:pt x="24287"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38" name="Freeform: Shape 1937">
                  <a:extLst>
                    <a:ext uri="{FF2B5EF4-FFF2-40B4-BE49-F238E27FC236}">
                      <a16:creationId xmlns:a16="http://schemas.microsoft.com/office/drawing/2014/main" id="{283F8327-C4A1-42EC-BA3F-E09669A6D316}"/>
                    </a:ext>
                  </a:extLst>
                </p:cNvPr>
                <p:cNvSpPr/>
                <p:nvPr/>
              </p:nvSpPr>
              <p:spPr>
                <a:xfrm>
                  <a:off x="9389850" y="2288756"/>
                  <a:ext cx="70810" cy="70810"/>
                </a:xfrm>
                <a:custGeom>
                  <a:avLst/>
                  <a:gdLst>
                    <a:gd name="connsiteX0" fmla="*/ 35615 w 70809"/>
                    <a:gd name="connsiteY0" fmla="*/ 55442 h 70809"/>
                    <a:gd name="connsiteX1" fmla="*/ 55442 w 70809"/>
                    <a:gd name="connsiteY1" fmla="*/ 35616 h 70809"/>
                    <a:gd name="connsiteX2" fmla="*/ 35615 w 70809"/>
                    <a:gd name="connsiteY2" fmla="*/ 15789 h 70809"/>
                    <a:gd name="connsiteX3" fmla="*/ 15789 w 70809"/>
                    <a:gd name="connsiteY3" fmla="*/ 35616 h 70809"/>
                    <a:gd name="connsiteX4" fmla="*/ 35615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5" y="55442"/>
                      </a:moveTo>
                      <a:cubicBezTo>
                        <a:pt x="46945" y="55442"/>
                        <a:pt x="55442" y="46945"/>
                        <a:pt x="55442" y="35616"/>
                      </a:cubicBezTo>
                      <a:cubicBezTo>
                        <a:pt x="55442" y="24286"/>
                        <a:pt x="46945" y="15789"/>
                        <a:pt x="35615" y="15789"/>
                      </a:cubicBezTo>
                      <a:cubicBezTo>
                        <a:pt x="25703" y="15789"/>
                        <a:pt x="15789" y="24286"/>
                        <a:pt x="15789" y="35616"/>
                      </a:cubicBezTo>
                      <a:cubicBezTo>
                        <a:pt x="17205" y="46945"/>
                        <a:pt x="25703" y="55442"/>
                        <a:pt x="35615"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39" name="Freeform: Shape 1938">
                  <a:extLst>
                    <a:ext uri="{FF2B5EF4-FFF2-40B4-BE49-F238E27FC236}">
                      <a16:creationId xmlns:a16="http://schemas.microsoft.com/office/drawing/2014/main" id="{0B2B44A9-CDAA-48A1-B518-047876151808}"/>
                    </a:ext>
                  </a:extLst>
                </p:cNvPr>
                <p:cNvSpPr/>
                <p:nvPr/>
              </p:nvSpPr>
              <p:spPr>
                <a:xfrm>
                  <a:off x="9538551" y="2598901"/>
                  <a:ext cx="70810" cy="70810"/>
                </a:xfrm>
                <a:custGeom>
                  <a:avLst/>
                  <a:gdLst>
                    <a:gd name="connsiteX0" fmla="*/ 35615 w 70809"/>
                    <a:gd name="connsiteY0" fmla="*/ 55442 h 70809"/>
                    <a:gd name="connsiteX1" fmla="*/ 55442 w 70809"/>
                    <a:gd name="connsiteY1" fmla="*/ 35616 h 70809"/>
                    <a:gd name="connsiteX2" fmla="*/ 35615 w 70809"/>
                    <a:gd name="connsiteY2" fmla="*/ 15789 h 70809"/>
                    <a:gd name="connsiteX3" fmla="*/ 15789 w 70809"/>
                    <a:gd name="connsiteY3" fmla="*/ 35616 h 70809"/>
                    <a:gd name="connsiteX4" fmla="*/ 35615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5" y="55442"/>
                      </a:moveTo>
                      <a:cubicBezTo>
                        <a:pt x="45529" y="55442"/>
                        <a:pt x="55442" y="46945"/>
                        <a:pt x="55442" y="35616"/>
                      </a:cubicBezTo>
                      <a:cubicBezTo>
                        <a:pt x="55442" y="25702"/>
                        <a:pt x="46945" y="15789"/>
                        <a:pt x="35615" y="15789"/>
                      </a:cubicBezTo>
                      <a:cubicBezTo>
                        <a:pt x="25703" y="15789"/>
                        <a:pt x="15789" y="24286"/>
                        <a:pt x="15789" y="35616"/>
                      </a:cubicBezTo>
                      <a:cubicBezTo>
                        <a:pt x="17205" y="46945"/>
                        <a:pt x="25703" y="55442"/>
                        <a:pt x="35615"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40" name="Freeform: Shape 1939">
                  <a:extLst>
                    <a:ext uri="{FF2B5EF4-FFF2-40B4-BE49-F238E27FC236}">
                      <a16:creationId xmlns:a16="http://schemas.microsoft.com/office/drawing/2014/main" id="{D1E03F93-84FF-4135-BACB-8D60F3E51707}"/>
                    </a:ext>
                  </a:extLst>
                </p:cNvPr>
                <p:cNvSpPr/>
                <p:nvPr/>
              </p:nvSpPr>
              <p:spPr>
                <a:xfrm>
                  <a:off x="8864443" y="2938787"/>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30" y="55442"/>
                        <a:pt x="55443" y="46945"/>
                        <a:pt x="55443" y="35616"/>
                      </a:cubicBezTo>
                      <a:cubicBezTo>
                        <a:pt x="55443" y="25702"/>
                        <a:pt x="46945" y="15789"/>
                        <a:pt x="35616" y="15789"/>
                      </a:cubicBezTo>
                      <a:cubicBezTo>
                        <a:pt x="24287" y="15789"/>
                        <a:pt x="15789" y="24286"/>
                        <a:pt x="15789" y="35616"/>
                      </a:cubicBezTo>
                      <a:cubicBezTo>
                        <a:pt x="15789" y="46945"/>
                        <a:pt x="24287"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41" name="Freeform: Shape 1940">
                  <a:extLst>
                    <a:ext uri="{FF2B5EF4-FFF2-40B4-BE49-F238E27FC236}">
                      <a16:creationId xmlns:a16="http://schemas.microsoft.com/office/drawing/2014/main" id="{246CDE0E-0D30-462E-BFDF-3569CD2C7EC3}"/>
                    </a:ext>
                  </a:extLst>
                </p:cNvPr>
                <p:cNvSpPr/>
                <p:nvPr/>
              </p:nvSpPr>
              <p:spPr>
                <a:xfrm>
                  <a:off x="8159180" y="2887804"/>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5703" y="15789"/>
                        <a:pt x="15789" y="24286"/>
                        <a:pt x="15789" y="35616"/>
                      </a:cubicBezTo>
                      <a:cubicBezTo>
                        <a:pt x="15789" y="46945"/>
                        <a:pt x="24287"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42" name="Freeform: Shape 1941">
                  <a:extLst>
                    <a:ext uri="{FF2B5EF4-FFF2-40B4-BE49-F238E27FC236}">
                      <a16:creationId xmlns:a16="http://schemas.microsoft.com/office/drawing/2014/main" id="{E1D03C51-3012-4279-BBE8-430D54AEA515}"/>
                    </a:ext>
                  </a:extLst>
                </p:cNvPr>
                <p:cNvSpPr/>
                <p:nvPr/>
              </p:nvSpPr>
              <p:spPr>
                <a:xfrm>
                  <a:off x="8443834" y="2379392"/>
                  <a:ext cx="70810" cy="70810"/>
                </a:xfrm>
                <a:custGeom>
                  <a:avLst/>
                  <a:gdLst>
                    <a:gd name="connsiteX0" fmla="*/ 55443 w 70809"/>
                    <a:gd name="connsiteY0" fmla="*/ 35616 h 70809"/>
                    <a:gd name="connsiteX1" fmla="*/ 35616 w 70809"/>
                    <a:gd name="connsiteY1" fmla="*/ 55442 h 70809"/>
                    <a:gd name="connsiteX2" fmla="*/ 15788 w 70809"/>
                    <a:gd name="connsiteY2" fmla="*/ 35616 h 70809"/>
                    <a:gd name="connsiteX3" fmla="*/ 35616 w 70809"/>
                    <a:gd name="connsiteY3" fmla="*/ 15789 h 70809"/>
                    <a:gd name="connsiteX4" fmla="*/ 55443 w 70809"/>
                    <a:gd name="connsiteY4" fmla="*/ 35616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55443" y="35616"/>
                      </a:moveTo>
                      <a:cubicBezTo>
                        <a:pt x="55443" y="46565"/>
                        <a:pt x="46565" y="55442"/>
                        <a:pt x="35616" y="55442"/>
                      </a:cubicBezTo>
                      <a:cubicBezTo>
                        <a:pt x="24666" y="55442"/>
                        <a:pt x="15788" y="46565"/>
                        <a:pt x="15788" y="35616"/>
                      </a:cubicBezTo>
                      <a:cubicBezTo>
                        <a:pt x="15788" y="24666"/>
                        <a:pt x="24666" y="15789"/>
                        <a:pt x="35616" y="15789"/>
                      </a:cubicBezTo>
                      <a:cubicBezTo>
                        <a:pt x="46565" y="15789"/>
                        <a:pt x="55443" y="24666"/>
                        <a:pt x="5544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43" name="Freeform: Shape 1942">
                  <a:extLst>
                    <a:ext uri="{FF2B5EF4-FFF2-40B4-BE49-F238E27FC236}">
                      <a16:creationId xmlns:a16="http://schemas.microsoft.com/office/drawing/2014/main" id="{97815D7C-9492-4201-A101-A07E0DA68A45}"/>
                    </a:ext>
                  </a:extLst>
                </p:cNvPr>
                <p:cNvSpPr/>
                <p:nvPr/>
              </p:nvSpPr>
              <p:spPr>
                <a:xfrm>
                  <a:off x="9215659" y="1770430"/>
                  <a:ext cx="70810" cy="70810"/>
                </a:xfrm>
                <a:custGeom>
                  <a:avLst/>
                  <a:gdLst>
                    <a:gd name="connsiteX0" fmla="*/ 35615 w 70809"/>
                    <a:gd name="connsiteY0" fmla="*/ 55442 h 70809"/>
                    <a:gd name="connsiteX1" fmla="*/ 55442 w 70809"/>
                    <a:gd name="connsiteY1" fmla="*/ 35616 h 70809"/>
                    <a:gd name="connsiteX2" fmla="*/ 35615 w 70809"/>
                    <a:gd name="connsiteY2" fmla="*/ 15789 h 70809"/>
                    <a:gd name="connsiteX3" fmla="*/ 15789 w 70809"/>
                    <a:gd name="connsiteY3" fmla="*/ 35616 h 70809"/>
                    <a:gd name="connsiteX4" fmla="*/ 35615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5" y="55442"/>
                      </a:moveTo>
                      <a:cubicBezTo>
                        <a:pt x="45529" y="55442"/>
                        <a:pt x="55442" y="46945"/>
                        <a:pt x="55442" y="35616"/>
                      </a:cubicBezTo>
                      <a:cubicBezTo>
                        <a:pt x="55442" y="25702"/>
                        <a:pt x="46945" y="15789"/>
                        <a:pt x="35615" y="15789"/>
                      </a:cubicBezTo>
                      <a:cubicBezTo>
                        <a:pt x="25702" y="15789"/>
                        <a:pt x="15789" y="24286"/>
                        <a:pt x="15789" y="35616"/>
                      </a:cubicBezTo>
                      <a:cubicBezTo>
                        <a:pt x="17205" y="46945"/>
                        <a:pt x="25702" y="55442"/>
                        <a:pt x="35615"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44" name="Freeform: Shape 1943">
                  <a:extLst>
                    <a:ext uri="{FF2B5EF4-FFF2-40B4-BE49-F238E27FC236}">
                      <a16:creationId xmlns:a16="http://schemas.microsoft.com/office/drawing/2014/main" id="{55AAECE4-38A1-4321-98BF-95258D2F4832}"/>
                    </a:ext>
                  </a:extLst>
                </p:cNvPr>
                <p:cNvSpPr/>
                <p:nvPr/>
              </p:nvSpPr>
              <p:spPr>
                <a:xfrm>
                  <a:off x="8609528" y="1380977"/>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3" y="46945"/>
                        <a:pt x="55443" y="35616"/>
                      </a:cubicBezTo>
                      <a:cubicBezTo>
                        <a:pt x="55443" y="25702"/>
                        <a:pt x="46945" y="15789"/>
                        <a:pt x="35616" y="15789"/>
                      </a:cubicBezTo>
                      <a:cubicBezTo>
                        <a:pt x="25703" y="15789"/>
                        <a:pt x="15789" y="24286"/>
                        <a:pt x="15789" y="35616"/>
                      </a:cubicBezTo>
                      <a:cubicBezTo>
                        <a:pt x="15789" y="45529"/>
                        <a:pt x="24287"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45" name="Freeform: Shape 1944">
                  <a:extLst>
                    <a:ext uri="{FF2B5EF4-FFF2-40B4-BE49-F238E27FC236}">
                      <a16:creationId xmlns:a16="http://schemas.microsoft.com/office/drawing/2014/main" id="{CE19C5D7-3F99-4B23-8524-CCC2BA7F3484}"/>
                    </a:ext>
                  </a:extLst>
                </p:cNvPr>
                <p:cNvSpPr/>
                <p:nvPr/>
              </p:nvSpPr>
              <p:spPr>
                <a:xfrm>
                  <a:off x="6638788" y="1993371"/>
                  <a:ext cx="123429" cy="123427"/>
                </a:xfrm>
                <a:custGeom>
                  <a:avLst/>
                  <a:gdLst>
                    <a:gd name="connsiteX0" fmla="*/ 112090 w 212428"/>
                    <a:gd name="connsiteY0" fmla="*/ 208391 h 212428"/>
                    <a:gd name="connsiteX1" fmla="*/ 208391 w 212428"/>
                    <a:gd name="connsiteY1" fmla="*/ 112090 h 212428"/>
                    <a:gd name="connsiteX2" fmla="*/ 112090 w 212428"/>
                    <a:gd name="connsiteY2" fmla="*/ 15789 h 212428"/>
                    <a:gd name="connsiteX3" fmla="*/ 15789 w 212428"/>
                    <a:gd name="connsiteY3" fmla="*/ 112090 h 212428"/>
                    <a:gd name="connsiteX4" fmla="*/ 112090 w 212428"/>
                    <a:gd name="connsiteY4" fmla="*/ 208391 h 212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428" h="212428">
                      <a:moveTo>
                        <a:pt x="112090" y="208391"/>
                      </a:moveTo>
                      <a:cubicBezTo>
                        <a:pt x="164489" y="208391"/>
                        <a:pt x="208391" y="164489"/>
                        <a:pt x="208391" y="112090"/>
                      </a:cubicBezTo>
                      <a:cubicBezTo>
                        <a:pt x="208391" y="58275"/>
                        <a:pt x="164489" y="15789"/>
                        <a:pt x="112090" y="15789"/>
                      </a:cubicBezTo>
                      <a:cubicBezTo>
                        <a:pt x="59691" y="15789"/>
                        <a:pt x="15789" y="59691"/>
                        <a:pt x="15789" y="112090"/>
                      </a:cubicBezTo>
                      <a:cubicBezTo>
                        <a:pt x="15789" y="164489"/>
                        <a:pt x="59691" y="208391"/>
                        <a:pt x="112090" y="20839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46" name="Freeform: Shape 1945">
                  <a:extLst>
                    <a:ext uri="{FF2B5EF4-FFF2-40B4-BE49-F238E27FC236}">
                      <a16:creationId xmlns:a16="http://schemas.microsoft.com/office/drawing/2014/main" id="{62A93F8D-52D7-45A7-9C22-A5BF68878019}"/>
                    </a:ext>
                  </a:extLst>
                </p:cNvPr>
                <p:cNvSpPr/>
                <p:nvPr/>
              </p:nvSpPr>
              <p:spPr>
                <a:xfrm>
                  <a:off x="7361864" y="2161298"/>
                  <a:ext cx="127457" cy="127457"/>
                </a:xfrm>
                <a:custGeom>
                  <a:avLst/>
                  <a:gdLst>
                    <a:gd name="connsiteX0" fmla="*/ 63939 w 127457"/>
                    <a:gd name="connsiteY0" fmla="*/ 112090 h 127457"/>
                    <a:gd name="connsiteX1" fmla="*/ 112090 w 127457"/>
                    <a:gd name="connsiteY1" fmla="*/ 63939 h 127457"/>
                    <a:gd name="connsiteX2" fmla="*/ 63939 w 127457"/>
                    <a:gd name="connsiteY2" fmla="*/ 15789 h 127457"/>
                    <a:gd name="connsiteX3" fmla="*/ 15789 w 127457"/>
                    <a:gd name="connsiteY3" fmla="*/ 63939 h 127457"/>
                    <a:gd name="connsiteX4" fmla="*/ 63939 w 127457"/>
                    <a:gd name="connsiteY4" fmla="*/ 112090 h 12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57" h="127457">
                      <a:moveTo>
                        <a:pt x="63939" y="112090"/>
                      </a:moveTo>
                      <a:cubicBezTo>
                        <a:pt x="90847" y="112090"/>
                        <a:pt x="112090" y="90847"/>
                        <a:pt x="112090" y="63939"/>
                      </a:cubicBezTo>
                      <a:cubicBezTo>
                        <a:pt x="112090" y="37032"/>
                        <a:pt x="90847" y="15789"/>
                        <a:pt x="63939" y="15789"/>
                      </a:cubicBezTo>
                      <a:cubicBezTo>
                        <a:pt x="37032" y="15789"/>
                        <a:pt x="15789" y="37032"/>
                        <a:pt x="15789" y="63939"/>
                      </a:cubicBezTo>
                      <a:cubicBezTo>
                        <a:pt x="15789" y="90847"/>
                        <a:pt x="38448" y="112090"/>
                        <a:pt x="63939" y="11209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47" name="Freeform: Shape 1946">
                  <a:extLst>
                    <a:ext uri="{FF2B5EF4-FFF2-40B4-BE49-F238E27FC236}">
                      <a16:creationId xmlns:a16="http://schemas.microsoft.com/office/drawing/2014/main" id="{2DFC79DA-270A-439F-BFCD-ADBF2F363192}"/>
                    </a:ext>
                  </a:extLst>
                </p:cNvPr>
                <p:cNvSpPr/>
                <p:nvPr/>
              </p:nvSpPr>
              <p:spPr>
                <a:xfrm>
                  <a:off x="7231575" y="1492856"/>
                  <a:ext cx="127457" cy="127457"/>
                </a:xfrm>
                <a:custGeom>
                  <a:avLst/>
                  <a:gdLst>
                    <a:gd name="connsiteX0" fmla="*/ 112090 w 127457"/>
                    <a:gd name="connsiteY0" fmla="*/ 63940 h 127457"/>
                    <a:gd name="connsiteX1" fmla="*/ 63940 w 127457"/>
                    <a:gd name="connsiteY1" fmla="*/ 112090 h 127457"/>
                    <a:gd name="connsiteX2" fmla="*/ 15789 w 127457"/>
                    <a:gd name="connsiteY2" fmla="*/ 63940 h 127457"/>
                    <a:gd name="connsiteX3" fmla="*/ 63940 w 127457"/>
                    <a:gd name="connsiteY3" fmla="*/ 15789 h 127457"/>
                    <a:gd name="connsiteX4" fmla="*/ 112090 w 127457"/>
                    <a:gd name="connsiteY4" fmla="*/ 63940 h 12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57" h="127457">
                      <a:moveTo>
                        <a:pt x="112090" y="63940"/>
                      </a:moveTo>
                      <a:cubicBezTo>
                        <a:pt x="112090" y="90532"/>
                        <a:pt x="90533" y="112090"/>
                        <a:pt x="63940" y="112090"/>
                      </a:cubicBezTo>
                      <a:cubicBezTo>
                        <a:pt x="37347" y="112090"/>
                        <a:pt x="15789" y="90532"/>
                        <a:pt x="15789" y="63940"/>
                      </a:cubicBezTo>
                      <a:cubicBezTo>
                        <a:pt x="15789" y="37347"/>
                        <a:pt x="37347" y="15789"/>
                        <a:pt x="63940" y="15789"/>
                      </a:cubicBezTo>
                      <a:cubicBezTo>
                        <a:pt x="90533" y="15789"/>
                        <a:pt x="112090" y="37347"/>
                        <a:pt x="112090" y="6394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48" name="Freeform: Shape 1947">
                  <a:extLst>
                    <a:ext uri="{FF2B5EF4-FFF2-40B4-BE49-F238E27FC236}">
                      <a16:creationId xmlns:a16="http://schemas.microsoft.com/office/drawing/2014/main" id="{6E6A14B9-4290-48D4-9C6E-BF275309AD22}"/>
                    </a:ext>
                  </a:extLst>
                </p:cNvPr>
                <p:cNvSpPr/>
                <p:nvPr/>
              </p:nvSpPr>
              <p:spPr>
                <a:xfrm>
                  <a:off x="7026227" y="1991355"/>
                  <a:ext cx="113295" cy="113295"/>
                </a:xfrm>
                <a:custGeom>
                  <a:avLst/>
                  <a:gdLst>
                    <a:gd name="connsiteX0" fmla="*/ 61107 w 113295"/>
                    <a:gd name="connsiteY0" fmla="*/ 15789 h 113295"/>
                    <a:gd name="connsiteX1" fmla="*/ 106426 w 113295"/>
                    <a:gd name="connsiteY1" fmla="*/ 61107 h 113295"/>
                    <a:gd name="connsiteX2" fmla="*/ 61107 w 113295"/>
                    <a:gd name="connsiteY2" fmla="*/ 106425 h 113295"/>
                    <a:gd name="connsiteX3" fmla="*/ 15789 w 113295"/>
                    <a:gd name="connsiteY3" fmla="*/ 61107 h 113295"/>
                    <a:gd name="connsiteX4" fmla="*/ 61107 w 113295"/>
                    <a:gd name="connsiteY4" fmla="*/ 15789 h 113295"/>
                    <a:gd name="connsiteX5" fmla="*/ 61107 w 113295"/>
                    <a:gd name="connsiteY5" fmla="*/ 15789 h 113295"/>
                    <a:gd name="connsiteX6" fmla="*/ 61107 w 113295"/>
                    <a:gd name="connsiteY6" fmla="*/ 37032 h 113295"/>
                    <a:gd name="connsiteX7" fmla="*/ 35616 w 113295"/>
                    <a:gd name="connsiteY7" fmla="*/ 62523 h 113295"/>
                    <a:gd name="connsiteX8" fmla="*/ 61107 w 113295"/>
                    <a:gd name="connsiteY8" fmla="*/ 88015 h 113295"/>
                    <a:gd name="connsiteX9" fmla="*/ 86599 w 113295"/>
                    <a:gd name="connsiteY9" fmla="*/ 62523 h 113295"/>
                    <a:gd name="connsiteX10" fmla="*/ 61107 w 113295"/>
                    <a:gd name="connsiteY10" fmla="*/ 37032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07" y="15789"/>
                      </a:moveTo>
                      <a:cubicBezTo>
                        <a:pt x="86599" y="15789"/>
                        <a:pt x="106426" y="35616"/>
                        <a:pt x="106426" y="61107"/>
                      </a:cubicBezTo>
                      <a:cubicBezTo>
                        <a:pt x="106426" y="86599"/>
                        <a:pt x="86599" y="106425"/>
                        <a:pt x="61107" y="106425"/>
                      </a:cubicBezTo>
                      <a:cubicBezTo>
                        <a:pt x="35616" y="106425"/>
                        <a:pt x="15789" y="86599"/>
                        <a:pt x="15789" y="61107"/>
                      </a:cubicBezTo>
                      <a:cubicBezTo>
                        <a:pt x="15789" y="37032"/>
                        <a:pt x="37032" y="15789"/>
                        <a:pt x="61107" y="15789"/>
                      </a:cubicBezTo>
                      <a:lnTo>
                        <a:pt x="61107" y="15789"/>
                      </a:lnTo>
                      <a:close/>
                      <a:moveTo>
                        <a:pt x="61107" y="37032"/>
                      </a:moveTo>
                      <a:cubicBezTo>
                        <a:pt x="46945" y="37032"/>
                        <a:pt x="35616" y="48361"/>
                        <a:pt x="35616" y="62523"/>
                      </a:cubicBezTo>
                      <a:cubicBezTo>
                        <a:pt x="35616" y="76685"/>
                        <a:pt x="46945" y="88015"/>
                        <a:pt x="61107" y="88015"/>
                      </a:cubicBezTo>
                      <a:cubicBezTo>
                        <a:pt x="75269" y="88015"/>
                        <a:pt x="86599" y="76685"/>
                        <a:pt x="86599" y="62523"/>
                      </a:cubicBezTo>
                      <a:cubicBezTo>
                        <a:pt x="88015" y="48361"/>
                        <a:pt x="75269" y="37032"/>
                        <a:pt x="61107" y="3703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49" name="Freeform: Shape 1948">
                  <a:extLst>
                    <a:ext uri="{FF2B5EF4-FFF2-40B4-BE49-F238E27FC236}">
                      <a16:creationId xmlns:a16="http://schemas.microsoft.com/office/drawing/2014/main" id="{42B52DDE-0CCE-4B98-9DED-CFF100F890C7}"/>
                    </a:ext>
                  </a:extLst>
                </p:cNvPr>
                <p:cNvSpPr/>
                <p:nvPr/>
              </p:nvSpPr>
              <p:spPr>
                <a:xfrm>
                  <a:off x="7854699" y="2242021"/>
                  <a:ext cx="113295" cy="113295"/>
                </a:xfrm>
                <a:custGeom>
                  <a:avLst/>
                  <a:gdLst>
                    <a:gd name="connsiteX0" fmla="*/ 61107 w 113295"/>
                    <a:gd name="connsiteY0" fmla="*/ 15789 h 113295"/>
                    <a:gd name="connsiteX1" fmla="*/ 106426 w 113295"/>
                    <a:gd name="connsiteY1" fmla="*/ 61107 h 113295"/>
                    <a:gd name="connsiteX2" fmla="*/ 61107 w 113295"/>
                    <a:gd name="connsiteY2" fmla="*/ 106425 h 113295"/>
                    <a:gd name="connsiteX3" fmla="*/ 15789 w 113295"/>
                    <a:gd name="connsiteY3" fmla="*/ 61107 h 113295"/>
                    <a:gd name="connsiteX4" fmla="*/ 61107 w 113295"/>
                    <a:gd name="connsiteY4" fmla="*/ 15789 h 113295"/>
                    <a:gd name="connsiteX5" fmla="*/ 61107 w 113295"/>
                    <a:gd name="connsiteY5" fmla="*/ 15789 h 113295"/>
                    <a:gd name="connsiteX6" fmla="*/ 61107 w 113295"/>
                    <a:gd name="connsiteY6" fmla="*/ 35616 h 113295"/>
                    <a:gd name="connsiteX7" fmla="*/ 35616 w 113295"/>
                    <a:gd name="connsiteY7" fmla="*/ 61107 h 113295"/>
                    <a:gd name="connsiteX8" fmla="*/ 61107 w 113295"/>
                    <a:gd name="connsiteY8" fmla="*/ 86599 h 113295"/>
                    <a:gd name="connsiteX9" fmla="*/ 86599 w 113295"/>
                    <a:gd name="connsiteY9" fmla="*/ 61107 h 113295"/>
                    <a:gd name="connsiteX10" fmla="*/ 61107 w 113295"/>
                    <a:gd name="connsiteY10" fmla="*/ 35616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07" y="15789"/>
                      </a:moveTo>
                      <a:cubicBezTo>
                        <a:pt x="86599" y="15789"/>
                        <a:pt x="106426" y="35616"/>
                        <a:pt x="106426" y="61107"/>
                      </a:cubicBezTo>
                      <a:cubicBezTo>
                        <a:pt x="106426" y="86599"/>
                        <a:pt x="86599" y="106425"/>
                        <a:pt x="61107" y="106425"/>
                      </a:cubicBezTo>
                      <a:cubicBezTo>
                        <a:pt x="35616" y="106425"/>
                        <a:pt x="15789" y="86599"/>
                        <a:pt x="15789" y="61107"/>
                      </a:cubicBezTo>
                      <a:cubicBezTo>
                        <a:pt x="15789" y="37032"/>
                        <a:pt x="35616" y="15789"/>
                        <a:pt x="61107" y="15789"/>
                      </a:cubicBezTo>
                      <a:lnTo>
                        <a:pt x="61107" y="15789"/>
                      </a:lnTo>
                      <a:close/>
                      <a:moveTo>
                        <a:pt x="61107" y="35616"/>
                      </a:moveTo>
                      <a:cubicBezTo>
                        <a:pt x="46945" y="35616"/>
                        <a:pt x="35616" y="46945"/>
                        <a:pt x="35616" y="61107"/>
                      </a:cubicBezTo>
                      <a:cubicBezTo>
                        <a:pt x="35616" y="75269"/>
                        <a:pt x="46945" y="86599"/>
                        <a:pt x="61107" y="86599"/>
                      </a:cubicBezTo>
                      <a:cubicBezTo>
                        <a:pt x="75269" y="86599"/>
                        <a:pt x="86599" y="75269"/>
                        <a:pt x="86599" y="61107"/>
                      </a:cubicBezTo>
                      <a:cubicBezTo>
                        <a:pt x="86599" y="48361"/>
                        <a:pt x="75269" y="35616"/>
                        <a:pt x="61107"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50" name="Freeform: Shape 1949">
                  <a:extLst>
                    <a:ext uri="{FF2B5EF4-FFF2-40B4-BE49-F238E27FC236}">
                      <a16:creationId xmlns:a16="http://schemas.microsoft.com/office/drawing/2014/main" id="{BF5F5FF2-361B-485E-AD56-264AEE3351E1}"/>
                    </a:ext>
                  </a:extLst>
                </p:cNvPr>
                <p:cNvSpPr/>
                <p:nvPr/>
              </p:nvSpPr>
              <p:spPr>
                <a:xfrm>
                  <a:off x="9188751" y="2981273"/>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29" y="55442"/>
                        <a:pt x="55442" y="46945"/>
                        <a:pt x="55442" y="35616"/>
                      </a:cubicBezTo>
                      <a:cubicBezTo>
                        <a:pt x="55442" y="25702"/>
                        <a:pt x="46945" y="15789"/>
                        <a:pt x="35616" y="15789"/>
                      </a:cubicBezTo>
                      <a:cubicBezTo>
                        <a:pt x="24286" y="15789"/>
                        <a:pt x="15789" y="24286"/>
                        <a:pt x="15789" y="35616"/>
                      </a:cubicBezTo>
                      <a:cubicBezTo>
                        <a:pt x="15789" y="46945"/>
                        <a:pt x="25703"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51" name="Freeform: Shape 1950">
                  <a:extLst>
                    <a:ext uri="{FF2B5EF4-FFF2-40B4-BE49-F238E27FC236}">
                      <a16:creationId xmlns:a16="http://schemas.microsoft.com/office/drawing/2014/main" id="{78BABCEC-547B-453E-A4CD-6565AB8CFA8D}"/>
                    </a:ext>
                  </a:extLst>
                </p:cNvPr>
                <p:cNvSpPr/>
                <p:nvPr/>
              </p:nvSpPr>
              <p:spPr>
                <a:xfrm>
                  <a:off x="9078288" y="3338153"/>
                  <a:ext cx="70810" cy="70810"/>
                </a:xfrm>
                <a:custGeom>
                  <a:avLst/>
                  <a:gdLst>
                    <a:gd name="connsiteX0" fmla="*/ 35615 w 70809"/>
                    <a:gd name="connsiteY0" fmla="*/ 55442 h 70809"/>
                    <a:gd name="connsiteX1" fmla="*/ 55442 w 70809"/>
                    <a:gd name="connsiteY1" fmla="*/ 35616 h 70809"/>
                    <a:gd name="connsiteX2" fmla="*/ 35615 w 70809"/>
                    <a:gd name="connsiteY2" fmla="*/ 15789 h 70809"/>
                    <a:gd name="connsiteX3" fmla="*/ 15789 w 70809"/>
                    <a:gd name="connsiteY3" fmla="*/ 35616 h 70809"/>
                    <a:gd name="connsiteX4" fmla="*/ 35615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5" y="55442"/>
                      </a:moveTo>
                      <a:cubicBezTo>
                        <a:pt x="45529" y="55442"/>
                        <a:pt x="55442" y="46945"/>
                        <a:pt x="55442" y="35616"/>
                      </a:cubicBezTo>
                      <a:cubicBezTo>
                        <a:pt x="55442" y="24286"/>
                        <a:pt x="46945" y="15789"/>
                        <a:pt x="35615" y="15789"/>
                      </a:cubicBezTo>
                      <a:cubicBezTo>
                        <a:pt x="25703" y="15789"/>
                        <a:pt x="15789" y="24286"/>
                        <a:pt x="15789" y="35616"/>
                      </a:cubicBezTo>
                      <a:cubicBezTo>
                        <a:pt x="15789" y="46945"/>
                        <a:pt x="25703" y="55442"/>
                        <a:pt x="35615"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52" name="Freeform: Shape 1951">
                  <a:extLst>
                    <a:ext uri="{FF2B5EF4-FFF2-40B4-BE49-F238E27FC236}">
                      <a16:creationId xmlns:a16="http://schemas.microsoft.com/office/drawing/2014/main" id="{048092A4-EBA8-4CF9-861F-1B3455251FA2}"/>
                    </a:ext>
                  </a:extLst>
                </p:cNvPr>
                <p:cNvSpPr/>
                <p:nvPr/>
              </p:nvSpPr>
              <p:spPr>
                <a:xfrm>
                  <a:off x="8647766" y="3532171"/>
                  <a:ext cx="84971" cy="84971"/>
                </a:xfrm>
                <a:custGeom>
                  <a:avLst/>
                  <a:gdLst>
                    <a:gd name="connsiteX0" fmla="*/ 48361 w 84971"/>
                    <a:gd name="connsiteY0" fmla="*/ 15789 h 84971"/>
                    <a:gd name="connsiteX1" fmla="*/ 80934 w 84971"/>
                    <a:gd name="connsiteY1" fmla="*/ 48361 h 84971"/>
                    <a:gd name="connsiteX2" fmla="*/ 48361 w 84971"/>
                    <a:gd name="connsiteY2" fmla="*/ 80934 h 84971"/>
                    <a:gd name="connsiteX3" fmla="*/ 15789 w 84971"/>
                    <a:gd name="connsiteY3" fmla="*/ 48361 h 84971"/>
                    <a:gd name="connsiteX4" fmla="*/ 48361 w 84971"/>
                    <a:gd name="connsiteY4" fmla="*/ 15789 h 84971"/>
                    <a:gd name="connsiteX5" fmla="*/ 48361 w 84971"/>
                    <a:gd name="connsiteY5" fmla="*/ 15789 h 84971"/>
                    <a:gd name="connsiteX6" fmla="*/ 48361 w 84971"/>
                    <a:gd name="connsiteY6" fmla="*/ 21454 h 84971"/>
                    <a:gd name="connsiteX7" fmla="*/ 21454 w 84971"/>
                    <a:gd name="connsiteY7" fmla="*/ 48361 h 84971"/>
                    <a:gd name="connsiteX8" fmla="*/ 48361 w 84971"/>
                    <a:gd name="connsiteY8" fmla="*/ 75269 h 84971"/>
                    <a:gd name="connsiteX9" fmla="*/ 75269 w 84971"/>
                    <a:gd name="connsiteY9" fmla="*/ 48361 h 84971"/>
                    <a:gd name="connsiteX10" fmla="*/ 48361 w 84971"/>
                    <a:gd name="connsiteY10" fmla="*/ 21454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8361" y="15789"/>
                      </a:moveTo>
                      <a:cubicBezTo>
                        <a:pt x="66772" y="15789"/>
                        <a:pt x="80934" y="29951"/>
                        <a:pt x="80934" y="48361"/>
                      </a:cubicBezTo>
                      <a:cubicBezTo>
                        <a:pt x="80934" y="66772"/>
                        <a:pt x="66772" y="80934"/>
                        <a:pt x="48361" y="80934"/>
                      </a:cubicBezTo>
                      <a:cubicBezTo>
                        <a:pt x="29951" y="80934"/>
                        <a:pt x="15789" y="66772"/>
                        <a:pt x="15789" y="48361"/>
                      </a:cubicBezTo>
                      <a:cubicBezTo>
                        <a:pt x="15789" y="29951"/>
                        <a:pt x="29951" y="15789"/>
                        <a:pt x="48361" y="15789"/>
                      </a:cubicBezTo>
                      <a:lnTo>
                        <a:pt x="48361" y="15789"/>
                      </a:lnTo>
                      <a:close/>
                      <a:moveTo>
                        <a:pt x="48361" y="21454"/>
                      </a:moveTo>
                      <a:cubicBezTo>
                        <a:pt x="34199" y="21454"/>
                        <a:pt x="21454" y="32783"/>
                        <a:pt x="21454" y="48361"/>
                      </a:cubicBezTo>
                      <a:cubicBezTo>
                        <a:pt x="21454" y="62523"/>
                        <a:pt x="32783" y="75269"/>
                        <a:pt x="48361" y="75269"/>
                      </a:cubicBezTo>
                      <a:cubicBezTo>
                        <a:pt x="62523" y="75269"/>
                        <a:pt x="75269" y="63940"/>
                        <a:pt x="75269" y="48361"/>
                      </a:cubicBezTo>
                      <a:cubicBezTo>
                        <a:pt x="75269" y="34200"/>
                        <a:pt x="62523" y="21454"/>
                        <a:pt x="48361" y="2145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53" name="Freeform: Shape 1952">
                  <a:extLst>
                    <a:ext uri="{FF2B5EF4-FFF2-40B4-BE49-F238E27FC236}">
                      <a16:creationId xmlns:a16="http://schemas.microsoft.com/office/drawing/2014/main" id="{E601188C-55B3-407C-A71A-64D426E9D043}"/>
                    </a:ext>
                  </a:extLst>
                </p:cNvPr>
                <p:cNvSpPr/>
                <p:nvPr/>
              </p:nvSpPr>
              <p:spPr>
                <a:xfrm>
                  <a:off x="7621027" y="1218115"/>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2" y="58275"/>
                        <a:pt x="58275" y="48361"/>
                        <a:pt x="58275" y="37032"/>
                      </a:cubicBezTo>
                      <a:cubicBezTo>
                        <a:pt x="58275" y="25702"/>
                        <a:pt x="48362" y="15789"/>
                        <a:pt x="37032" y="15789"/>
                      </a:cubicBezTo>
                      <a:cubicBezTo>
                        <a:pt x="25703" y="15789"/>
                        <a:pt x="15789" y="25702"/>
                        <a:pt x="15789" y="37032"/>
                      </a:cubicBezTo>
                      <a:cubicBezTo>
                        <a:pt x="15789" y="48361"/>
                        <a:pt x="25703" y="58275"/>
                        <a:pt x="37032" y="5827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54" name="Freeform: Shape 1953">
                  <a:extLst>
                    <a:ext uri="{FF2B5EF4-FFF2-40B4-BE49-F238E27FC236}">
                      <a16:creationId xmlns:a16="http://schemas.microsoft.com/office/drawing/2014/main" id="{AF44242B-CBE0-4454-B8E5-FE438CF62D21}"/>
                    </a:ext>
                  </a:extLst>
                </p:cNvPr>
                <p:cNvSpPr/>
                <p:nvPr/>
              </p:nvSpPr>
              <p:spPr>
                <a:xfrm>
                  <a:off x="9391266" y="1077912"/>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5789" y="42697"/>
                        <a:pt x="24287"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55" name="Freeform: Shape 1954">
                  <a:extLst>
                    <a:ext uri="{FF2B5EF4-FFF2-40B4-BE49-F238E27FC236}">
                      <a16:creationId xmlns:a16="http://schemas.microsoft.com/office/drawing/2014/main" id="{823B3223-BCE7-4A79-B7B0-E7BA9ACAE7E2}"/>
                    </a:ext>
                  </a:extLst>
                </p:cNvPr>
                <p:cNvSpPr/>
                <p:nvPr/>
              </p:nvSpPr>
              <p:spPr>
                <a:xfrm>
                  <a:off x="9892598" y="1144473"/>
                  <a:ext cx="56648" cy="56648"/>
                </a:xfrm>
                <a:custGeom>
                  <a:avLst/>
                  <a:gdLst>
                    <a:gd name="connsiteX0" fmla="*/ 32783 w 56647"/>
                    <a:gd name="connsiteY0" fmla="*/ 49778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7" y="42697"/>
                        <a:pt x="49777" y="32783"/>
                      </a:cubicBezTo>
                      <a:cubicBezTo>
                        <a:pt x="49777" y="22870"/>
                        <a:pt x="42696"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56" name="Freeform: Shape 1955">
                  <a:extLst>
                    <a:ext uri="{FF2B5EF4-FFF2-40B4-BE49-F238E27FC236}">
                      <a16:creationId xmlns:a16="http://schemas.microsoft.com/office/drawing/2014/main" id="{865246DA-B3F2-45E0-817A-1817161BAE2B}"/>
                    </a:ext>
                  </a:extLst>
                </p:cNvPr>
                <p:cNvSpPr/>
                <p:nvPr/>
              </p:nvSpPr>
              <p:spPr>
                <a:xfrm>
                  <a:off x="9801962" y="2002685"/>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7" y="15789"/>
                        <a:pt x="15789" y="24286"/>
                        <a:pt x="15789" y="35616"/>
                      </a:cubicBezTo>
                      <a:cubicBezTo>
                        <a:pt x="15789" y="46945"/>
                        <a:pt x="24287"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57" name="Freeform: Shape 1956">
                  <a:extLst>
                    <a:ext uri="{FF2B5EF4-FFF2-40B4-BE49-F238E27FC236}">
                      <a16:creationId xmlns:a16="http://schemas.microsoft.com/office/drawing/2014/main" id="{7352BC74-E5EE-4DF2-84F5-B655C43DBB6B}"/>
                    </a:ext>
                  </a:extLst>
                </p:cNvPr>
                <p:cNvSpPr/>
                <p:nvPr/>
              </p:nvSpPr>
              <p:spPr>
                <a:xfrm>
                  <a:off x="9069791" y="1431960"/>
                  <a:ext cx="113295" cy="113295"/>
                </a:xfrm>
                <a:custGeom>
                  <a:avLst/>
                  <a:gdLst>
                    <a:gd name="connsiteX0" fmla="*/ 56859 w 113295"/>
                    <a:gd name="connsiteY0" fmla="*/ 97928 h 113295"/>
                    <a:gd name="connsiteX1" fmla="*/ 97929 w 113295"/>
                    <a:gd name="connsiteY1" fmla="*/ 56859 h 113295"/>
                    <a:gd name="connsiteX2" fmla="*/ 56859 w 113295"/>
                    <a:gd name="connsiteY2" fmla="*/ 15789 h 113295"/>
                    <a:gd name="connsiteX3" fmla="*/ 15789 w 113295"/>
                    <a:gd name="connsiteY3" fmla="*/ 56859 h 113295"/>
                    <a:gd name="connsiteX4" fmla="*/ 56859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9" y="97928"/>
                      </a:moveTo>
                      <a:cubicBezTo>
                        <a:pt x="79518" y="97928"/>
                        <a:pt x="97929" y="79518"/>
                        <a:pt x="97929" y="56859"/>
                      </a:cubicBezTo>
                      <a:cubicBezTo>
                        <a:pt x="97929" y="34200"/>
                        <a:pt x="79518" y="15789"/>
                        <a:pt x="56859" y="15789"/>
                      </a:cubicBezTo>
                      <a:cubicBezTo>
                        <a:pt x="34200" y="15789"/>
                        <a:pt x="15789" y="34200"/>
                        <a:pt x="15789" y="56859"/>
                      </a:cubicBezTo>
                      <a:cubicBezTo>
                        <a:pt x="15789" y="79518"/>
                        <a:pt x="34200" y="97928"/>
                        <a:pt x="56859" y="9792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58" name="Freeform: Shape 1957">
                  <a:extLst>
                    <a:ext uri="{FF2B5EF4-FFF2-40B4-BE49-F238E27FC236}">
                      <a16:creationId xmlns:a16="http://schemas.microsoft.com/office/drawing/2014/main" id="{5E785427-A569-4069-975C-70FD8B1B8A86}"/>
                    </a:ext>
                  </a:extLst>
                </p:cNvPr>
                <p:cNvSpPr/>
                <p:nvPr/>
              </p:nvSpPr>
              <p:spPr>
                <a:xfrm>
                  <a:off x="9023056" y="2617312"/>
                  <a:ext cx="113295" cy="113295"/>
                </a:xfrm>
                <a:custGeom>
                  <a:avLst/>
                  <a:gdLst>
                    <a:gd name="connsiteX0" fmla="*/ 56859 w 113295"/>
                    <a:gd name="connsiteY0" fmla="*/ 97928 h 113295"/>
                    <a:gd name="connsiteX1" fmla="*/ 97928 w 113295"/>
                    <a:gd name="connsiteY1" fmla="*/ 56858 h 113295"/>
                    <a:gd name="connsiteX2" fmla="*/ 56859 w 113295"/>
                    <a:gd name="connsiteY2" fmla="*/ 15789 h 113295"/>
                    <a:gd name="connsiteX3" fmla="*/ 15789 w 113295"/>
                    <a:gd name="connsiteY3" fmla="*/ 56858 h 113295"/>
                    <a:gd name="connsiteX4" fmla="*/ 56859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9" y="97928"/>
                      </a:moveTo>
                      <a:cubicBezTo>
                        <a:pt x="79518" y="97928"/>
                        <a:pt x="97928" y="79518"/>
                        <a:pt x="97928" y="56858"/>
                      </a:cubicBezTo>
                      <a:cubicBezTo>
                        <a:pt x="97928" y="34200"/>
                        <a:pt x="79518" y="15789"/>
                        <a:pt x="56859" y="15789"/>
                      </a:cubicBezTo>
                      <a:cubicBezTo>
                        <a:pt x="34199" y="15789"/>
                        <a:pt x="15789" y="34200"/>
                        <a:pt x="15789" y="56858"/>
                      </a:cubicBezTo>
                      <a:cubicBezTo>
                        <a:pt x="15789" y="79518"/>
                        <a:pt x="34199" y="97928"/>
                        <a:pt x="56859" y="9792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59" name="Freeform: Shape 1958">
                  <a:extLst>
                    <a:ext uri="{FF2B5EF4-FFF2-40B4-BE49-F238E27FC236}">
                      <a16:creationId xmlns:a16="http://schemas.microsoft.com/office/drawing/2014/main" id="{93311C0D-9C84-4B88-866E-01C3FEB4AE7C}"/>
                    </a:ext>
                  </a:extLst>
                </p:cNvPr>
                <p:cNvSpPr/>
                <p:nvPr/>
              </p:nvSpPr>
              <p:spPr>
                <a:xfrm>
                  <a:off x="8317793" y="3384887"/>
                  <a:ext cx="113295" cy="113295"/>
                </a:xfrm>
                <a:custGeom>
                  <a:avLst/>
                  <a:gdLst>
                    <a:gd name="connsiteX0" fmla="*/ 56859 w 113295"/>
                    <a:gd name="connsiteY0" fmla="*/ 97928 h 113295"/>
                    <a:gd name="connsiteX1" fmla="*/ 97928 w 113295"/>
                    <a:gd name="connsiteY1" fmla="*/ 56858 h 113295"/>
                    <a:gd name="connsiteX2" fmla="*/ 56859 w 113295"/>
                    <a:gd name="connsiteY2" fmla="*/ 15789 h 113295"/>
                    <a:gd name="connsiteX3" fmla="*/ 15789 w 113295"/>
                    <a:gd name="connsiteY3" fmla="*/ 56858 h 113295"/>
                    <a:gd name="connsiteX4" fmla="*/ 56859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9" y="97928"/>
                      </a:moveTo>
                      <a:cubicBezTo>
                        <a:pt x="79518" y="97928"/>
                        <a:pt x="97928" y="79518"/>
                        <a:pt x="97928" y="56858"/>
                      </a:cubicBezTo>
                      <a:cubicBezTo>
                        <a:pt x="97928" y="34200"/>
                        <a:pt x="79518" y="15789"/>
                        <a:pt x="56859" y="15789"/>
                      </a:cubicBezTo>
                      <a:cubicBezTo>
                        <a:pt x="34199" y="15789"/>
                        <a:pt x="15789" y="34200"/>
                        <a:pt x="15789" y="56858"/>
                      </a:cubicBezTo>
                      <a:cubicBezTo>
                        <a:pt x="15789" y="79518"/>
                        <a:pt x="34199" y="97928"/>
                        <a:pt x="56859" y="9792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60" name="Freeform: Shape 1959">
                  <a:extLst>
                    <a:ext uri="{FF2B5EF4-FFF2-40B4-BE49-F238E27FC236}">
                      <a16:creationId xmlns:a16="http://schemas.microsoft.com/office/drawing/2014/main" id="{B93185F4-6A22-470A-BCC3-E7A70F249AEE}"/>
                    </a:ext>
                  </a:extLst>
                </p:cNvPr>
                <p:cNvSpPr/>
                <p:nvPr/>
              </p:nvSpPr>
              <p:spPr>
                <a:xfrm>
                  <a:off x="7485073" y="3176707"/>
                  <a:ext cx="113295" cy="113295"/>
                </a:xfrm>
                <a:custGeom>
                  <a:avLst/>
                  <a:gdLst>
                    <a:gd name="connsiteX0" fmla="*/ 56858 w 113295"/>
                    <a:gd name="connsiteY0" fmla="*/ 97928 h 113295"/>
                    <a:gd name="connsiteX1" fmla="*/ 97928 w 113295"/>
                    <a:gd name="connsiteY1" fmla="*/ 56858 h 113295"/>
                    <a:gd name="connsiteX2" fmla="*/ 56858 w 113295"/>
                    <a:gd name="connsiteY2" fmla="*/ 15789 h 113295"/>
                    <a:gd name="connsiteX3" fmla="*/ 15789 w 113295"/>
                    <a:gd name="connsiteY3" fmla="*/ 56858 h 113295"/>
                    <a:gd name="connsiteX4" fmla="*/ 56858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8" y="97928"/>
                      </a:moveTo>
                      <a:cubicBezTo>
                        <a:pt x="79518" y="97928"/>
                        <a:pt x="97928" y="79518"/>
                        <a:pt x="97928" y="56858"/>
                      </a:cubicBezTo>
                      <a:cubicBezTo>
                        <a:pt x="97928" y="34200"/>
                        <a:pt x="79518" y="15789"/>
                        <a:pt x="56858" y="15789"/>
                      </a:cubicBezTo>
                      <a:cubicBezTo>
                        <a:pt x="34199" y="15789"/>
                        <a:pt x="15789" y="34200"/>
                        <a:pt x="15789" y="56858"/>
                      </a:cubicBezTo>
                      <a:cubicBezTo>
                        <a:pt x="17205" y="79518"/>
                        <a:pt x="34199" y="97928"/>
                        <a:pt x="56858" y="9792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61" name="Freeform: Shape 1960">
                  <a:extLst>
                    <a:ext uri="{FF2B5EF4-FFF2-40B4-BE49-F238E27FC236}">
                      <a16:creationId xmlns:a16="http://schemas.microsoft.com/office/drawing/2014/main" id="{D9DA2CF9-B43C-45E6-8B3D-E6403F8CEEB7}"/>
                    </a:ext>
                  </a:extLst>
                </p:cNvPr>
                <p:cNvSpPr/>
                <p:nvPr/>
              </p:nvSpPr>
              <p:spPr>
                <a:xfrm>
                  <a:off x="6966747" y="2621560"/>
                  <a:ext cx="113295" cy="113295"/>
                </a:xfrm>
                <a:custGeom>
                  <a:avLst/>
                  <a:gdLst>
                    <a:gd name="connsiteX0" fmla="*/ 56858 w 113295"/>
                    <a:gd name="connsiteY0" fmla="*/ 97928 h 113295"/>
                    <a:gd name="connsiteX1" fmla="*/ 97928 w 113295"/>
                    <a:gd name="connsiteY1" fmla="*/ 56858 h 113295"/>
                    <a:gd name="connsiteX2" fmla="*/ 56858 w 113295"/>
                    <a:gd name="connsiteY2" fmla="*/ 15789 h 113295"/>
                    <a:gd name="connsiteX3" fmla="*/ 15789 w 113295"/>
                    <a:gd name="connsiteY3" fmla="*/ 56858 h 113295"/>
                    <a:gd name="connsiteX4" fmla="*/ 56858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8" y="97928"/>
                      </a:moveTo>
                      <a:cubicBezTo>
                        <a:pt x="79518" y="97928"/>
                        <a:pt x="97928" y="79518"/>
                        <a:pt x="97928" y="56858"/>
                      </a:cubicBezTo>
                      <a:cubicBezTo>
                        <a:pt x="97928" y="34199"/>
                        <a:pt x="79518" y="15789"/>
                        <a:pt x="56858" y="15789"/>
                      </a:cubicBezTo>
                      <a:cubicBezTo>
                        <a:pt x="34199" y="15789"/>
                        <a:pt x="15789" y="34199"/>
                        <a:pt x="15789" y="56858"/>
                      </a:cubicBezTo>
                      <a:cubicBezTo>
                        <a:pt x="17205" y="79518"/>
                        <a:pt x="35616" y="97928"/>
                        <a:pt x="56858" y="9792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62" name="Freeform: Shape 1961">
                  <a:extLst>
                    <a:ext uri="{FF2B5EF4-FFF2-40B4-BE49-F238E27FC236}">
                      <a16:creationId xmlns:a16="http://schemas.microsoft.com/office/drawing/2014/main" id="{3745D7DA-09C4-4025-8370-46FB0C3BDA30}"/>
                    </a:ext>
                  </a:extLst>
                </p:cNvPr>
                <p:cNvSpPr/>
                <p:nvPr/>
              </p:nvSpPr>
              <p:spPr>
                <a:xfrm>
                  <a:off x="6067465" y="2362397"/>
                  <a:ext cx="113295" cy="113295"/>
                </a:xfrm>
                <a:custGeom>
                  <a:avLst/>
                  <a:gdLst>
                    <a:gd name="connsiteX0" fmla="*/ 56858 w 113295"/>
                    <a:gd name="connsiteY0" fmla="*/ 97928 h 113295"/>
                    <a:gd name="connsiteX1" fmla="*/ 97928 w 113295"/>
                    <a:gd name="connsiteY1" fmla="*/ 56858 h 113295"/>
                    <a:gd name="connsiteX2" fmla="*/ 56858 w 113295"/>
                    <a:gd name="connsiteY2" fmla="*/ 15789 h 113295"/>
                    <a:gd name="connsiteX3" fmla="*/ 15789 w 113295"/>
                    <a:gd name="connsiteY3" fmla="*/ 56858 h 113295"/>
                    <a:gd name="connsiteX4" fmla="*/ 56858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8" y="97928"/>
                      </a:moveTo>
                      <a:cubicBezTo>
                        <a:pt x="79518" y="97928"/>
                        <a:pt x="97928" y="79518"/>
                        <a:pt x="97928" y="56858"/>
                      </a:cubicBezTo>
                      <a:cubicBezTo>
                        <a:pt x="97928" y="34200"/>
                        <a:pt x="79518" y="15789"/>
                        <a:pt x="56858" y="15789"/>
                      </a:cubicBezTo>
                      <a:cubicBezTo>
                        <a:pt x="34199" y="15789"/>
                        <a:pt x="15789" y="34200"/>
                        <a:pt x="15789" y="56858"/>
                      </a:cubicBezTo>
                      <a:cubicBezTo>
                        <a:pt x="15789" y="79518"/>
                        <a:pt x="34199" y="97928"/>
                        <a:pt x="56858" y="9792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63" name="Freeform: Shape 1962">
                  <a:extLst>
                    <a:ext uri="{FF2B5EF4-FFF2-40B4-BE49-F238E27FC236}">
                      <a16:creationId xmlns:a16="http://schemas.microsoft.com/office/drawing/2014/main" id="{8F809599-8D37-4CBA-AE90-3FD2D94F5800}"/>
                    </a:ext>
                  </a:extLst>
                </p:cNvPr>
                <p:cNvSpPr/>
                <p:nvPr/>
              </p:nvSpPr>
              <p:spPr>
                <a:xfrm>
                  <a:off x="5706337" y="2239189"/>
                  <a:ext cx="113295" cy="113295"/>
                </a:xfrm>
                <a:custGeom>
                  <a:avLst/>
                  <a:gdLst>
                    <a:gd name="connsiteX0" fmla="*/ 56858 w 113295"/>
                    <a:gd name="connsiteY0" fmla="*/ 97928 h 113295"/>
                    <a:gd name="connsiteX1" fmla="*/ 97928 w 113295"/>
                    <a:gd name="connsiteY1" fmla="*/ 56858 h 113295"/>
                    <a:gd name="connsiteX2" fmla="*/ 56858 w 113295"/>
                    <a:gd name="connsiteY2" fmla="*/ 15789 h 113295"/>
                    <a:gd name="connsiteX3" fmla="*/ 15789 w 113295"/>
                    <a:gd name="connsiteY3" fmla="*/ 56858 h 113295"/>
                    <a:gd name="connsiteX4" fmla="*/ 56858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8" y="97928"/>
                      </a:moveTo>
                      <a:cubicBezTo>
                        <a:pt x="79518" y="97928"/>
                        <a:pt x="97928" y="79518"/>
                        <a:pt x="97928" y="56858"/>
                      </a:cubicBezTo>
                      <a:cubicBezTo>
                        <a:pt x="97928" y="34199"/>
                        <a:pt x="79518" y="15789"/>
                        <a:pt x="56858" y="15789"/>
                      </a:cubicBezTo>
                      <a:cubicBezTo>
                        <a:pt x="34199" y="15789"/>
                        <a:pt x="15789" y="34199"/>
                        <a:pt x="15789" y="56858"/>
                      </a:cubicBezTo>
                      <a:cubicBezTo>
                        <a:pt x="15789" y="79518"/>
                        <a:pt x="34199" y="97928"/>
                        <a:pt x="56858" y="9792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64" name="Freeform: Shape 1963">
                  <a:extLst>
                    <a:ext uri="{FF2B5EF4-FFF2-40B4-BE49-F238E27FC236}">
                      <a16:creationId xmlns:a16="http://schemas.microsoft.com/office/drawing/2014/main" id="{17D7EA81-1C14-49C2-BCCC-491BEAFEE95A}"/>
                    </a:ext>
                  </a:extLst>
                </p:cNvPr>
                <p:cNvSpPr/>
                <p:nvPr/>
              </p:nvSpPr>
              <p:spPr>
                <a:xfrm>
                  <a:off x="5965499" y="1648637"/>
                  <a:ext cx="113295" cy="113295"/>
                </a:xfrm>
                <a:custGeom>
                  <a:avLst/>
                  <a:gdLst>
                    <a:gd name="connsiteX0" fmla="*/ 56858 w 113295"/>
                    <a:gd name="connsiteY0" fmla="*/ 97928 h 113295"/>
                    <a:gd name="connsiteX1" fmla="*/ 97928 w 113295"/>
                    <a:gd name="connsiteY1" fmla="*/ 56859 h 113295"/>
                    <a:gd name="connsiteX2" fmla="*/ 56858 w 113295"/>
                    <a:gd name="connsiteY2" fmla="*/ 15789 h 113295"/>
                    <a:gd name="connsiteX3" fmla="*/ 15789 w 113295"/>
                    <a:gd name="connsiteY3" fmla="*/ 56859 h 113295"/>
                    <a:gd name="connsiteX4" fmla="*/ 56858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8" y="97928"/>
                      </a:moveTo>
                      <a:cubicBezTo>
                        <a:pt x="79518" y="97928"/>
                        <a:pt x="97928" y="79518"/>
                        <a:pt x="97928" y="56859"/>
                      </a:cubicBezTo>
                      <a:cubicBezTo>
                        <a:pt x="97928" y="34199"/>
                        <a:pt x="79518" y="15789"/>
                        <a:pt x="56858" y="15789"/>
                      </a:cubicBezTo>
                      <a:cubicBezTo>
                        <a:pt x="34200" y="15789"/>
                        <a:pt x="15789" y="34199"/>
                        <a:pt x="15789" y="56859"/>
                      </a:cubicBezTo>
                      <a:cubicBezTo>
                        <a:pt x="15789" y="79518"/>
                        <a:pt x="34200" y="97928"/>
                        <a:pt x="56858" y="9792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65" name="Freeform: Shape 1964">
                  <a:extLst>
                    <a:ext uri="{FF2B5EF4-FFF2-40B4-BE49-F238E27FC236}">
                      <a16:creationId xmlns:a16="http://schemas.microsoft.com/office/drawing/2014/main" id="{1A8B797F-C0D0-47EB-AF60-BC5814EB0D2D}"/>
                    </a:ext>
                  </a:extLst>
                </p:cNvPr>
                <p:cNvSpPr/>
                <p:nvPr/>
              </p:nvSpPr>
              <p:spPr>
                <a:xfrm>
                  <a:off x="6422929" y="1184127"/>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7205" y="71020"/>
                        <a:pt x="32783" y="86599"/>
                        <a:pt x="51194" y="8659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66" name="Freeform: Shape 1965">
                  <a:extLst>
                    <a:ext uri="{FF2B5EF4-FFF2-40B4-BE49-F238E27FC236}">
                      <a16:creationId xmlns:a16="http://schemas.microsoft.com/office/drawing/2014/main" id="{40D6C29D-1090-4923-B5B8-91755B1D0228}"/>
                    </a:ext>
                  </a:extLst>
                </p:cNvPr>
                <p:cNvSpPr/>
                <p:nvPr/>
              </p:nvSpPr>
              <p:spPr>
                <a:xfrm>
                  <a:off x="6755734" y="1550920"/>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7205" y="71020"/>
                        <a:pt x="32783" y="86599"/>
                        <a:pt x="51194" y="8659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67" name="Freeform: Shape 1966">
                  <a:extLst>
                    <a:ext uri="{FF2B5EF4-FFF2-40B4-BE49-F238E27FC236}">
                      <a16:creationId xmlns:a16="http://schemas.microsoft.com/office/drawing/2014/main" id="{CA2EA39A-AB1A-4E86-985E-3EFEDAA2F5AD}"/>
                    </a:ext>
                  </a:extLst>
                </p:cNvPr>
                <p:cNvSpPr/>
                <p:nvPr/>
              </p:nvSpPr>
              <p:spPr>
                <a:xfrm>
                  <a:off x="6251570" y="719616"/>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5789" y="71020"/>
                        <a:pt x="31367" y="86599"/>
                        <a:pt x="51194" y="8659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68" name="Freeform: Shape 1967">
                  <a:extLst>
                    <a:ext uri="{FF2B5EF4-FFF2-40B4-BE49-F238E27FC236}">
                      <a16:creationId xmlns:a16="http://schemas.microsoft.com/office/drawing/2014/main" id="{181B421B-C106-448D-AD1F-0187A5EBFE20}"/>
                    </a:ext>
                  </a:extLst>
                </p:cNvPr>
                <p:cNvSpPr/>
                <p:nvPr/>
              </p:nvSpPr>
              <p:spPr>
                <a:xfrm>
                  <a:off x="5087461" y="838576"/>
                  <a:ext cx="84971" cy="84971"/>
                </a:xfrm>
                <a:custGeom>
                  <a:avLst/>
                  <a:gdLst>
                    <a:gd name="connsiteX0" fmla="*/ 42697 w 84971"/>
                    <a:gd name="connsiteY0" fmla="*/ 69604 h 84971"/>
                    <a:gd name="connsiteX1" fmla="*/ 69605 w 84971"/>
                    <a:gd name="connsiteY1" fmla="*/ 42697 h 84971"/>
                    <a:gd name="connsiteX2" fmla="*/ 42697 w 84971"/>
                    <a:gd name="connsiteY2" fmla="*/ 15789 h 84971"/>
                    <a:gd name="connsiteX3" fmla="*/ 15789 w 84971"/>
                    <a:gd name="connsiteY3" fmla="*/ 42697 h 84971"/>
                    <a:gd name="connsiteX4" fmla="*/ 42697 w 84971"/>
                    <a:gd name="connsiteY4" fmla="*/ 6960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7" y="69604"/>
                      </a:moveTo>
                      <a:cubicBezTo>
                        <a:pt x="58275" y="69604"/>
                        <a:pt x="69605" y="56859"/>
                        <a:pt x="69605" y="42697"/>
                      </a:cubicBezTo>
                      <a:cubicBezTo>
                        <a:pt x="69605" y="27119"/>
                        <a:pt x="56858" y="15789"/>
                        <a:pt x="42697" y="15789"/>
                      </a:cubicBezTo>
                      <a:cubicBezTo>
                        <a:pt x="27119" y="15789"/>
                        <a:pt x="15789" y="28535"/>
                        <a:pt x="15789" y="42697"/>
                      </a:cubicBezTo>
                      <a:cubicBezTo>
                        <a:pt x="15789" y="56859"/>
                        <a:pt x="28535" y="69604"/>
                        <a:pt x="42697" y="6960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69" name="Freeform: Shape 1968">
                  <a:extLst>
                    <a:ext uri="{FF2B5EF4-FFF2-40B4-BE49-F238E27FC236}">
                      <a16:creationId xmlns:a16="http://schemas.microsoft.com/office/drawing/2014/main" id="{6213C77E-00C6-42CE-AFE1-1B3836533DD6}"/>
                    </a:ext>
                  </a:extLst>
                </p:cNvPr>
                <p:cNvSpPr/>
                <p:nvPr/>
              </p:nvSpPr>
              <p:spPr>
                <a:xfrm>
                  <a:off x="4845292" y="498690"/>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1" y="86599"/>
                        <a:pt x="86599" y="71020"/>
                        <a:pt x="86599" y="51194"/>
                      </a:cubicBezTo>
                      <a:cubicBezTo>
                        <a:pt x="86599" y="31367"/>
                        <a:pt x="71021" y="15789"/>
                        <a:pt x="51194" y="15789"/>
                      </a:cubicBezTo>
                      <a:cubicBezTo>
                        <a:pt x="31367" y="15789"/>
                        <a:pt x="15789" y="31367"/>
                        <a:pt x="15789" y="51194"/>
                      </a:cubicBezTo>
                      <a:cubicBezTo>
                        <a:pt x="15789" y="71020"/>
                        <a:pt x="31367" y="86599"/>
                        <a:pt x="51194" y="8659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70" name="Freeform: Shape 1969">
                  <a:extLst>
                    <a:ext uri="{FF2B5EF4-FFF2-40B4-BE49-F238E27FC236}">
                      <a16:creationId xmlns:a16="http://schemas.microsoft.com/office/drawing/2014/main" id="{AE7D733A-9C2D-4D9D-B7BF-D9029C3AC27F}"/>
                    </a:ext>
                  </a:extLst>
                </p:cNvPr>
                <p:cNvSpPr/>
                <p:nvPr/>
              </p:nvSpPr>
              <p:spPr>
                <a:xfrm>
                  <a:off x="5768649" y="2351068"/>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0" y="49777"/>
                        <a:pt x="49778" y="42697"/>
                        <a:pt x="49778" y="32783"/>
                      </a:cubicBezTo>
                      <a:cubicBezTo>
                        <a:pt x="49778" y="24286"/>
                        <a:pt x="42697" y="15789"/>
                        <a:pt x="32783" y="15789"/>
                      </a:cubicBezTo>
                      <a:cubicBezTo>
                        <a:pt x="22870" y="15789"/>
                        <a:pt x="15789" y="22870"/>
                        <a:pt x="15789" y="32783"/>
                      </a:cubicBezTo>
                      <a:cubicBezTo>
                        <a:pt x="17205" y="42697"/>
                        <a:pt x="24286"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71" name="Freeform: Shape 1970">
                  <a:extLst>
                    <a:ext uri="{FF2B5EF4-FFF2-40B4-BE49-F238E27FC236}">
                      <a16:creationId xmlns:a16="http://schemas.microsoft.com/office/drawing/2014/main" id="{FF18EAF1-C6ED-485E-96A8-17B241C2C81D}"/>
                    </a:ext>
                  </a:extLst>
                </p:cNvPr>
                <p:cNvSpPr/>
                <p:nvPr/>
              </p:nvSpPr>
              <p:spPr>
                <a:xfrm>
                  <a:off x="5955586" y="2155634"/>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72" name="Freeform: Shape 1971">
                  <a:extLst>
                    <a:ext uri="{FF2B5EF4-FFF2-40B4-BE49-F238E27FC236}">
                      <a16:creationId xmlns:a16="http://schemas.microsoft.com/office/drawing/2014/main" id="{7AAF0D0F-61AF-49EA-895E-D2A4AD978CD0}"/>
                    </a:ext>
                  </a:extLst>
                </p:cNvPr>
                <p:cNvSpPr/>
                <p:nvPr/>
              </p:nvSpPr>
              <p:spPr>
                <a:xfrm>
                  <a:off x="5619949" y="2091905"/>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73" name="Freeform: Shape 1972">
                  <a:extLst>
                    <a:ext uri="{FF2B5EF4-FFF2-40B4-BE49-F238E27FC236}">
                      <a16:creationId xmlns:a16="http://schemas.microsoft.com/office/drawing/2014/main" id="{F23DDC88-E050-4FCB-8653-CEFBB1D3511A}"/>
                    </a:ext>
                  </a:extLst>
                </p:cNvPr>
                <p:cNvSpPr/>
                <p:nvPr/>
              </p:nvSpPr>
              <p:spPr>
                <a:xfrm>
                  <a:off x="5619949" y="179025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74" name="Freeform: Shape 1973">
                  <a:extLst>
                    <a:ext uri="{FF2B5EF4-FFF2-40B4-BE49-F238E27FC236}">
                      <a16:creationId xmlns:a16="http://schemas.microsoft.com/office/drawing/2014/main" id="{7C68E89C-397C-463E-AB26-5FBC51E97958}"/>
                    </a:ext>
                  </a:extLst>
                </p:cNvPr>
                <p:cNvSpPr/>
                <p:nvPr/>
              </p:nvSpPr>
              <p:spPr>
                <a:xfrm>
                  <a:off x="6354952" y="2631474"/>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1" y="49777"/>
                        <a:pt x="49778" y="42697"/>
                        <a:pt x="49778" y="32783"/>
                      </a:cubicBezTo>
                      <a:cubicBezTo>
                        <a:pt x="49778" y="22870"/>
                        <a:pt x="42697" y="15789"/>
                        <a:pt x="32783" y="15789"/>
                      </a:cubicBezTo>
                      <a:cubicBezTo>
                        <a:pt x="24286" y="15789"/>
                        <a:pt x="15789" y="22870"/>
                        <a:pt x="15789" y="32783"/>
                      </a:cubicBezTo>
                      <a:cubicBezTo>
                        <a:pt x="15789" y="42697"/>
                        <a:pt x="24286"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75" name="Freeform: Shape 1974">
                  <a:extLst>
                    <a:ext uri="{FF2B5EF4-FFF2-40B4-BE49-F238E27FC236}">
                      <a16:creationId xmlns:a16="http://schemas.microsoft.com/office/drawing/2014/main" id="{C2EDABE3-BD69-4600-92D3-B0A86FE36002}"/>
                    </a:ext>
                  </a:extLst>
                </p:cNvPr>
                <p:cNvSpPr/>
                <p:nvPr/>
              </p:nvSpPr>
              <p:spPr>
                <a:xfrm>
                  <a:off x="6179344" y="2368062"/>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76" name="Freeform: Shape 1975">
                  <a:extLst>
                    <a:ext uri="{FF2B5EF4-FFF2-40B4-BE49-F238E27FC236}">
                      <a16:creationId xmlns:a16="http://schemas.microsoft.com/office/drawing/2014/main" id="{B3EAC84F-23E3-4164-9B50-23602397A42E}"/>
                    </a:ext>
                  </a:extLst>
                </p:cNvPr>
                <p:cNvSpPr/>
                <p:nvPr/>
              </p:nvSpPr>
              <p:spPr>
                <a:xfrm>
                  <a:off x="6401687" y="2023928"/>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77" name="Freeform: Shape 1976">
                  <a:extLst>
                    <a:ext uri="{FF2B5EF4-FFF2-40B4-BE49-F238E27FC236}">
                      <a16:creationId xmlns:a16="http://schemas.microsoft.com/office/drawing/2014/main" id="{581F56E9-AA68-415C-8A03-0D89905950E2}"/>
                    </a:ext>
                  </a:extLst>
                </p:cNvPr>
                <p:cNvSpPr/>
                <p:nvPr/>
              </p:nvSpPr>
              <p:spPr>
                <a:xfrm>
                  <a:off x="7377442" y="1863898"/>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78" name="Freeform: Shape 1977">
                  <a:extLst>
                    <a:ext uri="{FF2B5EF4-FFF2-40B4-BE49-F238E27FC236}">
                      <a16:creationId xmlns:a16="http://schemas.microsoft.com/office/drawing/2014/main" id="{87282424-7F1C-416E-A53D-C21434FFEA3A}"/>
                    </a:ext>
                  </a:extLst>
                </p:cNvPr>
                <p:cNvSpPr/>
                <p:nvPr/>
              </p:nvSpPr>
              <p:spPr>
                <a:xfrm>
                  <a:off x="6609800" y="1303087"/>
                  <a:ext cx="113295" cy="113295"/>
                </a:xfrm>
                <a:custGeom>
                  <a:avLst/>
                  <a:gdLst>
                    <a:gd name="connsiteX0" fmla="*/ 61174 w 113295"/>
                    <a:gd name="connsiteY0" fmla="*/ 15789 h 113295"/>
                    <a:gd name="connsiteX1" fmla="*/ 106492 w 113295"/>
                    <a:gd name="connsiteY1" fmla="*/ 61107 h 113295"/>
                    <a:gd name="connsiteX2" fmla="*/ 61174 w 113295"/>
                    <a:gd name="connsiteY2" fmla="*/ 106425 h 113295"/>
                    <a:gd name="connsiteX3" fmla="*/ 15856 w 113295"/>
                    <a:gd name="connsiteY3" fmla="*/ 61107 h 113295"/>
                    <a:gd name="connsiteX4" fmla="*/ 61174 w 113295"/>
                    <a:gd name="connsiteY4" fmla="*/ 15789 h 113295"/>
                    <a:gd name="connsiteX5" fmla="*/ 61174 w 113295"/>
                    <a:gd name="connsiteY5" fmla="*/ 15789 h 113295"/>
                    <a:gd name="connsiteX6" fmla="*/ 61174 w 113295"/>
                    <a:gd name="connsiteY6" fmla="*/ 35616 h 113295"/>
                    <a:gd name="connsiteX7" fmla="*/ 35683 w 113295"/>
                    <a:gd name="connsiteY7" fmla="*/ 61107 h 113295"/>
                    <a:gd name="connsiteX8" fmla="*/ 61174 w 113295"/>
                    <a:gd name="connsiteY8" fmla="*/ 86599 h 113295"/>
                    <a:gd name="connsiteX9" fmla="*/ 86666 w 113295"/>
                    <a:gd name="connsiteY9" fmla="*/ 61107 h 113295"/>
                    <a:gd name="connsiteX10" fmla="*/ 61174 w 113295"/>
                    <a:gd name="connsiteY10" fmla="*/ 35616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74" y="15789"/>
                      </a:moveTo>
                      <a:cubicBezTo>
                        <a:pt x="86666" y="15789"/>
                        <a:pt x="106492" y="35616"/>
                        <a:pt x="106492" y="61107"/>
                      </a:cubicBezTo>
                      <a:cubicBezTo>
                        <a:pt x="106492" y="86599"/>
                        <a:pt x="86666" y="106425"/>
                        <a:pt x="61174" y="106425"/>
                      </a:cubicBezTo>
                      <a:cubicBezTo>
                        <a:pt x="35683" y="106425"/>
                        <a:pt x="15856" y="86599"/>
                        <a:pt x="15856" y="61107"/>
                      </a:cubicBezTo>
                      <a:cubicBezTo>
                        <a:pt x="14440" y="35616"/>
                        <a:pt x="35683" y="15789"/>
                        <a:pt x="61174" y="15789"/>
                      </a:cubicBezTo>
                      <a:lnTo>
                        <a:pt x="61174" y="15789"/>
                      </a:lnTo>
                      <a:close/>
                      <a:moveTo>
                        <a:pt x="61174" y="35616"/>
                      </a:moveTo>
                      <a:cubicBezTo>
                        <a:pt x="47012" y="35616"/>
                        <a:pt x="35683" y="46945"/>
                        <a:pt x="35683" y="61107"/>
                      </a:cubicBezTo>
                      <a:cubicBezTo>
                        <a:pt x="35683" y="75269"/>
                        <a:pt x="47012" y="86599"/>
                        <a:pt x="61174" y="86599"/>
                      </a:cubicBezTo>
                      <a:cubicBezTo>
                        <a:pt x="75336" y="86599"/>
                        <a:pt x="86666" y="75269"/>
                        <a:pt x="86666" y="61107"/>
                      </a:cubicBezTo>
                      <a:cubicBezTo>
                        <a:pt x="86666" y="46945"/>
                        <a:pt x="75336" y="35616"/>
                        <a:pt x="61174"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79" name="Freeform: Shape 1978">
                  <a:extLst>
                    <a:ext uri="{FF2B5EF4-FFF2-40B4-BE49-F238E27FC236}">
                      <a16:creationId xmlns:a16="http://schemas.microsoft.com/office/drawing/2014/main" id="{C98A654D-03EE-4196-95B7-795800B561B1}"/>
                    </a:ext>
                  </a:extLst>
                </p:cNvPr>
                <p:cNvSpPr/>
                <p:nvPr/>
              </p:nvSpPr>
              <p:spPr>
                <a:xfrm>
                  <a:off x="7475093" y="997190"/>
                  <a:ext cx="113295" cy="113295"/>
                </a:xfrm>
                <a:custGeom>
                  <a:avLst/>
                  <a:gdLst>
                    <a:gd name="connsiteX0" fmla="*/ 61174 w 113295"/>
                    <a:gd name="connsiteY0" fmla="*/ 15789 h 113295"/>
                    <a:gd name="connsiteX1" fmla="*/ 106492 w 113295"/>
                    <a:gd name="connsiteY1" fmla="*/ 61107 h 113295"/>
                    <a:gd name="connsiteX2" fmla="*/ 61174 w 113295"/>
                    <a:gd name="connsiteY2" fmla="*/ 106425 h 113295"/>
                    <a:gd name="connsiteX3" fmla="*/ 15856 w 113295"/>
                    <a:gd name="connsiteY3" fmla="*/ 61107 h 113295"/>
                    <a:gd name="connsiteX4" fmla="*/ 61174 w 113295"/>
                    <a:gd name="connsiteY4" fmla="*/ 15789 h 113295"/>
                    <a:gd name="connsiteX5" fmla="*/ 61174 w 113295"/>
                    <a:gd name="connsiteY5" fmla="*/ 15789 h 113295"/>
                    <a:gd name="connsiteX6" fmla="*/ 61174 w 113295"/>
                    <a:gd name="connsiteY6" fmla="*/ 35616 h 113295"/>
                    <a:gd name="connsiteX7" fmla="*/ 35683 w 113295"/>
                    <a:gd name="connsiteY7" fmla="*/ 61107 h 113295"/>
                    <a:gd name="connsiteX8" fmla="*/ 61174 w 113295"/>
                    <a:gd name="connsiteY8" fmla="*/ 86599 h 113295"/>
                    <a:gd name="connsiteX9" fmla="*/ 86666 w 113295"/>
                    <a:gd name="connsiteY9" fmla="*/ 61107 h 113295"/>
                    <a:gd name="connsiteX10" fmla="*/ 61174 w 113295"/>
                    <a:gd name="connsiteY10" fmla="*/ 35616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74" y="15789"/>
                      </a:moveTo>
                      <a:cubicBezTo>
                        <a:pt x="86666" y="15789"/>
                        <a:pt x="106492" y="35616"/>
                        <a:pt x="106492" y="61107"/>
                      </a:cubicBezTo>
                      <a:cubicBezTo>
                        <a:pt x="106492" y="86599"/>
                        <a:pt x="86666" y="106425"/>
                        <a:pt x="61174" y="106425"/>
                      </a:cubicBezTo>
                      <a:cubicBezTo>
                        <a:pt x="35683" y="106425"/>
                        <a:pt x="15856" y="86599"/>
                        <a:pt x="15856" y="61107"/>
                      </a:cubicBezTo>
                      <a:cubicBezTo>
                        <a:pt x="14440" y="35616"/>
                        <a:pt x="35683" y="15789"/>
                        <a:pt x="61174" y="15789"/>
                      </a:cubicBezTo>
                      <a:lnTo>
                        <a:pt x="61174" y="15789"/>
                      </a:lnTo>
                      <a:close/>
                      <a:moveTo>
                        <a:pt x="61174" y="35616"/>
                      </a:moveTo>
                      <a:cubicBezTo>
                        <a:pt x="47012" y="35616"/>
                        <a:pt x="35683" y="46945"/>
                        <a:pt x="35683" y="61107"/>
                      </a:cubicBezTo>
                      <a:cubicBezTo>
                        <a:pt x="35683" y="75269"/>
                        <a:pt x="47012" y="86599"/>
                        <a:pt x="61174" y="86599"/>
                      </a:cubicBezTo>
                      <a:cubicBezTo>
                        <a:pt x="75336" y="86599"/>
                        <a:pt x="86666" y="75269"/>
                        <a:pt x="86666" y="61107"/>
                      </a:cubicBezTo>
                      <a:cubicBezTo>
                        <a:pt x="86666" y="46945"/>
                        <a:pt x="75336" y="35616"/>
                        <a:pt x="61174"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80" name="Freeform: Shape 1979">
                  <a:extLst>
                    <a:ext uri="{FF2B5EF4-FFF2-40B4-BE49-F238E27FC236}">
                      <a16:creationId xmlns:a16="http://schemas.microsoft.com/office/drawing/2014/main" id="{BA1C5F16-339A-4507-BC37-ED203FD3C71C}"/>
                    </a:ext>
                  </a:extLst>
                </p:cNvPr>
                <p:cNvSpPr/>
                <p:nvPr/>
              </p:nvSpPr>
              <p:spPr>
                <a:xfrm>
                  <a:off x="7915595" y="1933292"/>
                  <a:ext cx="113295" cy="113295"/>
                </a:xfrm>
                <a:custGeom>
                  <a:avLst/>
                  <a:gdLst>
                    <a:gd name="connsiteX0" fmla="*/ 61107 w 113295"/>
                    <a:gd name="connsiteY0" fmla="*/ 15789 h 113295"/>
                    <a:gd name="connsiteX1" fmla="*/ 106425 w 113295"/>
                    <a:gd name="connsiteY1" fmla="*/ 61107 h 113295"/>
                    <a:gd name="connsiteX2" fmla="*/ 61107 w 113295"/>
                    <a:gd name="connsiteY2" fmla="*/ 106425 h 113295"/>
                    <a:gd name="connsiteX3" fmla="*/ 15789 w 113295"/>
                    <a:gd name="connsiteY3" fmla="*/ 61107 h 113295"/>
                    <a:gd name="connsiteX4" fmla="*/ 61107 w 113295"/>
                    <a:gd name="connsiteY4" fmla="*/ 15789 h 113295"/>
                    <a:gd name="connsiteX5" fmla="*/ 61107 w 113295"/>
                    <a:gd name="connsiteY5" fmla="*/ 15789 h 113295"/>
                    <a:gd name="connsiteX6" fmla="*/ 61107 w 113295"/>
                    <a:gd name="connsiteY6" fmla="*/ 35616 h 113295"/>
                    <a:gd name="connsiteX7" fmla="*/ 35616 w 113295"/>
                    <a:gd name="connsiteY7" fmla="*/ 61107 h 113295"/>
                    <a:gd name="connsiteX8" fmla="*/ 61107 w 113295"/>
                    <a:gd name="connsiteY8" fmla="*/ 86599 h 113295"/>
                    <a:gd name="connsiteX9" fmla="*/ 86599 w 113295"/>
                    <a:gd name="connsiteY9" fmla="*/ 61107 h 113295"/>
                    <a:gd name="connsiteX10" fmla="*/ 61107 w 113295"/>
                    <a:gd name="connsiteY10" fmla="*/ 35616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07" y="15789"/>
                      </a:moveTo>
                      <a:cubicBezTo>
                        <a:pt x="86599" y="15789"/>
                        <a:pt x="106425" y="35616"/>
                        <a:pt x="106425" y="61107"/>
                      </a:cubicBezTo>
                      <a:cubicBezTo>
                        <a:pt x="106425" y="86599"/>
                        <a:pt x="86599" y="106425"/>
                        <a:pt x="61107" y="106425"/>
                      </a:cubicBezTo>
                      <a:cubicBezTo>
                        <a:pt x="35616" y="106425"/>
                        <a:pt x="15789" y="86599"/>
                        <a:pt x="15789" y="61107"/>
                      </a:cubicBezTo>
                      <a:cubicBezTo>
                        <a:pt x="15789" y="35616"/>
                        <a:pt x="35616" y="15789"/>
                        <a:pt x="61107" y="15789"/>
                      </a:cubicBezTo>
                      <a:lnTo>
                        <a:pt x="61107" y="15789"/>
                      </a:lnTo>
                      <a:close/>
                      <a:moveTo>
                        <a:pt x="61107" y="35616"/>
                      </a:moveTo>
                      <a:cubicBezTo>
                        <a:pt x="46945" y="35616"/>
                        <a:pt x="35616" y="46945"/>
                        <a:pt x="35616" y="61107"/>
                      </a:cubicBezTo>
                      <a:cubicBezTo>
                        <a:pt x="35616" y="75269"/>
                        <a:pt x="46945" y="86599"/>
                        <a:pt x="61107" y="86599"/>
                      </a:cubicBezTo>
                      <a:cubicBezTo>
                        <a:pt x="75269" y="86599"/>
                        <a:pt x="86599" y="75269"/>
                        <a:pt x="86599" y="61107"/>
                      </a:cubicBezTo>
                      <a:cubicBezTo>
                        <a:pt x="86599" y="46945"/>
                        <a:pt x="75269" y="35616"/>
                        <a:pt x="61107"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81" name="Freeform: Shape 1980">
                  <a:extLst>
                    <a:ext uri="{FF2B5EF4-FFF2-40B4-BE49-F238E27FC236}">
                      <a16:creationId xmlns:a16="http://schemas.microsoft.com/office/drawing/2014/main" id="{7C7BDEE4-FCB1-4B94-8579-19A2D70EC645}"/>
                    </a:ext>
                  </a:extLst>
                </p:cNvPr>
                <p:cNvSpPr/>
                <p:nvPr/>
              </p:nvSpPr>
              <p:spPr>
                <a:xfrm>
                  <a:off x="8072792" y="3200782"/>
                  <a:ext cx="70810" cy="70810"/>
                </a:xfrm>
                <a:custGeom>
                  <a:avLst/>
                  <a:gdLst>
                    <a:gd name="connsiteX0" fmla="*/ 35615 w 70809"/>
                    <a:gd name="connsiteY0" fmla="*/ 55442 h 70809"/>
                    <a:gd name="connsiteX1" fmla="*/ 55442 w 70809"/>
                    <a:gd name="connsiteY1" fmla="*/ 35616 h 70809"/>
                    <a:gd name="connsiteX2" fmla="*/ 35615 w 70809"/>
                    <a:gd name="connsiteY2" fmla="*/ 15789 h 70809"/>
                    <a:gd name="connsiteX3" fmla="*/ 15789 w 70809"/>
                    <a:gd name="connsiteY3" fmla="*/ 35616 h 70809"/>
                    <a:gd name="connsiteX4" fmla="*/ 35615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5" y="55442"/>
                      </a:moveTo>
                      <a:cubicBezTo>
                        <a:pt x="46945" y="55442"/>
                        <a:pt x="55442" y="46945"/>
                        <a:pt x="55442" y="35616"/>
                      </a:cubicBezTo>
                      <a:cubicBezTo>
                        <a:pt x="55442" y="24286"/>
                        <a:pt x="46945" y="15789"/>
                        <a:pt x="35615" y="15789"/>
                      </a:cubicBezTo>
                      <a:cubicBezTo>
                        <a:pt x="24286" y="15789"/>
                        <a:pt x="15789" y="24286"/>
                        <a:pt x="15789" y="35616"/>
                      </a:cubicBezTo>
                      <a:cubicBezTo>
                        <a:pt x="15789" y="46945"/>
                        <a:pt x="24286" y="55442"/>
                        <a:pt x="35615"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82" name="Freeform: Shape 1981">
                  <a:extLst>
                    <a:ext uri="{FF2B5EF4-FFF2-40B4-BE49-F238E27FC236}">
                      <a16:creationId xmlns:a16="http://schemas.microsoft.com/office/drawing/2014/main" id="{39867B81-2C4B-424C-BAEA-4E5181A30A30}"/>
                    </a:ext>
                  </a:extLst>
                </p:cNvPr>
                <p:cNvSpPr/>
                <p:nvPr/>
              </p:nvSpPr>
              <p:spPr>
                <a:xfrm>
                  <a:off x="8030307" y="3788502"/>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7205" y="46945"/>
                        <a:pt x="25702"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83" name="Freeform: Shape 1982">
                  <a:extLst>
                    <a:ext uri="{FF2B5EF4-FFF2-40B4-BE49-F238E27FC236}">
                      <a16:creationId xmlns:a16="http://schemas.microsoft.com/office/drawing/2014/main" id="{AE9BDA83-8E89-47B3-8059-0D9F2D340A15}"/>
                    </a:ext>
                  </a:extLst>
                </p:cNvPr>
                <p:cNvSpPr/>
                <p:nvPr/>
              </p:nvSpPr>
              <p:spPr>
                <a:xfrm>
                  <a:off x="7679091" y="2964279"/>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3" y="46945"/>
                        <a:pt x="55443" y="35616"/>
                      </a:cubicBezTo>
                      <a:cubicBezTo>
                        <a:pt x="55443" y="24286"/>
                        <a:pt x="46945" y="15789"/>
                        <a:pt x="35616" y="15789"/>
                      </a:cubicBezTo>
                      <a:cubicBezTo>
                        <a:pt x="24286" y="15789"/>
                        <a:pt x="15789" y="24286"/>
                        <a:pt x="15789" y="35616"/>
                      </a:cubicBezTo>
                      <a:cubicBezTo>
                        <a:pt x="15789" y="46945"/>
                        <a:pt x="24286"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84" name="Freeform: Shape 1983">
                  <a:extLst>
                    <a:ext uri="{FF2B5EF4-FFF2-40B4-BE49-F238E27FC236}">
                      <a16:creationId xmlns:a16="http://schemas.microsoft.com/office/drawing/2014/main" id="{DDFBC9BE-9B74-4E75-92D8-F62D2D504C94}"/>
                    </a:ext>
                  </a:extLst>
                </p:cNvPr>
                <p:cNvSpPr/>
                <p:nvPr/>
              </p:nvSpPr>
              <p:spPr>
                <a:xfrm>
                  <a:off x="8183255" y="3580322"/>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7205" y="46945"/>
                        <a:pt x="25703"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85" name="Freeform: Shape 1984">
                  <a:extLst>
                    <a:ext uri="{FF2B5EF4-FFF2-40B4-BE49-F238E27FC236}">
                      <a16:creationId xmlns:a16="http://schemas.microsoft.com/office/drawing/2014/main" id="{57DDF0E9-D862-4316-84A3-E266AC704987}"/>
                    </a:ext>
                  </a:extLst>
                </p:cNvPr>
                <p:cNvSpPr/>
                <p:nvPr/>
              </p:nvSpPr>
              <p:spPr>
                <a:xfrm>
                  <a:off x="8797883" y="3401881"/>
                  <a:ext cx="70810" cy="70810"/>
                </a:xfrm>
                <a:custGeom>
                  <a:avLst/>
                  <a:gdLst>
                    <a:gd name="connsiteX0" fmla="*/ 35615 w 70809"/>
                    <a:gd name="connsiteY0" fmla="*/ 55442 h 70809"/>
                    <a:gd name="connsiteX1" fmla="*/ 55442 w 70809"/>
                    <a:gd name="connsiteY1" fmla="*/ 35616 h 70809"/>
                    <a:gd name="connsiteX2" fmla="*/ 35615 w 70809"/>
                    <a:gd name="connsiteY2" fmla="*/ 15789 h 70809"/>
                    <a:gd name="connsiteX3" fmla="*/ 15789 w 70809"/>
                    <a:gd name="connsiteY3" fmla="*/ 35616 h 70809"/>
                    <a:gd name="connsiteX4" fmla="*/ 35615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5" y="55442"/>
                      </a:moveTo>
                      <a:cubicBezTo>
                        <a:pt x="46945" y="55442"/>
                        <a:pt x="55442" y="46945"/>
                        <a:pt x="55442" y="35616"/>
                      </a:cubicBezTo>
                      <a:cubicBezTo>
                        <a:pt x="55442" y="24286"/>
                        <a:pt x="46945" y="15789"/>
                        <a:pt x="35615" y="15789"/>
                      </a:cubicBezTo>
                      <a:cubicBezTo>
                        <a:pt x="24286" y="15789"/>
                        <a:pt x="15789" y="24286"/>
                        <a:pt x="15789" y="35616"/>
                      </a:cubicBezTo>
                      <a:cubicBezTo>
                        <a:pt x="15789" y="46945"/>
                        <a:pt x="25702" y="55442"/>
                        <a:pt x="35615"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86" name="Freeform: Shape 1985">
                  <a:extLst>
                    <a:ext uri="{FF2B5EF4-FFF2-40B4-BE49-F238E27FC236}">
                      <a16:creationId xmlns:a16="http://schemas.microsoft.com/office/drawing/2014/main" id="{F6C859A5-EE11-419B-95B4-810D9C8CD75F}"/>
                    </a:ext>
                  </a:extLst>
                </p:cNvPr>
                <p:cNvSpPr/>
                <p:nvPr/>
              </p:nvSpPr>
              <p:spPr>
                <a:xfrm>
                  <a:off x="8817709" y="3343818"/>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2"/>
                      </a:cubicBezTo>
                      <a:cubicBezTo>
                        <a:pt x="35616" y="20037"/>
                        <a:pt x="31368" y="15789"/>
                        <a:pt x="25703" y="15789"/>
                      </a:cubicBezTo>
                      <a:cubicBezTo>
                        <a:pt x="20037" y="15789"/>
                        <a:pt x="15789" y="20037"/>
                        <a:pt x="15789" y="25702"/>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87" name="Freeform: Shape 1986">
                  <a:extLst>
                    <a:ext uri="{FF2B5EF4-FFF2-40B4-BE49-F238E27FC236}">
                      <a16:creationId xmlns:a16="http://schemas.microsoft.com/office/drawing/2014/main" id="{08310EFE-EFC4-4AC7-9BB7-667DCEE5008E}"/>
                    </a:ext>
                  </a:extLst>
                </p:cNvPr>
                <p:cNvSpPr/>
                <p:nvPr/>
              </p:nvSpPr>
              <p:spPr>
                <a:xfrm>
                  <a:off x="9072623" y="3231939"/>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2"/>
                      </a:cubicBezTo>
                      <a:cubicBezTo>
                        <a:pt x="35616" y="20038"/>
                        <a:pt x="31368" y="15789"/>
                        <a:pt x="25703" y="15789"/>
                      </a:cubicBezTo>
                      <a:cubicBezTo>
                        <a:pt x="20037" y="15789"/>
                        <a:pt x="15789" y="20038"/>
                        <a:pt x="15789" y="25702"/>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88" name="Freeform: Shape 1987">
                  <a:extLst>
                    <a:ext uri="{FF2B5EF4-FFF2-40B4-BE49-F238E27FC236}">
                      <a16:creationId xmlns:a16="http://schemas.microsoft.com/office/drawing/2014/main" id="{A9ED2816-76B4-46E0-B206-66674E2BB384}"/>
                    </a:ext>
                  </a:extLst>
                </p:cNvPr>
                <p:cNvSpPr/>
                <p:nvPr/>
              </p:nvSpPr>
              <p:spPr>
                <a:xfrm>
                  <a:off x="8357447" y="2764596"/>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2"/>
                      </a:cubicBezTo>
                      <a:cubicBezTo>
                        <a:pt x="35616" y="20038"/>
                        <a:pt x="31368" y="15789"/>
                        <a:pt x="25703" y="15789"/>
                      </a:cubicBezTo>
                      <a:cubicBezTo>
                        <a:pt x="20037" y="15789"/>
                        <a:pt x="15789" y="20038"/>
                        <a:pt x="15789" y="25702"/>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89" name="Freeform: Shape 1988">
                  <a:extLst>
                    <a:ext uri="{FF2B5EF4-FFF2-40B4-BE49-F238E27FC236}">
                      <a16:creationId xmlns:a16="http://schemas.microsoft.com/office/drawing/2014/main" id="{A0E6EB35-9EDC-4045-A7D3-E1F44AA41286}"/>
                    </a:ext>
                  </a:extLst>
                </p:cNvPr>
                <p:cNvSpPr/>
                <p:nvPr/>
              </p:nvSpPr>
              <p:spPr>
                <a:xfrm>
                  <a:off x="8938085" y="3847982"/>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2"/>
                      </a:cubicBezTo>
                      <a:cubicBezTo>
                        <a:pt x="35616" y="20038"/>
                        <a:pt x="31368" y="15789"/>
                        <a:pt x="25703" y="15789"/>
                      </a:cubicBezTo>
                      <a:cubicBezTo>
                        <a:pt x="20037" y="15789"/>
                        <a:pt x="15789" y="20038"/>
                        <a:pt x="15789" y="25702"/>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90" name="Freeform: Shape 1989">
                  <a:extLst>
                    <a:ext uri="{FF2B5EF4-FFF2-40B4-BE49-F238E27FC236}">
                      <a16:creationId xmlns:a16="http://schemas.microsoft.com/office/drawing/2014/main" id="{5D81754D-2693-4A8C-A1AB-729AC639BACB}"/>
                    </a:ext>
                  </a:extLst>
                </p:cNvPr>
                <p:cNvSpPr/>
                <p:nvPr/>
              </p:nvSpPr>
              <p:spPr>
                <a:xfrm>
                  <a:off x="8160596" y="3717692"/>
                  <a:ext cx="42486" cy="42486"/>
                </a:xfrm>
                <a:custGeom>
                  <a:avLst/>
                  <a:gdLst>
                    <a:gd name="connsiteX0" fmla="*/ 25702 w 42485"/>
                    <a:gd name="connsiteY0" fmla="*/ 35616 h 42485"/>
                    <a:gd name="connsiteX1" fmla="*/ 35615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5" y="31367"/>
                        <a:pt x="35615" y="25702"/>
                      </a:cubicBezTo>
                      <a:cubicBezTo>
                        <a:pt x="35615"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91" name="Freeform: Shape 1990">
                  <a:extLst>
                    <a:ext uri="{FF2B5EF4-FFF2-40B4-BE49-F238E27FC236}">
                      <a16:creationId xmlns:a16="http://schemas.microsoft.com/office/drawing/2014/main" id="{5B360E99-628C-4BC9-BA48-387CE7AE3D45}"/>
                    </a:ext>
                  </a:extLst>
                </p:cNvPr>
                <p:cNvSpPr/>
                <p:nvPr/>
              </p:nvSpPr>
              <p:spPr>
                <a:xfrm>
                  <a:off x="7850450" y="3342401"/>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7" y="15789"/>
                        <a:pt x="15789" y="20038"/>
                        <a:pt x="15789" y="25702"/>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92" name="Freeform: Shape 1991">
                  <a:extLst>
                    <a:ext uri="{FF2B5EF4-FFF2-40B4-BE49-F238E27FC236}">
                      <a16:creationId xmlns:a16="http://schemas.microsoft.com/office/drawing/2014/main" id="{8D892C8E-054D-4089-92E3-8C97E7B6EDAF}"/>
                    </a:ext>
                  </a:extLst>
                </p:cNvPr>
                <p:cNvSpPr/>
                <p:nvPr/>
              </p:nvSpPr>
              <p:spPr>
                <a:xfrm>
                  <a:off x="7391604" y="3568992"/>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93" name="Freeform: Shape 1992">
                  <a:extLst>
                    <a:ext uri="{FF2B5EF4-FFF2-40B4-BE49-F238E27FC236}">
                      <a16:creationId xmlns:a16="http://schemas.microsoft.com/office/drawing/2014/main" id="{61D51096-A13E-4BAE-BEF7-ABB540128489}"/>
                    </a:ext>
                  </a:extLst>
                </p:cNvPr>
                <p:cNvSpPr/>
                <p:nvPr/>
              </p:nvSpPr>
              <p:spPr>
                <a:xfrm>
                  <a:off x="7026227" y="3546333"/>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8" y="15789"/>
                        <a:pt x="15789" y="20038"/>
                        <a:pt x="15789" y="25703"/>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94" name="Freeform: Shape 1993">
                  <a:extLst>
                    <a:ext uri="{FF2B5EF4-FFF2-40B4-BE49-F238E27FC236}">
                      <a16:creationId xmlns:a16="http://schemas.microsoft.com/office/drawing/2014/main" id="{11E17E6C-AF64-4353-A8EE-4AE2312F1544}"/>
                    </a:ext>
                  </a:extLst>
                </p:cNvPr>
                <p:cNvSpPr/>
                <p:nvPr/>
              </p:nvSpPr>
              <p:spPr>
                <a:xfrm>
                  <a:off x="7199002" y="3026591"/>
                  <a:ext cx="70810" cy="70810"/>
                </a:xfrm>
                <a:custGeom>
                  <a:avLst/>
                  <a:gdLst>
                    <a:gd name="connsiteX0" fmla="*/ 41280 w 70809"/>
                    <a:gd name="connsiteY0" fmla="*/ 66772 h 70809"/>
                    <a:gd name="connsiteX1" fmla="*/ 66772 w 70809"/>
                    <a:gd name="connsiteY1" fmla="*/ 41280 h 70809"/>
                    <a:gd name="connsiteX2" fmla="*/ 41280 w 70809"/>
                    <a:gd name="connsiteY2" fmla="*/ 15789 h 70809"/>
                    <a:gd name="connsiteX3" fmla="*/ 15789 w 70809"/>
                    <a:gd name="connsiteY3" fmla="*/ 41280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2"/>
                        <a:pt x="66772" y="41280"/>
                      </a:cubicBezTo>
                      <a:cubicBezTo>
                        <a:pt x="66772" y="27119"/>
                        <a:pt x="55442" y="15789"/>
                        <a:pt x="41280" y="15789"/>
                      </a:cubicBezTo>
                      <a:cubicBezTo>
                        <a:pt x="27118" y="15789"/>
                        <a:pt x="15789" y="27119"/>
                        <a:pt x="15789" y="41280"/>
                      </a:cubicBezTo>
                      <a:cubicBezTo>
                        <a:pt x="15789" y="54026"/>
                        <a:pt x="27118" y="66772"/>
                        <a:pt x="41280"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95" name="Freeform: Shape 1994">
                  <a:extLst>
                    <a:ext uri="{FF2B5EF4-FFF2-40B4-BE49-F238E27FC236}">
                      <a16:creationId xmlns:a16="http://schemas.microsoft.com/office/drawing/2014/main" id="{6167CA0D-401B-4987-B078-50CD35586A6A}"/>
                    </a:ext>
                  </a:extLst>
                </p:cNvPr>
                <p:cNvSpPr/>
                <p:nvPr/>
              </p:nvSpPr>
              <p:spPr>
                <a:xfrm>
                  <a:off x="8889815" y="3767259"/>
                  <a:ext cx="70810" cy="70810"/>
                </a:xfrm>
                <a:custGeom>
                  <a:avLst/>
                  <a:gdLst>
                    <a:gd name="connsiteX0" fmla="*/ 41400 w 70809"/>
                    <a:gd name="connsiteY0" fmla="*/ 66772 h 70809"/>
                    <a:gd name="connsiteX1" fmla="*/ 66891 w 70809"/>
                    <a:gd name="connsiteY1" fmla="*/ 41280 h 70809"/>
                    <a:gd name="connsiteX2" fmla="*/ 41400 w 70809"/>
                    <a:gd name="connsiteY2" fmla="*/ 15789 h 70809"/>
                    <a:gd name="connsiteX3" fmla="*/ 15909 w 70809"/>
                    <a:gd name="connsiteY3" fmla="*/ 41280 h 70809"/>
                    <a:gd name="connsiteX4" fmla="*/ 4140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400" y="66772"/>
                      </a:moveTo>
                      <a:cubicBezTo>
                        <a:pt x="55562" y="66772"/>
                        <a:pt x="66891" y="55442"/>
                        <a:pt x="66891" y="41280"/>
                      </a:cubicBezTo>
                      <a:cubicBezTo>
                        <a:pt x="66891" y="27119"/>
                        <a:pt x="55562" y="15789"/>
                        <a:pt x="41400" y="15789"/>
                      </a:cubicBezTo>
                      <a:cubicBezTo>
                        <a:pt x="27238" y="15789"/>
                        <a:pt x="15909" y="27119"/>
                        <a:pt x="15909" y="41280"/>
                      </a:cubicBezTo>
                      <a:cubicBezTo>
                        <a:pt x="14492" y="55442"/>
                        <a:pt x="25821" y="66772"/>
                        <a:pt x="41400"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96" name="Freeform: Shape 1995">
                  <a:extLst>
                    <a:ext uri="{FF2B5EF4-FFF2-40B4-BE49-F238E27FC236}">
                      <a16:creationId xmlns:a16="http://schemas.microsoft.com/office/drawing/2014/main" id="{DA98F61C-CF47-47A3-808F-E84B698E0EBC}"/>
                    </a:ext>
                  </a:extLst>
                </p:cNvPr>
                <p:cNvSpPr/>
                <p:nvPr/>
              </p:nvSpPr>
              <p:spPr>
                <a:xfrm>
                  <a:off x="8955079" y="3543501"/>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7" y="15789"/>
                        <a:pt x="15789" y="20038"/>
                        <a:pt x="15789" y="25702"/>
                      </a:cubicBezTo>
                      <a:cubicBezTo>
                        <a:pt x="17205" y="31367"/>
                        <a:pt x="21454"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97" name="Freeform: Shape 1996">
                  <a:extLst>
                    <a:ext uri="{FF2B5EF4-FFF2-40B4-BE49-F238E27FC236}">
                      <a16:creationId xmlns:a16="http://schemas.microsoft.com/office/drawing/2014/main" id="{20CB1610-86F1-42A0-8FFE-BF796CD3D667}"/>
                    </a:ext>
                  </a:extLst>
                </p:cNvPr>
                <p:cNvSpPr/>
                <p:nvPr/>
              </p:nvSpPr>
              <p:spPr>
                <a:xfrm>
                  <a:off x="9079704" y="3549165"/>
                  <a:ext cx="28324" cy="28324"/>
                </a:xfrm>
                <a:custGeom>
                  <a:avLst/>
                  <a:gdLst>
                    <a:gd name="connsiteX0" fmla="*/ 20037 w 28323"/>
                    <a:gd name="connsiteY0" fmla="*/ 24286 h 28323"/>
                    <a:gd name="connsiteX1" fmla="*/ 24287 w 28323"/>
                    <a:gd name="connsiteY1" fmla="*/ 20037 h 28323"/>
                    <a:gd name="connsiteX2" fmla="*/ 20037 w 28323"/>
                    <a:gd name="connsiteY2" fmla="*/ 15789 h 28323"/>
                    <a:gd name="connsiteX3" fmla="*/ 15789 w 28323"/>
                    <a:gd name="connsiteY3" fmla="*/ 20037 h 28323"/>
                    <a:gd name="connsiteX4" fmla="*/ 20037 w 28323"/>
                    <a:gd name="connsiteY4" fmla="*/ 24286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0037" y="24286"/>
                      </a:moveTo>
                      <a:cubicBezTo>
                        <a:pt x="22870" y="24286"/>
                        <a:pt x="24287" y="21454"/>
                        <a:pt x="24287" y="20037"/>
                      </a:cubicBezTo>
                      <a:cubicBezTo>
                        <a:pt x="24287" y="17205"/>
                        <a:pt x="21454" y="15789"/>
                        <a:pt x="20037" y="15789"/>
                      </a:cubicBezTo>
                      <a:cubicBezTo>
                        <a:pt x="17206" y="15789"/>
                        <a:pt x="15789" y="18621"/>
                        <a:pt x="15789" y="20037"/>
                      </a:cubicBezTo>
                      <a:cubicBezTo>
                        <a:pt x="15789" y="21454"/>
                        <a:pt x="17206" y="24286"/>
                        <a:pt x="20037" y="2428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98" name="Freeform: Shape 1997">
                  <a:extLst>
                    <a:ext uri="{FF2B5EF4-FFF2-40B4-BE49-F238E27FC236}">
                      <a16:creationId xmlns:a16="http://schemas.microsoft.com/office/drawing/2014/main" id="{F5D410DA-48F8-417C-9C65-A2649F2BBC6A}"/>
                    </a:ext>
                  </a:extLst>
                </p:cNvPr>
                <p:cNvSpPr/>
                <p:nvPr/>
              </p:nvSpPr>
              <p:spPr>
                <a:xfrm>
                  <a:off x="9062710" y="3747432"/>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2"/>
                      </a:cubicBezTo>
                      <a:cubicBezTo>
                        <a:pt x="35616" y="20037"/>
                        <a:pt x="31368" y="15789"/>
                        <a:pt x="25703" y="15789"/>
                      </a:cubicBezTo>
                      <a:cubicBezTo>
                        <a:pt x="20038" y="15789"/>
                        <a:pt x="15789" y="20037"/>
                        <a:pt x="15789" y="25702"/>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99" name="Freeform: Shape 1998">
                  <a:extLst>
                    <a:ext uri="{FF2B5EF4-FFF2-40B4-BE49-F238E27FC236}">
                      <a16:creationId xmlns:a16="http://schemas.microsoft.com/office/drawing/2014/main" id="{BDA3D9D7-49BE-416D-8233-3F369AD8B8C1}"/>
                    </a:ext>
                  </a:extLst>
                </p:cNvPr>
                <p:cNvSpPr/>
                <p:nvPr/>
              </p:nvSpPr>
              <p:spPr>
                <a:xfrm>
                  <a:off x="8753980" y="3662461"/>
                  <a:ext cx="99133" cy="99133"/>
                </a:xfrm>
                <a:custGeom>
                  <a:avLst/>
                  <a:gdLst>
                    <a:gd name="connsiteX0" fmla="*/ 49778 w 99133"/>
                    <a:gd name="connsiteY0" fmla="*/ 83766 h 99133"/>
                    <a:gd name="connsiteX1" fmla="*/ 83766 w 99133"/>
                    <a:gd name="connsiteY1" fmla="*/ 49777 h 99133"/>
                    <a:gd name="connsiteX2" fmla="*/ 49778 w 99133"/>
                    <a:gd name="connsiteY2" fmla="*/ 15789 h 99133"/>
                    <a:gd name="connsiteX3" fmla="*/ 15789 w 99133"/>
                    <a:gd name="connsiteY3" fmla="*/ 49777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7"/>
                      </a:cubicBezTo>
                      <a:cubicBezTo>
                        <a:pt x="83766" y="31367"/>
                        <a:pt x="68188" y="15789"/>
                        <a:pt x="49778" y="15789"/>
                      </a:cubicBezTo>
                      <a:cubicBezTo>
                        <a:pt x="31368" y="15789"/>
                        <a:pt x="15789" y="31367"/>
                        <a:pt x="15789" y="49777"/>
                      </a:cubicBezTo>
                      <a:cubicBezTo>
                        <a:pt x="15789" y="68188"/>
                        <a:pt x="31368" y="83766"/>
                        <a:pt x="49778" y="8376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00" name="Freeform: Shape 1999">
                  <a:extLst>
                    <a:ext uri="{FF2B5EF4-FFF2-40B4-BE49-F238E27FC236}">
                      <a16:creationId xmlns:a16="http://schemas.microsoft.com/office/drawing/2014/main" id="{5B1A75A0-AC2C-4A8A-BBF2-B2B78EA60C55}"/>
                    </a:ext>
                  </a:extLst>
                </p:cNvPr>
                <p:cNvSpPr/>
                <p:nvPr/>
              </p:nvSpPr>
              <p:spPr>
                <a:xfrm>
                  <a:off x="9004646" y="3661044"/>
                  <a:ext cx="70810" cy="70810"/>
                </a:xfrm>
                <a:custGeom>
                  <a:avLst/>
                  <a:gdLst>
                    <a:gd name="connsiteX0" fmla="*/ 41280 w 70809"/>
                    <a:gd name="connsiteY0" fmla="*/ 66772 h 70809"/>
                    <a:gd name="connsiteX1" fmla="*/ 66772 w 70809"/>
                    <a:gd name="connsiteY1" fmla="*/ 41280 h 70809"/>
                    <a:gd name="connsiteX2" fmla="*/ 41280 w 70809"/>
                    <a:gd name="connsiteY2" fmla="*/ 15789 h 70809"/>
                    <a:gd name="connsiteX3" fmla="*/ 15789 w 70809"/>
                    <a:gd name="connsiteY3" fmla="*/ 41280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2"/>
                        <a:pt x="66772" y="41280"/>
                      </a:cubicBezTo>
                      <a:cubicBezTo>
                        <a:pt x="66772" y="27119"/>
                        <a:pt x="55442" y="15789"/>
                        <a:pt x="41280" y="15789"/>
                      </a:cubicBezTo>
                      <a:cubicBezTo>
                        <a:pt x="27118" y="15789"/>
                        <a:pt x="15789" y="27119"/>
                        <a:pt x="15789" y="41280"/>
                      </a:cubicBezTo>
                      <a:cubicBezTo>
                        <a:pt x="15789" y="55442"/>
                        <a:pt x="27118" y="66772"/>
                        <a:pt x="41280"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01" name="Freeform: Shape 2000">
                  <a:extLst>
                    <a:ext uri="{FF2B5EF4-FFF2-40B4-BE49-F238E27FC236}">
                      <a16:creationId xmlns:a16="http://schemas.microsoft.com/office/drawing/2014/main" id="{03AC5577-0AAC-491C-BEE7-FF3F72A4E732}"/>
                    </a:ext>
                  </a:extLst>
                </p:cNvPr>
                <p:cNvSpPr/>
                <p:nvPr/>
              </p:nvSpPr>
              <p:spPr>
                <a:xfrm>
                  <a:off x="9149098" y="4153879"/>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4200"/>
                        <a:pt x="21453" y="41281"/>
                        <a:pt x="28534" y="4128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02" name="Freeform: Shape 2001">
                  <a:extLst>
                    <a:ext uri="{FF2B5EF4-FFF2-40B4-BE49-F238E27FC236}">
                      <a16:creationId xmlns:a16="http://schemas.microsoft.com/office/drawing/2014/main" id="{2B8C2C2A-6A17-4707-9BD8-D70E5DE184E0}"/>
                    </a:ext>
                  </a:extLst>
                </p:cNvPr>
                <p:cNvSpPr/>
                <p:nvPr/>
              </p:nvSpPr>
              <p:spPr>
                <a:xfrm>
                  <a:off x="9285052" y="3983936"/>
                  <a:ext cx="56648" cy="56648"/>
                </a:xfrm>
                <a:custGeom>
                  <a:avLst/>
                  <a:gdLst>
                    <a:gd name="connsiteX0" fmla="*/ 28535 w 56647"/>
                    <a:gd name="connsiteY0" fmla="*/ 41281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1"/>
                      </a:moveTo>
                      <a:cubicBezTo>
                        <a:pt x="35616" y="41281"/>
                        <a:pt x="41280" y="35616"/>
                        <a:pt x="41280" y="28535"/>
                      </a:cubicBezTo>
                      <a:cubicBezTo>
                        <a:pt x="41280" y="21454"/>
                        <a:pt x="35616" y="15789"/>
                        <a:pt x="28535" y="15789"/>
                      </a:cubicBezTo>
                      <a:cubicBezTo>
                        <a:pt x="21454" y="15789"/>
                        <a:pt x="15789" y="21454"/>
                        <a:pt x="15789" y="28535"/>
                      </a:cubicBezTo>
                      <a:cubicBezTo>
                        <a:pt x="15789" y="34200"/>
                        <a:pt x="21454" y="41281"/>
                        <a:pt x="28535" y="4128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03" name="Freeform: Shape 2002">
                  <a:extLst>
                    <a:ext uri="{FF2B5EF4-FFF2-40B4-BE49-F238E27FC236}">
                      <a16:creationId xmlns:a16="http://schemas.microsoft.com/office/drawing/2014/main" id="{2079D33F-9043-40B9-9C92-DD0BE3259421}"/>
                    </a:ext>
                  </a:extLst>
                </p:cNvPr>
                <p:cNvSpPr/>
                <p:nvPr/>
              </p:nvSpPr>
              <p:spPr>
                <a:xfrm>
                  <a:off x="9235485" y="4330902"/>
                  <a:ext cx="70810" cy="70810"/>
                </a:xfrm>
                <a:custGeom>
                  <a:avLst/>
                  <a:gdLst>
                    <a:gd name="connsiteX0" fmla="*/ 35616 w 70809"/>
                    <a:gd name="connsiteY0" fmla="*/ 55443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3"/>
                      </a:moveTo>
                      <a:cubicBezTo>
                        <a:pt x="46945" y="55443"/>
                        <a:pt x="55442" y="46945"/>
                        <a:pt x="55442" y="35616"/>
                      </a:cubicBezTo>
                      <a:cubicBezTo>
                        <a:pt x="55442" y="24286"/>
                        <a:pt x="46945" y="15789"/>
                        <a:pt x="35616" y="15789"/>
                      </a:cubicBezTo>
                      <a:cubicBezTo>
                        <a:pt x="24287" y="15789"/>
                        <a:pt x="15789" y="24286"/>
                        <a:pt x="15789" y="35616"/>
                      </a:cubicBezTo>
                      <a:cubicBezTo>
                        <a:pt x="15789" y="45529"/>
                        <a:pt x="24287" y="55443"/>
                        <a:pt x="35616" y="5544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04" name="Freeform: Shape 2003">
                  <a:extLst>
                    <a:ext uri="{FF2B5EF4-FFF2-40B4-BE49-F238E27FC236}">
                      <a16:creationId xmlns:a16="http://schemas.microsoft.com/office/drawing/2014/main" id="{522897D6-A4A8-4587-A103-DC5126780F98}"/>
                    </a:ext>
                  </a:extLst>
                </p:cNvPr>
                <p:cNvSpPr/>
                <p:nvPr/>
              </p:nvSpPr>
              <p:spPr>
                <a:xfrm>
                  <a:off x="9102364" y="4264342"/>
                  <a:ext cx="113295" cy="113295"/>
                </a:xfrm>
                <a:custGeom>
                  <a:avLst/>
                  <a:gdLst>
                    <a:gd name="connsiteX0" fmla="*/ 56858 w 113295"/>
                    <a:gd name="connsiteY0" fmla="*/ 15789 h 113295"/>
                    <a:gd name="connsiteX1" fmla="*/ 97928 w 113295"/>
                    <a:gd name="connsiteY1" fmla="*/ 56858 h 113295"/>
                    <a:gd name="connsiteX2" fmla="*/ 56858 w 113295"/>
                    <a:gd name="connsiteY2" fmla="*/ 97928 h 113295"/>
                    <a:gd name="connsiteX3" fmla="*/ 15789 w 113295"/>
                    <a:gd name="connsiteY3" fmla="*/ 56858 h 113295"/>
                    <a:gd name="connsiteX4" fmla="*/ 56858 w 113295"/>
                    <a:gd name="connsiteY4" fmla="*/ 15789 h 113295"/>
                    <a:gd name="connsiteX5" fmla="*/ 56858 w 113295"/>
                    <a:gd name="connsiteY5" fmla="*/ 15789 h 113295"/>
                    <a:gd name="connsiteX6" fmla="*/ 56858 w 113295"/>
                    <a:gd name="connsiteY6" fmla="*/ 34199 h 113295"/>
                    <a:gd name="connsiteX7" fmla="*/ 34199 w 113295"/>
                    <a:gd name="connsiteY7" fmla="*/ 56858 h 113295"/>
                    <a:gd name="connsiteX8" fmla="*/ 56858 w 113295"/>
                    <a:gd name="connsiteY8" fmla="*/ 79518 h 113295"/>
                    <a:gd name="connsiteX9" fmla="*/ 79518 w 113295"/>
                    <a:gd name="connsiteY9" fmla="*/ 56858 h 113295"/>
                    <a:gd name="connsiteX10" fmla="*/ 56858 w 113295"/>
                    <a:gd name="connsiteY10" fmla="*/ 34199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56858" y="15789"/>
                      </a:moveTo>
                      <a:cubicBezTo>
                        <a:pt x="79518" y="15789"/>
                        <a:pt x="97928" y="34199"/>
                        <a:pt x="97928" y="56858"/>
                      </a:cubicBezTo>
                      <a:cubicBezTo>
                        <a:pt x="97928" y="79518"/>
                        <a:pt x="79518" y="97928"/>
                        <a:pt x="56858" y="97928"/>
                      </a:cubicBezTo>
                      <a:cubicBezTo>
                        <a:pt x="34199" y="97928"/>
                        <a:pt x="15789" y="79518"/>
                        <a:pt x="15789" y="56858"/>
                      </a:cubicBezTo>
                      <a:cubicBezTo>
                        <a:pt x="15789" y="35616"/>
                        <a:pt x="34199" y="15789"/>
                        <a:pt x="56858" y="15789"/>
                      </a:cubicBezTo>
                      <a:lnTo>
                        <a:pt x="56858" y="15789"/>
                      </a:lnTo>
                      <a:close/>
                      <a:moveTo>
                        <a:pt x="56858" y="34199"/>
                      </a:moveTo>
                      <a:cubicBezTo>
                        <a:pt x="44113" y="34199"/>
                        <a:pt x="34199" y="44113"/>
                        <a:pt x="34199" y="56858"/>
                      </a:cubicBezTo>
                      <a:cubicBezTo>
                        <a:pt x="34199" y="69604"/>
                        <a:pt x="44113" y="79518"/>
                        <a:pt x="56858" y="79518"/>
                      </a:cubicBezTo>
                      <a:cubicBezTo>
                        <a:pt x="69604" y="79518"/>
                        <a:pt x="79518" y="69604"/>
                        <a:pt x="79518" y="56858"/>
                      </a:cubicBezTo>
                      <a:cubicBezTo>
                        <a:pt x="80933" y="45529"/>
                        <a:pt x="69604" y="34199"/>
                        <a:pt x="56858" y="3419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05" name="Freeform: Shape 2004">
                  <a:extLst>
                    <a:ext uri="{FF2B5EF4-FFF2-40B4-BE49-F238E27FC236}">
                      <a16:creationId xmlns:a16="http://schemas.microsoft.com/office/drawing/2014/main" id="{10B682AD-FF02-4E52-8B6A-A4C1D1B4BA6C}"/>
                    </a:ext>
                  </a:extLst>
                </p:cNvPr>
                <p:cNvSpPr/>
                <p:nvPr/>
              </p:nvSpPr>
              <p:spPr>
                <a:xfrm>
                  <a:off x="9263809" y="4211943"/>
                  <a:ext cx="70810" cy="70810"/>
                </a:xfrm>
                <a:custGeom>
                  <a:avLst/>
                  <a:gdLst>
                    <a:gd name="connsiteX0" fmla="*/ 38449 w 70809"/>
                    <a:gd name="connsiteY0" fmla="*/ 61107 h 70809"/>
                    <a:gd name="connsiteX1" fmla="*/ 61107 w 70809"/>
                    <a:gd name="connsiteY1" fmla="*/ 38448 h 70809"/>
                    <a:gd name="connsiteX2" fmla="*/ 38449 w 70809"/>
                    <a:gd name="connsiteY2" fmla="*/ 15789 h 70809"/>
                    <a:gd name="connsiteX3" fmla="*/ 15789 w 70809"/>
                    <a:gd name="connsiteY3" fmla="*/ 38448 h 70809"/>
                    <a:gd name="connsiteX4" fmla="*/ 38449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9" y="61107"/>
                      </a:moveTo>
                      <a:cubicBezTo>
                        <a:pt x="51194" y="61107"/>
                        <a:pt x="61107" y="51194"/>
                        <a:pt x="61107" y="38448"/>
                      </a:cubicBezTo>
                      <a:cubicBezTo>
                        <a:pt x="61107" y="25703"/>
                        <a:pt x="51194" y="15789"/>
                        <a:pt x="38449" y="15789"/>
                      </a:cubicBezTo>
                      <a:cubicBezTo>
                        <a:pt x="25703" y="15789"/>
                        <a:pt x="15789" y="25703"/>
                        <a:pt x="15789" y="38448"/>
                      </a:cubicBezTo>
                      <a:cubicBezTo>
                        <a:pt x="15789" y="51194"/>
                        <a:pt x="25703" y="61107"/>
                        <a:pt x="38449" y="6110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06" name="Freeform: Shape 2005">
                  <a:extLst>
                    <a:ext uri="{FF2B5EF4-FFF2-40B4-BE49-F238E27FC236}">
                      <a16:creationId xmlns:a16="http://schemas.microsoft.com/office/drawing/2014/main" id="{8F0C11E2-8438-4AC8-A0F9-7DA379A8A040}"/>
                    </a:ext>
                  </a:extLst>
                </p:cNvPr>
                <p:cNvSpPr/>
                <p:nvPr/>
              </p:nvSpPr>
              <p:spPr>
                <a:xfrm>
                  <a:off x="8846033" y="4107144"/>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30" y="55442"/>
                        <a:pt x="55442" y="46945"/>
                        <a:pt x="55442" y="35616"/>
                      </a:cubicBezTo>
                      <a:cubicBezTo>
                        <a:pt x="55442" y="25703"/>
                        <a:pt x="46945" y="15789"/>
                        <a:pt x="35616" y="15789"/>
                      </a:cubicBezTo>
                      <a:cubicBezTo>
                        <a:pt x="25703" y="15789"/>
                        <a:pt x="15789" y="24286"/>
                        <a:pt x="15789" y="35616"/>
                      </a:cubicBezTo>
                      <a:cubicBezTo>
                        <a:pt x="17206" y="46945"/>
                        <a:pt x="25703"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07" name="Freeform: Shape 2006">
                  <a:extLst>
                    <a:ext uri="{FF2B5EF4-FFF2-40B4-BE49-F238E27FC236}">
                      <a16:creationId xmlns:a16="http://schemas.microsoft.com/office/drawing/2014/main" id="{2AE41BB5-9815-4AE2-9ED5-F605158FAF5D}"/>
                    </a:ext>
                  </a:extLst>
                </p:cNvPr>
                <p:cNvSpPr/>
                <p:nvPr/>
              </p:nvSpPr>
              <p:spPr>
                <a:xfrm>
                  <a:off x="8755397" y="3904629"/>
                  <a:ext cx="42486" cy="42486"/>
                </a:xfrm>
                <a:custGeom>
                  <a:avLst/>
                  <a:gdLst>
                    <a:gd name="connsiteX0" fmla="*/ 25702 w 42485"/>
                    <a:gd name="connsiteY0" fmla="*/ 35616 h 42485"/>
                    <a:gd name="connsiteX1" fmla="*/ 35615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5" y="31367"/>
                        <a:pt x="35615" y="25702"/>
                      </a:cubicBezTo>
                      <a:cubicBezTo>
                        <a:pt x="35615" y="20038"/>
                        <a:pt x="31367" y="15789"/>
                        <a:pt x="25702" y="15789"/>
                      </a:cubicBezTo>
                      <a:cubicBezTo>
                        <a:pt x="20037" y="15789"/>
                        <a:pt x="15789" y="20038"/>
                        <a:pt x="15789" y="25702"/>
                      </a:cubicBezTo>
                      <a:cubicBezTo>
                        <a:pt x="17205" y="31367"/>
                        <a:pt x="21453"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08" name="Freeform: Shape 2007">
                  <a:extLst>
                    <a:ext uri="{FF2B5EF4-FFF2-40B4-BE49-F238E27FC236}">
                      <a16:creationId xmlns:a16="http://schemas.microsoft.com/office/drawing/2014/main" id="{F25B6528-C328-4C6B-B911-F8BF29A1B435}"/>
                    </a:ext>
                  </a:extLst>
                </p:cNvPr>
                <p:cNvSpPr/>
                <p:nvPr/>
              </p:nvSpPr>
              <p:spPr>
                <a:xfrm>
                  <a:off x="8885309" y="4025006"/>
                  <a:ext cx="28324" cy="28324"/>
                </a:xfrm>
                <a:custGeom>
                  <a:avLst/>
                  <a:gdLst>
                    <a:gd name="connsiteX0" fmla="*/ 20415 w 28323"/>
                    <a:gd name="connsiteY0" fmla="*/ 24286 h 28323"/>
                    <a:gd name="connsiteX1" fmla="*/ 24663 w 28323"/>
                    <a:gd name="connsiteY1" fmla="*/ 20037 h 28323"/>
                    <a:gd name="connsiteX2" fmla="*/ 20415 w 28323"/>
                    <a:gd name="connsiteY2" fmla="*/ 15789 h 28323"/>
                    <a:gd name="connsiteX3" fmla="*/ 16166 w 28323"/>
                    <a:gd name="connsiteY3" fmla="*/ 20037 h 28323"/>
                    <a:gd name="connsiteX4" fmla="*/ 20415 w 28323"/>
                    <a:gd name="connsiteY4" fmla="*/ 24286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0415" y="24286"/>
                      </a:moveTo>
                      <a:cubicBezTo>
                        <a:pt x="23246" y="24286"/>
                        <a:pt x="24663" y="21454"/>
                        <a:pt x="24663" y="20037"/>
                      </a:cubicBezTo>
                      <a:cubicBezTo>
                        <a:pt x="24663" y="17205"/>
                        <a:pt x="21831" y="15789"/>
                        <a:pt x="20415" y="15789"/>
                      </a:cubicBezTo>
                      <a:cubicBezTo>
                        <a:pt x="17582" y="15789"/>
                        <a:pt x="16166" y="18621"/>
                        <a:pt x="16166" y="20037"/>
                      </a:cubicBezTo>
                      <a:cubicBezTo>
                        <a:pt x="14750" y="22870"/>
                        <a:pt x="17582" y="24286"/>
                        <a:pt x="20415" y="2428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09" name="Freeform: Shape 2008">
                  <a:extLst>
                    <a:ext uri="{FF2B5EF4-FFF2-40B4-BE49-F238E27FC236}">
                      <a16:creationId xmlns:a16="http://schemas.microsoft.com/office/drawing/2014/main" id="{3EB8EF82-C99F-430D-B636-75B823C08BA1}"/>
                    </a:ext>
                  </a:extLst>
                </p:cNvPr>
                <p:cNvSpPr/>
                <p:nvPr/>
              </p:nvSpPr>
              <p:spPr>
                <a:xfrm>
                  <a:off x="8806379" y="4017925"/>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10" name="Freeform: Shape 2009">
                  <a:extLst>
                    <a:ext uri="{FF2B5EF4-FFF2-40B4-BE49-F238E27FC236}">
                      <a16:creationId xmlns:a16="http://schemas.microsoft.com/office/drawing/2014/main" id="{53C7E426-3CFB-4A2E-AD67-91A4B37208BF}"/>
                    </a:ext>
                  </a:extLst>
                </p:cNvPr>
                <p:cNvSpPr/>
                <p:nvPr/>
              </p:nvSpPr>
              <p:spPr>
                <a:xfrm>
                  <a:off x="8785137" y="3772923"/>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7" y="15789"/>
                        <a:pt x="15789" y="20038"/>
                        <a:pt x="15789" y="25703"/>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11" name="Freeform: Shape 2010">
                  <a:extLst>
                    <a:ext uri="{FF2B5EF4-FFF2-40B4-BE49-F238E27FC236}">
                      <a16:creationId xmlns:a16="http://schemas.microsoft.com/office/drawing/2014/main" id="{3A4B1AB5-9CD5-44AE-8139-2D50B18D16D6}"/>
                    </a:ext>
                  </a:extLst>
                </p:cNvPr>
                <p:cNvSpPr/>
                <p:nvPr/>
              </p:nvSpPr>
              <p:spPr>
                <a:xfrm>
                  <a:off x="8864443" y="4051913"/>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2"/>
                      </a:cubicBezTo>
                      <a:cubicBezTo>
                        <a:pt x="35616" y="20037"/>
                        <a:pt x="31368" y="15789"/>
                        <a:pt x="25703" y="15789"/>
                      </a:cubicBezTo>
                      <a:cubicBezTo>
                        <a:pt x="20038" y="15789"/>
                        <a:pt x="15789" y="20037"/>
                        <a:pt x="15789" y="25702"/>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12" name="Freeform: Shape 2011">
                  <a:extLst>
                    <a:ext uri="{FF2B5EF4-FFF2-40B4-BE49-F238E27FC236}">
                      <a16:creationId xmlns:a16="http://schemas.microsoft.com/office/drawing/2014/main" id="{8518BDAF-AE90-4682-8EB8-057E5ACEAF6B}"/>
                    </a:ext>
                  </a:extLst>
                </p:cNvPr>
                <p:cNvSpPr/>
                <p:nvPr/>
              </p:nvSpPr>
              <p:spPr>
                <a:xfrm>
                  <a:off x="9415342" y="3578905"/>
                  <a:ext cx="42486" cy="42486"/>
                </a:xfrm>
                <a:custGeom>
                  <a:avLst/>
                  <a:gdLst>
                    <a:gd name="connsiteX0" fmla="*/ 27118 w 42485"/>
                    <a:gd name="connsiteY0" fmla="*/ 38448 h 42485"/>
                    <a:gd name="connsiteX1" fmla="*/ 38448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8" y="32783"/>
                        <a:pt x="38448" y="27119"/>
                      </a:cubicBezTo>
                      <a:cubicBezTo>
                        <a:pt x="38448" y="21454"/>
                        <a:pt x="32783" y="15789"/>
                        <a:pt x="27118" y="15789"/>
                      </a:cubicBezTo>
                      <a:cubicBezTo>
                        <a:pt x="21454" y="15789"/>
                        <a:pt x="15789" y="21454"/>
                        <a:pt x="15789" y="27119"/>
                      </a:cubicBezTo>
                      <a:cubicBezTo>
                        <a:pt x="15789" y="32783"/>
                        <a:pt x="21454" y="38448"/>
                        <a:pt x="27118"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13" name="Freeform: Shape 2012">
                  <a:extLst>
                    <a:ext uri="{FF2B5EF4-FFF2-40B4-BE49-F238E27FC236}">
                      <a16:creationId xmlns:a16="http://schemas.microsoft.com/office/drawing/2014/main" id="{68E61B96-107E-46A3-B77B-77302EE142A4}"/>
                    </a:ext>
                  </a:extLst>
                </p:cNvPr>
                <p:cNvSpPr/>
                <p:nvPr/>
              </p:nvSpPr>
              <p:spPr>
                <a:xfrm>
                  <a:off x="9487567" y="3842317"/>
                  <a:ext cx="42486" cy="42486"/>
                </a:xfrm>
                <a:custGeom>
                  <a:avLst/>
                  <a:gdLst>
                    <a:gd name="connsiteX0" fmla="*/ 27119 w 42485"/>
                    <a:gd name="connsiteY0" fmla="*/ 38448 h 42485"/>
                    <a:gd name="connsiteX1" fmla="*/ 38449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9" y="32783"/>
                        <a:pt x="38449" y="27119"/>
                      </a:cubicBezTo>
                      <a:cubicBezTo>
                        <a:pt x="38449" y="21454"/>
                        <a:pt x="32783" y="15789"/>
                        <a:pt x="27119" y="15789"/>
                      </a:cubicBezTo>
                      <a:cubicBezTo>
                        <a:pt x="21454" y="15789"/>
                        <a:pt x="15789" y="21454"/>
                        <a:pt x="15789" y="27119"/>
                      </a:cubicBezTo>
                      <a:cubicBezTo>
                        <a:pt x="15789" y="32783"/>
                        <a:pt x="21454" y="38448"/>
                        <a:pt x="27119"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14" name="Freeform: Shape 2013">
                  <a:extLst>
                    <a:ext uri="{FF2B5EF4-FFF2-40B4-BE49-F238E27FC236}">
                      <a16:creationId xmlns:a16="http://schemas.microsoft.com/office/drawing/2014/main" id="{E89E54F1-CE59-443D-AD4C-05A0A6D815C8}"/>
                    </a:ext>
                  </a:extLst>
                </p:cNvPr>
                <p:cNvSpPr/>
                <p:nvPr/>
              </p:nvSpPr>
              <p:spPr>
                <a:xfrm>
                  <a:off x="9395515" y="3689368"/>
                  <a:ext cx="42486" cy="42486"/>
                </a:xfrm>
                <a:custGeom>
                  <a:avLst/>
                  <a:gdLst>
                    <a:gd name="connsiteX0" fmla="*/ 27119 w 42485"/>
                    <a:gd name="connsiteY0" fmla="*/ 38448 h 42485"/>
                    <a:gd name="connsiteX1" fmla="*/ 38449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9" y="32783"/>
                        <a:pt x="38449" y="27119"/>
                      </a:cubicBezTo>
                      <a:cubicBezTo>
                        <a:pt x="38449" y="21454"/>
                        <a:pt x="32783" y="15789"/>
                        <a:pt x="27119" y="15789"/>
                      </a:cubicBezTo>
                      <a:cubicBezTo>
                        <a:pt x="21454" y="15789"/>
                        <a:pt x="15789" y="21454"/>
                        <a:pt x="15789" y="27119"/>
                      </a:cubicBezTo>
                      <a:cubicBezTo>
                        <a:pt x="15789" y="34200"/>
                        <a:pt x="20038" y="38448"/>
                        <a:pt x="27119"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15" name="Freeform: Shape 2014">
                  <a:extLst>
                    <a:ext uri="{FF2B5EF4-FFF2-40B4-BE49-F238E27FC236}">
                      <a16:creationId xmlns:a16="http://schemas.microsoft.com/office/drawing/2014/main" id="{574F5857-4F35-445E-8734-37B4C5A253D5}"/>
                    </a:ext>
                  </a:extLst>
                </p:cNvPr>
                <p:cNvSpPr/>
                <p:nvPr/>
              </p:nvSpPr>
              <p:spPr>
                <a:xfrm>
                  <a:off x="9514475" y="3767259"/>
                  <a:ext cx="42486" cy="42486"/>
                </a:xfrm>
                <a:custGeom>
                  <a:avLst/>
                  <a:gdLst>
                    <a:gd name="connsiteX0" fmla="*/ 27118 w 42485"/>
                    <a:gd name="connsiteY0" fmla="*/ 38448 h 42485"/>
                    <a:gd name="connsiteX1" fmla="*/ 38448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8" y="32783"/>
                        <a:pt x="38448" y="27119"/>
                      </a:cubicBezTo>
                      <a:cubicBezTo>
                        <a:pt x="38448" y="21454"/>
                        <a:pt x="32783" y="15789"/>
                        <a:pt x="27118" y="15789"/>
                      </a:cubicBezTo>
                      <a:cubicBezTo>
                        <a:pt x="21454" y="15789"/>
                        <a:pt x="15789" y="21454"/>
                        <a:pt x="15789" y="27119"/>
                      </a:cubicBezTo>
                      <a:cubicBezTo>
                        <a:pt x="15789" y="34200"/>
                        <a:pt x="21454" y="38448"/>
                        <a:pt x="27118"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16" name="Freeform: Shape 2015">
                  <a:extLst>
                    <a:ext uri="{FF2B5EF4-FFF2-40B4-BE49-F238E27FC236}">
                      <a16:creationId xmlns:a16="http://schemas.microsoft.com/office/drawing/2014/main" id="{B5CD1800-DF2E-4B45-8ACA-3BED360FE9B1}"/>
                    </a:ext>
                  </a:extLst>
                </p:cNvPr>
                <p:cNvSpPr/>
                <p:nvPr/>
              </p:nvSpPr>
              <p:spPr>
                <a:xfrm>
                  <a:off x="9511643" y="3924456"/>
                  <a:ext cx="70810" cy="70810"/>
                </a:xfrm>
                <a:custGeom>
                  <a:avLst/>
                  <a:gdLst>
                    <a:gd name="connsiteX0" fmla="*/ 41280 w 70809"/>
                    <a:gd name="connsiteY0" fmla="*/ 66772 h 70809"/>
                    <a:gd name="connsiteX1" fmla="*/ 66772 w 70809"/>
                    <a:gd name="connsiteY1" fmla="*/ 41280 h 70809"/>
                    <a:gd name="connsiteX2" fmla="*/ 41280 w 70809"/>
                    <a:gd name="connsiteY2" fmla="*/ 15789 h 70809"/>
                    <a:gd name="connsiteX3" fmla="*/ 15789 w 70809"/>
                    <a:gd name="connsiteY3" fmla="*/ 41280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2"/>
                        <a:pt x="66772" y="41280"/>
                      </a:cubicBezTo>
                      <a:cubicBezTo>
                        <a:pt x="66772" y="27118"/>
                        <a:pt x="55442" y="15789"/>
                        <a:pt x="41280" y="15789"/>
                      </a:cubicBezTo>
                      <a:cubicBezTo>
                        <a:pt x="27118" y="15789"/>
                        <a:pt x="15789" y="27118"/>
                        <a:pt x="15789" y="41280"/>
                      </a:cubicBezTo>
                      <a:cubicBezTo>
                        <a:pt x="15789" y="55442"/>
                        <a:pt x="27118" y="66772"/>
                        <a:pt x="41280"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17" name="Freeform: Shape 2016">
                  <a:extLst>
                    <a:ext uri="{FF2B5EF4-FFF2-40B4-BE49-F238E27FC236}">
                      <a16:creationId xmlns:a16="http://schemas.microsoft.com/office/drawing/2014/main" id="{BB91F687-D8B2-4255-9330-7DAECDEE7712}"/>
                    </a:ext>
                  </a:extLst>
                </p:cNvPr>
                <p:cNvSpPr/>
                <p:nvPr/>
              </p:nvSpPr>
              <p:spPr>
                <a:xfrm>
                  <a:off x="9338867" y="3787085"/>
                  <a:ext cx="70810" cy="70810"/>
                </a:xfrm>
                <a:custGeom>
                  <a:avLst/>
                  <a:gdLst>
                    <a:gd name="connsiteX0" fmla="*/ 66772 w 70809"/>
                    <a:gd name="connsiteY0" fmla="*/ 41280 h 70809"/>
                    <a:gd name="connsiteX1" fmla="*/ 41281 w 70809"/>
                    <a:gd name="connsiteY1" fmla="*/ 66772 h 70809"/>
                    <a:gd name="connsiteX2" fmla="*/ 15790 w 70809"/>
                    <a:gd name="connsiteY2" fmla="*/ 41280 h 70809"/>
                    <a:gd name="connsiteX3" fmla="*/ 41281 w 70809"/>
                    <a:gd name="connsiteY3" fmla="*/ 15789 h 70809"/>
                    <a:gd name="connsiteX4" fmla="*/ 66772 w 70809"/>
                    <a:gd name="connsiteY4" fmla="*/ 4128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6772" y="41280"/>
                      </a:moveTo>
                      <a:cubicBezTo>
                        <a:pt x="66772" y="55359"/>
                        <a:pt x="55359" y="66772"/>
                        <a:pt x="41281" y="66772"/>
                      </a:cubicBezTo>
                      <a:cubicBezTo>
                        <a:pt x="27202" y="66772"/>
                        <a:pt x="15790" y="55359"/>
                        <a:pt x="15790" y="41280"/>
                      </a:cubicBezTo>
                      <a:cubicBezTo>
                        <a:pt x="15790" y="27202"/>
                        <a:pt x="27203" y="15789"/>
                        <a:pt x="41281" y="15789"/>
                      </a:cubicBezTo>
                      <a:cubicBezTo>
                        <a:pt x="55360" y="15789"/>
                        <a:pt x="66772" y="27202"/>
                        <a:pt x="66772"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18" name="Freeform: Shape 2017">
                  <a:extLst>
                    <a:ext uri="{FF2B5EF4-FFF2-40B4-BE49-F238E27FC236}">
                      <a16:creationId xmlns:a16="http://schemas.microsoft.com/office/drawing/2014/main" id="{0149A485-6B1B-4DD4-97B9-353375CEA134}"/>
                    </a:ext>
                  </a:extLst>
                </p:cNvPr>
                <p:cNvSpPr/>
                <p:nvPr/>
              </p:nvSpPr>
              <p:spPr>
                <a:xfrm>
                  <a:off x="9980402" y="4373388"/>
                  <a:ext cx="70810" cy="70810"/>
                </a:xfrm>
                <a:custGeom>
                  <a:avLst/>
                  <a:gdLst>
                    <a:gd name="connsiteX0" fmla="*/ 41280 w 70809"/>
                    <a:gd name="connsiteY0" fmla="*/ 66772 h 70809"/>
                    <a:gd name="connsiteX1" fmla="*/ 66772 w 70809"/>
                    <a:gd name="connsiteY1" fmla="*/ 41281 h 70809"/>
                    <a:gd name="connsiteX2" fmla="*/ 41280 w 70809"/>
                    <a:gd name="connsiteY2" fmla="*/ 15789 h 70809"/>
                    <a:gd name="connsiteX3" fmla="*/ 15789 w 70809"/>
                    <a:gd name="connsiteY3" fmla="*/ 41281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3"/>
                        <a:pt x="66772" y="41281"/>
                      </a:cubicBezTo>
                      <a:cubicBezTo>
                        <a:pt x="66772" y="27119"/>
                        <a:pt x="55442" y="15789"/>
                        <a:pt x="41280" y="15789"/>
                      </a:cubicBezTo>
                      <a:cubicBezTo>
                        <a:pt x="27118" y="15789"/>
                        <a:pt x="15789" y="27119"/>
                        <a:pt x="15789" y="41281"/>
                      </a:cubicBezTo>
                      <a:cubicBezTo>
                        <a:pt x="15789" y="54026"/>
                        <a:pt x="27118" y="66772"/>
                        <a:pt x="41280"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19" name="Freeform: Shape 2018">
                  <a:extLst>
                    <a:ext uri="{FF2B5EF4-FFF2-40B4-BE49-F238E27FC236}">
                      <a16:creationId xmlns:a16="http://schemas.microsoft.com/office/drawing/2014/main" id="{8741D850-B0CC-4AAA-8960-BA26FE8504CF}"/>
                    </a:ext>
                  </a:extLst>
                </p:cNvPr>
                <p:cNvSpPr/>
                <p:nvPr/>
              </p:nvSpPr>
              <p:spPr>
                <a:xfrm>
                  <a:off x="10028552" y="4516424"/>
                  <a:ext cx="113295" cy="113295"/>
                </a:xfrm>
                <a:custGeom>
                  <a:avLst/>
                  <a:gdLst>
                    <a:gd name="connsiteX0" fmla="*/ 56859 w 113295"/>
                    <a:gd name="connsiteY0" fmla="*/ 15789 h 113295"/>
                    <a:gd name="connsiteX1" fmla="*/ 97928 w 113295"/>
                    <a:gd name="connsiteY1" fmla="*/ 56858 h 113295"/>
                    <a:gd name="connsiteX2" fmla="*/ 56859 w 113295"/>
                    <a:gd name="connsiteY2" fmla="*/ 97928 h 113295"/>
                    <a:gd name="connsiteX3" fmla="*/ 15789 w 113295"/>
                    <a:gd name="connsiteY3" fmla="*/ 56858 h 113295"/>
                    <a:gd name="connsiteX4" fmla="*/ 56859 w 113295"/>
                    <a:gd name="connsiteY4" fmla="*/ 15789 h 113295"/>
                    <a:gd name="connsiteX5" fmla="*/ 56859 w 113295"/>
                    <a:gd name="connsiteY5" fmla="*/ 15789 h 113295"/>
                    <a:gd name="connsiteX6" fmla="*/ 56859 w 113295"/>
                    <a:gd name="connsiteY6" fmla="*/ 34200 h 113295"/>
                    <a:gd name="connsiteX7" fmla="*/ 34199 w 113295"/>
                    <a:gd name="connsiteY7" fmla="*/ 56858 h 113295"/>
                    <a:gd name="connsiteX8" fmla="*/ 56859 w 113295"/>
                    <a:gd name="connsiteY8" fmla="*/ 79518 h 113295"/>
                    <a:gd name="connsiteX9" fmla="*/ 79518 w 113295"/>
                    <a:gd name="connsiteY9" fmla="*/ 56858 h 113295"/>
                    <a:gd name="connsiteX10" fmla="*/ 56859 w 113295"/>
                    <a:gd name="connsiteY10" fmla="*/ 34200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56859" y="15789"/>
                      </a:moveTo>
                      <a:cubicBezTo>
                        <a:pt x="79518" y="15789"/>
                        <a:pt x="97928" y="34200"/>
                        <a:pt x="97928" y="56858"/>
                      </a:cubicBezTo>
                      <a:cubicBezTo>
                        <a:pt x="97928" y="79518"/>
                        <a:pt x="79518" y="97928"/>
                        <a:pt x="56859" y="97928"/>
                      </a:cubicBezTo>
                      <a:cubicBezTo>
                        <a:pt x="34199" y="97928"/>
                        <a:pt x="15789" y="79518"/>
                        <a:pt x="15789" y="56858"/>
                      </a:cubicBezTo>
                      <a:cubicBezTo>
                        <a:pt x="15789" y="35616"/>
                        <a:pt x="34199" y="15789"/>
                        <a:pt x="56859" y="15789"/>
                      </a:cubicBezTo>
                      <a:lnTo>
                        <a:pt x="56859" y="15789"/>
                      </a:lnTo>
                      <a:close/>
                      <a:moveTo>
                        <a:pt x="56859" y="34200"/>
                      </a:moveTo>
                      <a:cubicBezTo>
                        <a:pt x="44113" y="34200"/>
                        <a:pt x="34199" y="44113"/>
                        <a:pt x="34199" y="56858"/>
                      </a:cubicBezTo>
                      <a:cubicBezTo>
                        <a:pt x="34199" y="69605"/>
                        <a:pt x="44113" y="79518"/>
                        <a:pt x="56859" y="79518"/>
                      </a:cubicBezTo>
                      <a:cubicBezTo>
                        <a:pt x="69604" y="79518"/>
                        <a:pt x="79518" y="69605"/>
                        <a:pt x="79518" y="56858"/>
                      </a:cubicBezTo>
                      <a:cubicBezTo>
                        <a:pt x="79518" y="45529"/>
                        <a:pt x="69604" y="34200"/>
                        <a:pt x="56859" y="3420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20" name="Freeform: Shape 2019">
                  <a:extLst>
                    <a:ext uri="{FF2B5EF4-FFF2-40B4-BE49-F238E27FC236}">
                      <a16:creationId xmlns:a16="http://schemas.microsoft.com/office/drawing/2014/main" id="{F61CFB32-2185-40B0-B2A3-24BA4EBD415D}"/>
                    </a:ext>
                  </a:extLst>
                </p:cNvPr>
                <p:cNvSpPr/>
                <p:nvPr/>
              </p:nvSpPr>
              <p:spPr>
                <a:xfrm>
                  <a:off x="9823097" y="4345064"/>
                  <a:ext cx="84971" cy="84971"/>
                </a:xfrm>
                <a:custGeom>
                  <a:avLst/>
                  <a:gdLst>
                    <a:gd name="connsiteX0" fmla="*/ 44220 w 84971"/>
                    <a:gd name="connsiteY0" fmla="*/ 15789 h 84971"/>
                    <a:gd name="connsiteX1" fmla="*/ 72544 w 84971"/>
                    <a:gd name="connsiteY1" fmla="*/ 44113 h 84971"/>
                    <a:gd name="connsiteX2" fmla="*/ 44220 w 84971"/>
                    <a:gd name="connsiteY2" fmla="*/ 72437 h 84971"/>
                    <a:gd name="connsiteX3" fmla="*/ 15896 w 84971"/>
                    <a:gd name="connsiteY3" fmla="*/ 44113 h 84971"/>
                    <a:gd name="connsiteX4" fmla="*/ 44220 w 84971"/>
                    <a:gd name="connsiteY4" fmla="*/ 15789 h 84971"/>
                    <a:gd name="connsiteX5" fmla="*/ 44220 w 84971"/>
                    <a:gd name="connsiteY5" fmla="*/ 15789 h 84971"/>
                    <a:gd name="connsiteX6" fmla="*/ 44220 w 84971"/>
                    <a:gd name="connsiteY6" fmla="*/ 28535 h 84971"/>
                    <a:gd name="connsiteX7" fmla="*/ 28643 w 84971"/>
                    <a:gd name="connsiteY7" fmla="*/ 44113 h 84971"/>
                    <a:gd name="connsiteX8" fmla="*/ 44220 w 84971"/>
                    <a:gd name="connsiteY8" fmla="*/ 59691 h 84971"/>
                    <a:gd name="connsiteX9" fmla="*/ 61215 w 84971"/>
                    <a:gd name="connsiteY9" fmla="*/ 44113 h 84971"/>
                    <a:gd name="connsiteX10" fmla="*/ 44220 w 84971"/>
                    <a:gd name="connsiteY10" fmla="*/ 28535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4220" y="15789"/>
                      </a:moveTo>
                      <a:cubicBezTo>
                        <a:pt x="59799" y="15789"/>
                        <a:pt x="72544" y="28535"/>
                        <a:pt x="72544" y="44113"/>
                      </a:cubicBezTo>
                      <a:cubicBezTo>
                        <a:pt x="72544" y="59691"/>
                        <a:pt x="59799" y="72437"/>
                        <a:pt x="44220" y="72437"/>
                      </a:cubicBezTo>
                      <a:cubicBezTo>
                        <a:pt x="28643" y="72437"/>
                        <a:pt x="15896" y="59691"/>
                        <a:pt x="15896" y="44113"/>
                      </a:cubicBezTo>
                      <a:cubicBezTo>
                        <a:pt x="14481" y="28535"/>
                        <a:pt x="27226" y="15789"/>
                        <a:pt x="44220" y="15789"/>
                      </a:cubicBezTo>
                      <a:lnTo>
                        <a:pt x="44220" y="15789"/>
                      </a:lnTo>
                      <a:close/>
                      <a:moveTo>
                        <a:pt x="44220" y="28535"/>
                      </a:moveTo>
                      <a:cubicBezTo>
                        <a:pt x="35723" y="28535"/>
                        <a:pt x="28643" y="35616"/>
                        <a:pt x="28643" y="44113"/>
                      </a:cubicBezTo>
                      <a:cubicBezTo>
                        <a:pt x="28643" y="52610"/>
                        <a:pt x="35723" y="59691"/>
                        <a:pt x="44220" y="59691"/>
                      </a:cubicBezTo>
                      <a:cubicBezTo>
                        <a:pt x="52718" y="59691"/>
                        <a:pt x="61215" y="52610"/>
                        <a:pt x="61215" y="44113"/>
                      </a:cubicBezTo>
                      <a:cubicBezTo>
                        <a:pt x="61215" y="35616"/>
                        <a:pt x="52718" y="28535"/>
                        <a:pt x="44220" y="2853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21" name="Freeform: Shape 2020">
                  <a:extLst>
                    <a:ext uri="{FF2B5EF4-FFF2-40B4-BE49-F238E27FC236}">
                      <a16:creationId xmlns:a16="http://schemas.microsoft.com/office/drawing/2014/main" id="{BAB5CE37-180E-4E25-9453-53658D754C7E}"/>
                    </a:ext>
                  </a:extLst>
                </p:cNvPr>
                <p:cNvSpPr/>
                <p:nvPr/>
              </p:nvSpPr>
              <p:spPr>
                <a:xfrm>
                  <a:off x="10198495" y="4499430"/>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7" y="15789"/>
                        <a:pt x="15789" y="24286"/>
                        <a:pt x="15789" y="35616"/>
                      </a:cubicBezTo>
                      <a:cubicBezTo>
                        <a:pt x="15789" y="45529"/>
                        <a:pt x="24287"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22" name="Freeform: Shape 2021">
                  <a:extLst>
                    <a:ext uri="{FF2B5EF4-FFF2-40B4-BE49-F238E27FC236}">
                      <a16:creationId xmlns:a16="http://schemas.microsoft.com/office/drawing/2014/main" id="{4BB4143B-8EE6-492A-9795-F61C1126D292}"/>
                    </a:ext>
                  </a:extLst>
                </p:cNvPr>
                <p:cNvSpPr/>
                <p:nvPr/>
              </p:nvSpPr>
              <p:spPr>
                <a:xfrm>
                  <a:off x="9750979" y="4285585"/>
                  <a:ext cx="42486" cy="42486"/>
                </a:xfrm>
                <a:custGeom>
                  <a:avLst/>
                  <a:gdLst>
                    <a:gd name="connsiteX0" fmla="*/ 25703 w 42485"/>
                    <a:gd name="connsiteY0" fmla="*/ 35616 h 42485"/>
                    <a:gd name="connsiteX1" fmla="*/ 35615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5" y="31367"/>
                        <a:pt x="35615" y="25702"/>
                      </a:cubicBezTo>
                      <a:cubicBezTo>
                        <a:pt x="35615" y="20037"/>
                        <a:pt x="31367" y="15789"/>
                        <a:pt x="25703" y="15789"/>
                      </a:cubicBezTo>
                      <a:cubicBezTo>
                        <a:pt x="20037" y="15789"/>
                        <a:pt x="15789" y="20037"/>
                        <a:pt x="15789" y="25702"/>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23" name="Freeform: Shape 2022">
                  <a:extLst>
                    <a:ext uri="{FF2B5EF4-FFF2-40B4-BE49-F238E27FC236}">
                      <a16:creationId xmlns:a16="http://schemas.microsoft.com/office/drawing/2014/main" id="{DE700B32-B34A-4CB8-B2B7-90CB46D32791}"/>
                    </a:ext>
                  </a:extLst>
                </p:cNvPr>
                <p:cNvSpPr/>
                <p:nvPr/>
              </p:nvSpPr>
              <p:spPr>
                <a:xfrm>
                  <a:off x="9925171" y="4325238"/>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7" y="15789"/>
                        <a:pt x="15789" y="20038"/>
                        <a:pt x="15789" y="25703"/>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24" name="Freeform: Shape 2023">
                  <a:extLst>
                    <a:ext uri="{FF2B5EF4-FFF2-40B4-BE49-F238E27FC236}">
                      <a16:creationId xmlns:a16="http://schemas.microsoft.com/office/drawing/2014/main" id="{BCD9C44F-F237-4326-A890-8EF5ED3BE56B}"/>
                    </a:ext>
                  </a:extLst>
                </p:cNvPr>
                <p:cNvSpPr/>
                <p:nvPr/>
              </p:nvSpPr>
              <p:spPr>
                <a:xfrm>
                  <a:off x="9944998" y="4503678"/>
                  <a:ext cx="42486" cy="42486"/>
                </a:xfrm>
                <a:custGeom>
                  <a:avLst/>
                  <a:gdLst>
                    <a:gd name="connsiteX0" fmla="*/ 25702 w 42485"/>
                    <a:gd name="connsiteY0" fmla="*/ 35616 h 42485"/>
                    <a:gd name="connsiteX1" fmla="*/ 35615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5" y="31367"/>
                        <a:pt x="35615" y="25703"/>
                      </a:cubicBezTo>
                      <a:cubicBezTo>
                        <a:pt x="35615" y="20037"/>
                        <a:pt x="31367" y="15789"/>
                        <a:pt x="25702" y="15789"/>
                      </a:cubicBezTo>
                      <a:cubicBezTo>
                        <a:pt x="20037" y="15789"/>
                        <a:pt x="15789" y="20037"/>
                        <a:pt x="15789" y="25703"/>
                      </a:cubicBezTo>
                      <a:cubicBezTo>
                        <a:pt x="17205" y="31367"/>
                        <a:pt x="21453"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25" name="Freeform: Shape 2024">
                  <a:extLst>
                    <a:ext uri="{FF2B5EF4-FFF2-40B4-BE49-F238E27FC236}">
                      <a16:creationId xmlns:a16="http://schemas.microsoft.com/office/drawing/2014/main" id="{E722D84C-0927-4DC6-8D05-ADC67ABA37F0}"/>
                    </a:ext>
                  </a:extLst>
                </p:cNvPr>
                <p:cNvSpPr/>
                <p:nvPr/>
              </p:nvSpPr>
              <p:spPr>
                <a:xfrm>
                  <a:off x="10265057" y="4605644"/>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7" y="15789"/>
                        <a:pt x="15789" y="20037"/>
                        <a:pt x="15789" y="25702"/>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26" name="Freeform: Shape 2025">
                  <a:extLst>
                    <a:ext uri="{FF2B5EF4-FFF2-40B4-BE49-F238E27FC236}">
                      <a16:creationId xmlns:a16="http://schemas.microsoft.com/office/drawing/2014/main" id="{52E3C525-3D03-481F-8131-89B78B849B56}"/>
                    </a:ext>
                  </a:extLst>
                </p:cNvPr>
                <p:cNvSpPr/>
                <p:nvPr/>
              </p:nvSpPr>
              <p:spPr>
                <a:xfrm>
                  <a:off x="10034217" y="4455528"/>
                  <a:ext cx="56648" cy="56648"/>
                </a:xfrm>
                <a:custGeom>
                  <a:avLst/>
                  <a:gdLst>
                    <a:gd name="connsiteX0" fmla="*/ 32783 w 56647"/>
                    <a:gd name="connsiteY0" fmla="*/ 49777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6" y="49777"/>
                        <a:pt x="49777" y="42697"/>
                        <a:pt x="49777" y="32783"/>
                      </a:cubicBezTo>
                      <a:cubicBezTo>
                        <a:pt x="49777" y="22870"/>
                        <a:pt x="42696" y="15789"/>
                        <a:pt x="32783" y="15789"/>
                      </a:cubicBezTo>
                      <a:cubicBezTo>
                        <a:pt x="22870" y="15789"/>
                        <a:pt x="15789" y="22870"/>
                        <a:pt x="15789" y="32783"/>
                      </a:cubicBezTo>
                      <a:cubicBezTo>
                        <a:pt x="15789" y="42697"/>
                        <a:pt x="22870"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27" name="Freeform: Shape 2026">
                  <a:extLst>
                    <a:ext uri="{FF2B5EF4-FFF2-40B4-BE49-F238E27FC236}">
                      <a16:creationId xmlns:a16="http://schemas.microsoft.com/office/drawing/2014/main" id="{3C5601A6-AC77-44DF-B7CF-C4EBF0AB9F40}"/>
                    </a:ext>
                  </a:extLst>
                </p:cNvPr>
                <p:cNvSpPr/>
                <p:nvPr/>
              </p:nvSpPr>
              <p:spPr>
                <a:xfrm>
                  <a:off x="8880022" y="4391799"/>
                  <a:ext cx="84971" cy="84971"/>
                </a:xfrm>
                <a:custGeom>
                  <a:avLst/>
                  <a:gdLst>
                    <a:gd name="connsiteX0" fmla="*/ 45529 w 84971"/>
                    <a:gd name="connsiteY0" fmla="*/ 75269 h 84971"/>
                    <a:gd name="connsiteX1" fmla="*/ 75269 w 84971"/>
                    <a:gd name="connsiteY1" fmla="*/ 45529 h 84971"/>
                    <a:gd name="connsiteX2" fmla="*/ 45529 w 84971"/>
                    <a:gd name="connsiteY2" fmla="*/ 15789 h 84971"/>
                    <a:gd name="connsiteX3" fmla="*/ 15789 w 84971"/>
                    <a:gd name="connsiteY3" fmla="*/ 45529 h 84971"/>
                    <a:gd name="connsiteX4" fmla="*/ 45529 w 84971"/>
                    <a:gd name="connsiteY4" fmla="*/ 7526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529" y="75269"/>
                      </a:moveTo>
                      <a:cubicBezTo>
                        <a:pt x="62523" y="75269"/>
                        <a:pt x="75269" y="62523"/>
                        <a:pt x="75269" y="45529"/>
                      </a:cubicBezTo>
                      <a:cubicBezTo>
                        <a:pt x="75269" y="28535"/>
                        <a:pt x="62523" y="15789"/>
                        <a:pt x="45529" y="15789"/>
                      </a:cubicBezTo>
                      <a:cubicBezTo>
                        <a:pt x="28534" y="15789"/>
                        <a:pt x="15789" y="28535"/>
                        <a:pt x="15789" y="45529"/>
                      </a:cubicBezTo>
                      <a:cubicBezTo>
                        <a:pt x="15789" y="62523"/>
                        <a:pt x="28534" y="75269"/>
                        <a:pt x="45529" y="7526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28" name="Freeform: Shape 2027">
                  <a:extLst>
                    <a:ext uri="{FF2B5EF4-FFF2-40B4-BE49-F238E27FC236}">
                      <a16:creationId xmlns:a16="http://schemas.microsoft.com/office/drawing/2014/main" id="{47F57C07-8084-4EB1-ACDF-98A385B589C3}"/>
                    </a:ext>
                  </a:extLst>
                </p:cNvPr>
                <p:cNvSpPr/>
                <p:nvPr/>
              </p:nvSpPr>
              <p:spPr>
                <a:xfrm>
                  <a:off x="8656263" y="3998098"/>
                  <a:ext cx="70810" cy="70810"/>
                </a:xfrm>
                <a:custGeom>
                  <a:avLst/>
                  <a:gdLst>
                    <a:gd name="connsiteX0" fmla="*/ 35615 w 70809"/>
                    <a:gd name="connsiteY0" fmla="*/ 55443 h 70809"/>
                    <a:gd name="connsiteX1" fmla="*/ 55442 w 70809"/>
                    <a:gd name="connsiteY1" fmla="*/ 35616 h 70809"/>
                    <a:gd name="connsiteX2" fmla="*/ 35615 w 70809"/>
                    <a:gd name="connsiteY2" fmla="*/ 15789 h 70809"/>
                    <a:gd name="connsiteX3" fmla="*/ 15789 w 70809"/>
                    <a:gd name="connsiteY3" fmla="*/ 35616 h 70809"/>
                    <a:gd name="connsiteX4" fmla="*/ 35615 w 70809"/>
                    <a:gd name="connsiteY4" fmla="*/ 554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5" y="55443"/>
                      </a:moveTo>
                      <a:cubicBezTo>
                        <a:pt x="46945" y="55443"/>
                        <a:pt x="55442" y="46945"/>
                        <a:pt x="55442" y="35616"/>
                      </a:cubicBezTo>
                      <a:cubicBezTo>
                        <a:pt x="55442" y="24286"/>
                        <a:pt x="46945" y="15789"/>
                        <a:pt x="35615" y="15789"/>
                      </a:cubicBezTo>
                      <a:cubicBezTo>
                        <a:pt x="24286" y="15789"/>
                        <a:pt x="15789" y="24286"/>
                        <a:pt x="15789" y="35616"/>
                      </a:cubicBezTo>
                      <a:cubicBezTo>
                        <a:pt x="15789" y="46945"/>
                        <a:pt x="24286" y="55443"/>
                        <a:pt x="35615" y="5544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29" name="Freeform: Shape 2028">
                  <a:extLst>
                    <a:ext uri="{FF2B5EF4-FFF2-40B4-BE49-F238E27FC236}">
                      <a16:creationId xmlns:a16="http://schemas.microsoft.com/office/drawing/2014/main" id="{2CD725B3-D0B1-4EF5-9B8C-33F8630CF60D}"/>
                    </a:ext>
                  </a:extLst>
                </p:cNvPr>
                <p:cNvSpPr/>
                <p:nvPr/>
              </p:nvSpPr>
              <p:spPr>
                <a:xfrm>
                  <a:off x="8735570" y="4080237"/>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7" y="15789"/>
                        <a:pt x="15789" y="20037"/>
                        <a:pt x="15789" y="25702"/>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30" name="Freeform: Shape 2029">
                  <a:extLst>
                    <a:ext uri="{FF2B5EF4-FFF2-40B4-BE49-F238E27FC236}">
                      <a16:creationId xmlns:a16="http://schemas.microsoft.com/office/drawing/2014/main" id="{095C087E-0CAB-4DCE-B4EC-D13C89882FD8}"/>
                    </a:ext>
                  </a:extLst>
                </p:cNvPr>
                <p:cNvSpPr/>
                <p:nvPr/>
              </p:nvSpPr>
              <p:spPr>
                <a:xfrm>
                  <a:off x="8806379" y="4303995"/>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7" y="15789"/>
                        <a:pt x="15789" y="20038"/>
                        <a:pt x="15789" y="25703"/>
                      </a:cubicBezTo>
                      <a:cubicBezTo>
                        <a:pt x="15789" y="31367"/>
                        <a:pt x="21454"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31" name="Freeform: Shape 2030">
                  <a:extLst>
                    <a:ext uri="{FF2B5EF4-FFF2-40B4-BE49-F238E27FC236}">
                      <a16:creationId xmlns:a16="http://schemas.microsoft.com/office/drawing/2014/main" id="{C802D3C1-5F1E-49F9-87C4-EC39E560C06B}"/>
                    </a:ext>
                  </a:extLst>
                </p:cNvPr>
                <p:cNvSpPr/>
                <p:nvPr/>
              </p:nvSpPr>
              <p:spPr>
                <a:xfrm>
                  <a:off x="8935252" y="4295498"/>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3"/>
                      </a:cubicBezTo>
                      <a:cubicBezTo>
                        <a:pt x="35616" y="20038"/>
                        <a:pt x="31368" y="15789"/>
                        <a:pt x="25703" y="15789"/>
                      </a:cubicBezTo>
                      <a:cubicBezTo>
                        <a:pt x="20038" y="15789"/>
                        <a:pt x="15789" y="20038"/>
                        <a:pt x="15789" y="25703"/>
                      </a:cubicBezTo>
                      <a:cubicBezTo>
                        <a:pt x="15789" y="29951"/>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32" name="Freeform: Shape 2031">
                  <a:extLst>
                    <a:ext uri="{FF2B5EF4-FFF2-40B4-BE49-F238E27FC236}">
                      <a16:creationId xmlns:a16="http://schemas.microsoft.com/office/drawing/2014/main" id="{C5C8D2FF-1574-4687-A08B-86CBDB5F2F7B}"/>
                    </a:ext>
                  </a:extLst>
                </p:cNvPr>
                <p:cNvSpPr/>
                <p:nvPr/>
              </p:nvSpPr>
              <p:spPr>
                <a:xfrm>
                  <a:off x="9061294" y="4500845"/>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7" y="15789"/>
                        <a:pt x="15789" y="20038"/>
                        <a:pt x="15789" y="25703"/>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33" name="Freeform: Shape 2032">
                  <a:extLst>
                    <a:ext uri="{FF2B5EF4-FFF2-40B4-BE49-F238E27FC236}">
                      <a16:creationId xmlns:a16="http://schemas.microsoft.com/office/drawing/2014/main" id="{F9C5B063-EAD5-4EAA-AB51-AD1CA93E7384}"/>
                    </a:ext>
                  </a:extLst>
                </p:cNvPr>
                <p:cNvSpPr/>
                <p:nvPr/>
              </p:nvSpPr>
              <p:spPr>
                <a:xfrm>
                  <a:off x="8850281" y="4243099"/>
                  <a:ext cx="70810" cy="70810"/>
                </a:xfrm>
                <a:custGeom>
                  <a:avLst/>
                  <a:gdLst>
                    <a:gd name="connsiteX0" fmla="*/ 38449 w 70809"/>
                    <a:gd name="connsiteY0" fmla="*/ 61107 h 70809"/>
                    <a:gd name="connsiteX1" fmla="*/ 61107 w 70809"/>
                    <a:gd name="connsiteY1" fmla="*/ 38448 h 70809"/>
                    <a:gd name="connsiteX2" fmla="*/ 38449 w 70809"/>
                    <a:gd name="connsiteY2" fmla="*/ 15789 h 70809"/>
                    <a:gd name="connsiteX3" fmla="*/ 15789 w 70809"/>
                    <a:gd name="connsiteY3" fmla="*/ 38448 h 70809"/>
                    <a:gd name="connsiteX4" fmla="*/ 38449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9" y="61107"/>
                      </a:moveTo>
                      <a:cubicBezTo>
                        <a:pt x="51194" y="61107"/>
                        <a:pt x="61107" y="51194"/>
                        <a:pt x="61107" y="38448"/>
                      </a:cubicBezTo>
                      <a:cubicBezTo>
                        <a:pt x="61107" y="25702"/>
                        <a:pt x="51194" y="15789"/>
                        <a:pt x="38449" y="15789"/>
                      </a:cubicBezTo>
                      <a:cubicBezTo>
                        <a:pt x="25703" y="15789"/>
                        <a:pt x="15789" y="25702"/>
                        <a:pt x="15789" y="38448"/>
                      </a:cubicBezTo>
                      <a:cubicBezTo>
                        <a:pt x="17206" y="51194"/>
                        <a:pt x="27119" y="61107"/>
                        <a:pt x="38449" y="6110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34" name="Freeform: Shape 2033">
                  <a:extLst>
                    <a:ext uri="{FF2B5EF4-FFF2-40B4-BE49-F238E27FC236}">
                      <a16:creationId xmlns:a16="http://schemas.microsoft.com/office/drawing/2014/main" id="{18FEBF08-E908-4438-A26A-F8FC4BBABAE5}"/>
                    </a:ext>
                  </a:extLst>
                </p:cNvPr>
                <p:cNvSpPr/>
                <p:nvPr/>
              </p:nvSpPr>
              <p:spPr>
                <a:xfrm>
                  <a:off x="9130688" y="4462608"/>
                  <a:ext cx="70810" cy="70810"/>
                </a:xfrm>
                <a:custGeom>
                  <a:avLst/>
                  <a:gdLst>
                    <a:gd name="connsiteX0" fmla="*/ 38448 w 70809"/>
                    <a:gd name="connsiteY0" fmla="*/ 61107 h 70809"/>
                    <a:gd name="connsiteX1" fmla="*/ 61106 w 70809"/>
                    <a:gd name="connsiteY1" fmla="*/ 38448 h 70809"/>
                    <a:gd name="connsiteX2" fmla="*/ 38448 w 70809"/>
                    <a:gd name="connsiteY2" fmla="*/ 15789 h 70809"/>
                    <a:gd name="connsiteX3" fmla="*/ 15789 w 70809"/>
                    <a:gd name="connsiteY3" fmla="*/ 38448 h 70809"/>
                    <a:gd name="connsiteX4" fmla="*/ 38448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8" y="61107"/>
                      </a:moveTo>
                      <a:cubicBezTo>
                        <a:pt x="51194" y="61107"/>
                        <a:pt x="61106" y="51194"/>
                        <a:pt x="61106" y="38448"/>
                      </a:cubicBezTo>
                      <a:cubicBezTo>
                        <a:pt x="61106" y="25702"/>
                        <a:pt x="51194" y="15789"/>
                        <a:pt x="38448" y="15789"/>
                      </a:cubicBezTo>
                      <a:cubicBezTo>
                        <a:pt x="25702" y="15789"/>
                        <a:pt x="15789" y="25702"/>
                        <a:pt x="15789" y="38448"/>
                      </a:cubicBezTo>
                      <a:cubicBezTo>
                        <a:pt x="15789" y="51194"/>
                        <a:pt x="25702" y="61107"/>
                        <a:pt x="38448" y="6110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35" name="Freeform: Shape 2034">
                  <a:extLst>
                    <a:ext uri="{FF2B5EF4-FFF2-40B4-BE49-F238E27FC236}">
                      <a16:creationId xmlns:a16="http://schemas.microsoft.com/office/drawing/2014/main" id="{E08EF28F-F7AC-4FA8-A63A-2AF688B20114}"/>
                    </a:ext>
                  </a:extLst>
                </p:cNvPr>
                <p:cNvSpPr/>
                <p:nvPr/>
              </p:nvSpPr>
              <p:spPr>
                <a:xfrm>
                  <a:off x="8772390" y="4202029"/>
                  <a:ext cx="42486" cy="42486"/>
                </a:xfrm>
                <a:custGeom>
                  <a:avLst/>
                  <a:gdLst>
                    <a:gd name="connsiteX0" fmla="*/ 27119 w 42485"/>
                    <a:gd name="connsiteY0" fmla="*/ 38448 h 42485"/>
                    <a:gd name="connsiteX1" fmla="*/ 38449 w 42485"/>
                    <a:gd name="connsiteY1" fmla="*/ 27118 h 42485"/>
                    <a:gd name="connsiteX2" fmla="*/ 27119 w 42485"/>
                    <a:gd name="connsiteY2" fmla="*/ 15789 h 42485"/>
                    <a:gd name="connsiteX3" fmla="*/ 15789 w 42485"/>
                    <a:gd name="connsiteY3" fmla="*/ 27118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9" y="32783"/>
                        <a:pt x="38449" y="27118"/>
                      </a:cubicBezTo>
                      <a:cubicBezTo>
                        <a:pt x="38449" y="21454"/>
                        <a:pt x="32783" y="15789"/>
                        <a:pt x="27119" y="15789"/>
                      </a:cubicBezTo>
                      <a:cubicBezTo>
                        <a:pt x="21454" y="15789"/>
                        <a:pt x="15789" y="21454"/>
                        <a:pt x="15789" y="27118"/>
                      </a:cubicBezTo>
                      <a:cubicBezTo>
                        <a:pt x="15789" y="34199"/>
                        <a:pt x="21454" y="38448"/>
                        <a:pt x="27119"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36" name="Freeform: Shape 2035">
                  <a:extLst>
                    <a:ext uri="{FF2B5EF4-FFF2-40B4-BE49-F238E27FC236}">
                      <a16:creationId xmlns:a16="http://schemas.microsoft.com/office/drawing/2014/main" id="{E708E1A7-D24A-437D-83EA-D5E87EB45333}"/>
                    </a:ext>
                  </a:extLst>
                </p:cNvPr>
                <p:cNvSpPr/>
                <p:nvPr/>
              </p:nvSpPr>
              <p:spPr>
                <a:xfrm>
                  <a:off x="9520140" y="4588649"/>
                  <a:ext cx="42486" cy="42486"/>
                </a:xfrm>
                <a:custGeom>
                  <a:avLst/>
                  <a:gdLst>
                    <a:gd name="connsiteX0" fmla="*/ 25702 w 42485"/>
                    <a:gd name="connsiteY0" fmla="*/ 35616 h 42485"/>
                    <a:gd name="connsiteX1" fmla="*/ 35615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5" y="31367"/>
                        <a:pt x="35615" y="25703"/>
                      </a:cubicBezTo>
                      <a:cubicBezTo>
                        <a:pt x="35615" y="20037"/>
                        <a:pt x="31367" y="15789"/>
                        <a:pt x="25702" y="15789"/>
                      </a:cubicBezTo>
                      <a:cubicBezTo>
                        <a:pt x="20037" y="15789"/>
                        <a:pt x="15789" y="20037"/>
                        <a:pt x="15789" y="25703"/>
                      </a:cubicBezTo>
                      <a:cubicBezTo>
                        <a:pt x="17205" y="31367"/>
                        <a:pt x="21453"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37" name="Freeform: Shape 2036">
                  <a:extLst>
                    <a:ext uri="{FF2B5EF4-FFF2-40B4-BE49-F238E27FC236}">
                      <a16:creationId xmlns:a16="http://schemas.microsoft.com/office/drawing/2014/main" id="{C08A04E3-F6EA-481A-9CC3-5A2422125F29}"/>
                    </a:ext>
                  </a:extLst>
                </p:cNvPr>
                <p:cNvSpPr/>
                <p:nvPr/>
              </p:nvSpPr>
              <p:spPr>
                <a:xfrm>
                  <a:off x="9432336" y="4373388"/>
                  <a:ext cx="42486" cy="42486"/>
                </a:xfrm>
                <a:custGeom>
                  <a:avLst/>
                  <a:gdLst>
                    <a:gd name="connsiteX0" fmla="*/ 25703 w 42485"/>
                    <a:gd name="connsiteY0" fmla="*/ 35616 h 42485"/>
                    <a:gd name="connsiteX1" fmla="*/ 35615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5" y="31367"/>
                        <a:pt x="35615" y="25703"/>
                      </a:cubicBezTo>
                      <a:cubicBezTo>
                        <a:pt x="35615" y="20038"/>
                        <a:pt x="31367" y="15789"/>
                        <a:pt x="25703" y="15789"/>
                      </a:cubicBezTo>
                      <a:cubicBezTo>
                        <a:pt x="20037" y="15789"/>
                        <a:pt x="15789" y="20038"/>
                        <a:pt x="15789" y="25703"/>
                      </a:cubicBezTo>
                      <a:cubicBezTo>
                        <a:pt x="17205" y="31367"/>
                        <a:pt x="21453"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38" name="Freeform: Shape 2037">
                  <a:extLst>
                    <a:ext uri="{FF2B5EF4-FFF2-40B4-BE49-F238E27FC236}">
                      <a16:creationId xmlns:a16="http://schemas.microsoft.com/office/drawing/2014/main" id="{2DA148B4-AF60-47F4-B481-8A0F3B2D6E38}"/>
                    </a:ext>
                  </a:extLst>
                </p:cNvPr>
                <p:cNvSpPr/>
                <p:nvPr/>
              </p:nvSpPr>
              <p:spPr>
                <a:xfrm>
                  <a:off x="9387018" y="4295498"/>
                  <a:ext cx="70810" cy="70810"/>
                </a:xfrm>
                <a:custGeom>
                  <a:avLst/>
                  <a:gdLst>
                    <a:gd name="connsiteX0" fmla="*/ 41280 w 70809"/>
                    <a:gd name="connsiteY0" fmla="*/ 66772 h 70809"/>
                    <a:gd name="connsiteX1" fmla="*/ 66772 w 70809"/>
                    <a:gd name="connsiteY1" fmla="*/ 41281 h 70809"/>
                    <a:gd name="connsiteX2" fmla="*/ 41280 w 70809"/>
                    <a:gd name="connsiteY2" fmla="*/ 15789 h 70809"/>
                    <a:gd name="connsiteX3" fmla="*/ 15789 w 70809"/>
                    <a:gd name="connsiteY3" fmla="*/ 41281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3"/>
                        <a:pt x="66772" y="41281"/>
                      </a:cubicBezTo>
                      <a:cubicBezTo>
                        <a:pt x="66772" y="27119"/>
                        <a:pt x="55442" y="15789"/>
                        <a:pt x="41280" y="15789"/>
                      </a:cubicBezTo>
                      <a:cubicBezTo>
                        <a:pt x="27118" y="15789"/>
                        <a:pt x="15789" y="27119"/>
                        <a:pt x="15789" y="41281"/>
                      </a:cubicBezTo>
                      <a:cubicBezTo>
                        <a:pt x="15789" y="55443"/>
                        <a:pt x="27118" y="66772"/>
                        <a:pt x="41280"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39" name="Freeform: Shape 2038">
                  <a:extLst>
                    <a:ext uri="{FF2B5EF4-FFF2-40B4-BE49-F238E27FC236}">
                      <a16:creationId xmlns:a16="http://schemas.microsoft.com/office/drawing/2014/main" id="{98C1A1B9-26C1-47D6-8CB2-50FCB194619C}"/>
                    </a:ext>
                  </a:extLst>
                </p:cNvPr>
                <p:cNvSpPr/>
                <p:nvPr/>
              </p:nvSpPr>
              <p:spPr>
                <a:xfrm>
                  <a:off x="10580867" y="4558909"/>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0" y="49777"/>
                        <a:pt x="49778" y="42697"/>
                        <a:pt x="49778" y="32783"/>
                      </a:cubicBezTo>
                      <a:cubicBezTo>
                        <a:pt x="49778" y="22870"/>
                        <a:pt x="42697" y="15789"/>
                        <a:pt x="32783" y="15789"/>
                      </a:cubicBezTo>
                      <a:cubicBezTo>
                        <a:pt x="24287" y="15789"/>
                        <a:pt x="15789" y="22870"/>
                        <a:pt x="15789" y="32783"/>
                      </a:cubicBezTo>
                      <a:cubicBezTo>
                        <a:pt x="15789" y="42697"/>
                        <a:pt x="24287"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40" name="Freeform: Shape 2039">
                  <a:extLst>
                    <a:ext uri="{FF2B5EF4-FFF2-40B4-BE49-F238E27FC236}">
                      <a16:creationId xmlns:a16="http://schemas.microsoft.com/office/drawing/2014/main" id="{B211B219-8A15-43F9-A8D9-F4A37A9374B6}"/>
                    </a:ext>
                  </a:extLst>
                </p:cNvPr>
                <p:cNvSpPr/>
                <p:nvPr/>
              </p:nvSpPr>
              <p:spPr>
                <a:xfrm>
                  <a:off x="10335866" y="4391799"/>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0" y="49777"/>
                        <a:pt x="49778" y="42697"/>
                        <a:pt x="49778" y="32783"/>
                      </a:cubicBezTo>
                      <a:cubicBezTo>
                        <a:pt x="49778" y="22870"/>
                        <a:pt x="42697" y="15789"/>
                        <a:pt x="32783" y="15789"/>
                      </a:cubicBezTo>
                      <a:cubicBezTo>
                        <a:pt x="24286" y="15789"/>
                        <a:pt x="15789" y="22870"/>
                        <a:pt x="15789" y="32783"/>
                      </a:cubicBezTo>
                      <a:cubicBezTo>
                        <a:pt x="15789" y="42697"/>
                        <a:pt x="24286"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41" name="Freeform: Shape 2040">
                  <a:extLst>
                    <a:ext uri="{FF2B5EF4-FFF2-40B4-BE49-F238E27FC236}">
                      <a16:creationId xmlns:a16="http://schemas.microsoft.com/office/drawing/2014/main" id="{67214132-AD2E-479B-88A7-8B00CF039C76}"/>
                    </a:ext>
                  </a:extLst>
                </p:cNvPr>
                <p:cNvSpPr/>
                <p:nvPr/>
              </p:nvSpPr>
              <p:spPr>
                <a:xfrm>
                  <a:off x="10488815" y="4500845"/>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3"/>
                      </a:cubicBezTo>
                      <a:cubicBezTo>
                        <a:pt x="35616" y="20038"/>
                        <a:pt x="31368" y="15789"/>
                        <a:pt x="25703" y="15789"/>
                      </a:cubicBezTo>
                      <a:cubicBezTo>
                        <a:pt x="20037" y="15789"/>
                        <a:pt x="15789" y="20038"/>
                        <a:pt x="15789" y="25703"/>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42" name="Freeform: Shape 2041">
                  <a:extLst>
                    <a:ext uri="{FF2B5EF4-FFF2-40B4-BE49-F238E27FC236}">
                      <a16:creationId xmlns:a16="http://schemas.microsoft.com/office/drawing/2014/main" id="{ED53423E-C449-4A5D-A061-EE1D9B0D9264}"/>
                    </a:ext>
                  </a:extLst>
                </p:cNvPr>
                <p:cNvSpPr/>
                <p:nvPr/>
              </p:nvSpPr>
              <p:spPr>
                <a:xfrm>
                  <a:off x="10818787" y="6081314"/>
                  <a:ext cx="84971" cy="84971"/>
                </a:xfrm>
                <a:custGeom>
                  <a:avLst/>
                  <a:gdLst>
                    <a:gd name="connsiteX0" fmla="*/ 42697 w 84971"/>
                    <a:gd name="connsiteY0" fmla="*/ 69605 h 84971"/>
                    <a:gd name="connsiteX1" fmla="*/ 69605 w 84971"/>
                    <a:gd name="connsiteY1" fmla="*/ 42697 h 84971"/>
                    <a:gd name="connsiteX2" fmla="*/ 42697 w 84971"/>
                    <a:gd name="connsiteY2" fmla="*/ 15789 h 84971"/>
                    <a:gd name="connsiteX3" fmla="*/ 15789 w 84971"/>
                    <a:gd name="connsiteY3" fmla="*/ 42697 h 84971"/>
                    <a:gd name="connsiteX4" fmla="*/ 42697 w 84971"/>
                    <a:gd name="connsiteY4" fmla="*/ 69605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7" y="69605"/>
                      </a:moveTo>
                      <a:cubicBezTo>
                        <a:pt x="56859" y="69605"/>
                        <a:pt x="69605" y="58275"/>
                        <a:pt x="69605" y="42697"/>
                      </a:cubicBezTo>
                      <a:cubicBezTo>
                        <a:pt x="69605" y="28535"/>
                        <a:pt x="58275" y="15789"/>
                        <a:pt x="42697" y="15789"/>
                      </a:cubicBezTo>
                      <a:cubicBezTo>
                        <a:pt x="28535" y="15789"/>
                        <a:pt x="15789" y="27119"/>
                        <a:pt x="15789" y="42697"/>
                      </a:cubicBezTo>
                      <a:cubicBezTo>
                        <a:pt x="15789" y="56858"/>
                        <a:pt x="28535" y="69605"/>
                        <a:pt x="42697" y="6960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43" name="Freeform: Shape 2042">
                  <a:extLst>
                    <a:ext uri="{FF2B5EF4-FFF2-40B4-BE49-F238E27FC236}">
                      <a16:creationId xmlns:a16="http://schemas.microsoft.com/office/drawing/2014/main" id="{79D39AFE-F518-4DCE-9B9F-4D209A446264}"/>
                    </a:ext>
                  </a:extLst>
                </p:cNvPr>
                <p:cNvSpPr/>
                <p:nvPr/>
              </p:nvSpPr>
              <p:spPr>
                <a:xfrm>
                  <a:off x="10876851" y="5986430"/>
                  <a:ext cx="56648" cy="56648"/>
                </a:xfrm>
                <a:custGeom>
                  <a:avLst/>
                  <a:gdLst>
                    <a:gd name="connsiteX0" fmla="*/ 32783 w 56647"/>
                    <a:gd name="connsiteY0" fmla="*/ 49777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6" y="49777"/>
                        <a:pt x="49777" y="42697"/>
                        <a:pt x="49777" y="32783"/>
                      </a:cubicBezTo>
                      <a:cubicBezTo>
                        <a:pt x="49777" y="22870"/>
                        <a:pt x="42696" y="15789"/>
                        <a:pt x="32783" y="15789"/>
                      </a:cubicBezTo>
                      <a:cubicBezTo>
                        <a:pt x="22870" y="15789"/>
                        <a:pt x="15789" y="22870"/>
                        <a:pt x="15789" y="32783"/>
                      </a:cubicBezTo>
                      <a:cubicBezTo>
                        <a:pt x="15789" y="42697"/>
                        <a:pt x="22870"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44" name="Freeform: Shape 2043">
                  <a:extLst>
                    <a:ext uri="{FF2B5EF4-FFF2-40B4-BE49-F238E27FC236}">
                      <a16:creationId xmlns:a16="http://schemas.microsoft.com/office/drawing/2014/main" id="{ED296FBC-BB1C-4BAA-AFB8-435D5A66E5D8}"/>
                    </a:ext>
                  </a:extLst>
                </p:cNvPr>
                <p:cNvSpPr/>
                <p:nvPr/>
              </p:nvSpPr>
              <p:spPr>
                <a:xfrm>
                  <a:off x="11077951" y="5827816"/>
                  <a:ext cx="56648" cy="56648"/>
                </a:xfrm>
                <a:custGeom>
                  <a:avLst/>
                  <a:gdLst>
                    <a:gd name="connsiteX0" fmla="*/ 32783 w 56647"/>
                    <a:gd name="connsiteY0" fmla="*/ 49777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6" y="49777"/>
                        <a:pt x="49777" y="42697"/>
                        <a:pt x="49777" y="32783"/>
                      </a:cubicBezTo>
                      <a:cubicBezTo>
                        <a:pt x="49777" y="22870"/>
                        <a:pt x="42696" y="15789"/>
                        <a:pt x="32783" y="15789"/>
                      </a:cubicBezTo>
                      <a:cubicBezTo>
                        <a:pt x="22870" y="15789"/>
                        <a:pt x="15789" y="22870"/>
                        <a:pt x="15789" y="32783"/>
                      </a:cubicBezTo>
                      <a:cubicBezTo>
                        <a:pt x="15789" y="42697"/>
                        <a:pt x="22870"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45" name="Freeform: Shape 2044">
                  <a:extLst>
                    <a:ext uri="{FF2B5EF4-FFF2-40B4-BE49-F238E27FC236}">
                      <a16:creationId xmlns:a16="http://schemas.microsoft.com/office/drawing/2014/main" id="{A698FFFC-B93A-4B54-B5BC-5CCE755843C7}"/>
                    </a:ext>
                  </a:extLst>
                </p:cNvPr>
                <p:cNvSpPr/>
                <p:nvPr/>
              </p:nvSpPr>
              <p:spPr>
                <a:xfrm>
                  <a:off x="11005724" y="5604058"/>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46" name="Freeform: Shape 2045">
                  <a:extLst>
                    <a:ext uri="{FF2B5EF4-FFF2-40B4-BE49-F238E27FC236}">
                      <a16:creationId xmlns:a16="http://schemas.microsoft.com/office/drawing/2014/main" id="{FCB8561C-C93A-4413-8CD5-40F1A2F8334A}"/>
                    </a:ext>
                  </a:extLst>
                </p:cNvPr>
                <p:cNvSpPr/>
                <p:nvPr/>
              </p:nvSpPr>
              <p:spPr>
                <a:xfrm>
                  <a:off x="11138664" y="5749926"/>
                  <a:ext cx="56648" cy="56648"/>
                </a:xfrm>
                <a:custGeom>
                  <a:avLst/>
                  <a:gdLst>
                    <a:gd name="connsiteX0" fmla="*/ 28717 w 56647"/>
                    <a:gd name="connsiteY0" fmla="*/ 41280 h 56647"/>
                    <a:gd name="connsiteX1" fmla="*/ 41463 w 56647"/>
                    <a:gd name="connsiteY1" fmla="*/ 28535 h 56647"/>
                    <a:gd name="connsiteX2" fmla="*/ 28717 w 56647"/>
                    <a:gd name="connsiteY2" fmla="*/ 15789 h 56647"/>
                    <a:gd name="connsiteX3" fmla="*/ 15971 w 56647"/>
                    <a:gd name="connsiteY3" fmla="*/ 28535 h 56647"/>
                    <a:gd name="connsiteX4" fmla="*/ 28717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717" y="41280"/>
                      </a:moveTo>
                      <a:cubicBezTo>
                        <a:pt x="35798" y="41280"/>
                        <a:pt x="41463" y="35616"/>
                        <a:pt x="41463" y="28535"/>
                      </a:cubicBezTo>
                      <a:cubicBezTo>
                        <a:pt x="41463" y="21454"/>
                        <a:pt x="35798" y="15789"/>
                        <a:pt x="28717" y="15789"/>
                      </a:cubicBezTo>
                      <a:cubicBezTo>
                        <a:pt x="21636" y="15789"/>
                        <a:pt x="15971" y="21454"/>
                        <a:pt x="15971" y="28535"/>
                      </a:cubicBezTo>
                      <a:cubicBezTo>
                        <a:pt x="14555" y="35616"/>
                        <a:pt x="21636" y="41280"/>
                        <a:pt x="28717"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47" name="Freeform: Shape 2046">
                  <a:extLst>
                    <a:ext uri="{FF2B5EF4-FFF2-40B4-BE49-F238E27FC236}">
                      <a16:creationId xmlns:a16="http://schemas.microsoft.com/office/drawing/2014/main" id="{66D1DD1A-F372-4D52-8896-0AA33081FC94}"/>
                    </a:ext>
                  </a:extLst>
                </p:cNvPr>
                <p:cNvSpPr/>
                <p:nvPr/>
              </p:nvSpPr>
              <p:spPr>
                <a:xfrm>
                  <a:off x="10983066" y="5939695"/>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5616"/>
                        <a:pt x="21453" y="41281"/>
                        <a:pt x="28534" y="4128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48" name="Freeform: Shape 2047">
                  <a:extLst>
                    <a:ext uri="{FF2B5EF4-FFF2-40B4-BE49-F238E27FC236}">
                      <a16:creationId xmlns:a16="http://schemas.microsoft.com/office/drawing/2014/main" id="{40CF596A-0F82-4593-BA81-410F4802831B}"/>
                    </a:ext>
                  </a:extLst>
                </p:cNvPr>
                <p:cNvSpPr/>
                <p:nvPr/>
              </p:nvSpPr>
              <p:spPr>
                <a:xfrm>
                  <a:off x="10968904" y="5843395"/>
                  <a:ext cx="56648" cy="56648"/>
                </a:xfrm>
                <a:custGeom>
                  <a:avLst/>
                  <a:gdLst>
                    <a:gd name="connsiteX0" fmla="*/ 28534 w 56647"/>
                    <a:gd name="connsiteY0" fmla="*/ 41280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0"/>
                      </a:moveTo>
                      <a:cubicBezTo>
                        <a:pt x="35615" y="41280"/>
                        <a:pt x="41280" y="35616"/>
                        <a:pt x="41280" y="28535"/>
                      </a:cubicBezTo>
                      <a:cubicBezTo>
                        <a:pt x="41280" y="21454"/>
                        <a:pt x="35615" y="15789"/>
                        <a:pt x="28534" y="15789"/>
                      </a:cubicBezTo>
                      <a:cubicBezTo>
                        <a:pt x="21453" y="15789"/>
                        <a:pt x="15789" y="21454"/>
                        <a:pt x="15789" y="28535"/>
                      </a:cubicBezTo>
                      <a:cubicBezTo>
                        <a:pt x="15789" y="35616"/>
                        <a:pt x="21453" y="41280"/>
                        <a:pt x="28534"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49" name="Freeform: Shape 2048">
                  <a:extLst>
                    <a:ext uri="{FF2B5EF4-FFF2-40B4-BE49-F238E27FC236}">
                      <a16:creationId xmlns:a16="http://schemas.microsoft.com/office/drawing/2014/main" id="{8E2ED8BF-BF1E-4F26-B392-4E3F07541252}"/>
                    </a:ext>
                  </a:extLst>
                </p:cNvPr>
                <p:cNvSpPr/>
                <p:nvPr/>
              </p:nvSpPr>
              <p:spPr>
                <a:xfrm>
                  <a:off x="11015638" y="5774001"/>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2697"/>
                        <a:pt x="49778" y="32783"/>
                      </a:cubicBezTo>
                      <a:cubicBezTo>
                        <a:pt x="49778" y="22870"/>
                        <a:pt x="42697" y="15789"/>
                        <a:pt x="32783" y="15789"/>
                      </a:cubicBezTo>
                      <a:cubicBezTo>
                        <a:pt x="22870" y="15789"/>
                        <a:pt x="15789" y="22870"/>
                        <a:pt x="15789" y="32783"/>
                      </a:cubicBezTo>
                      <a:cubicBezTo>
                        <a:pt x="15789" y="42697"/>
                        <a:pt x="22870"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50" name="Freeform: Shape 2049">
                  <a:extLst>
                    <a:ext uri="{FF2B5EF4-FFF2-40B4-BE49-F238E27FC236}">
                      <a16:creationId xmlns:a16="http://schemas.microsoft.com/office/drawing/2014/main" id="{D665B9F5-2E9E-4024-92BB-EEC4E30FA8B7}"/>
                    </a:ext>
                  </a:extLst>
                </p:cNvPr>
                <p:cNvSpPr/>
                <p:nvPr/>
              </p:nvSpPr>
              <p:spPr>
                <a:xfrm>
                  <a:off x="8705830" y="2393554"/>
                  <a:ext cx="70810" cy="70810"/>
                </a:xfrm>
                <a:custGeom>
                  <a:avLst/>
                  <a:gdLst>
                    <a:gd name="connsiteX0" fmla="*/ 41280 w 70809"/>
                    <a:gd name="connsiteY0" fmla="*/ 66772 h 70809"/>
                    <a:gd name="connsiteX1" fmla="*/ 66772 w 70809"/>
                    <a:gd name="connsiteY1" fmla="*/ 41280 h 70809"/>
                    <a:gd name="connsiteX2" fmla="*/ 41280 w 70809"/>
                    <a:gd name="connsiteY2" fmla="*/ 15789 h 70809"/>
                    <a:gd name="connsiteX3" fmla="*/ 15789 w 70809"/>
                    <a:gd name="connsiteY3" fmla="*/ 41280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2"/>
                        <a:pt x="66772" y="41280"/>
                      </a:cubicBezTo>
                      <a:cubicBezTo>
                        <a:pt x="66772" y="27119"/>
                        <a:pt x="55442" y="15789"/>
                        <a:pt x="41280" y="15789"/>
                      </a:cubicBezTo>
                      <a:cubicBezTo>
                        <a:pt x="27118" y="15789"/>
                        <a:pt x="15789" y="27119"/>
                        <a:pt x="15789" y="41280"/>
                      </a:cubicBezTo>
                      <a:cubicBezTo>
                        <a:pt x="15789" y="55442"/>
                        <a:pt x="27118" y="66772"/>
                        <a:pt x="41280"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51" name="Freeform: Shape 2050">
                  <a:extLst>
                    <a:ext uri="{FF2B5EF4-FFF2-40B4-BE49-F238E27FC236}">
                      <a16:creationId xmlns:a16="http://schemas.microsoft.com/office/drawing/2014/main" id="{2E13290E-C0B5-490B-94D9-4078DE0BD40D}"/>
                    </a:ext>
                  </a:extLst>
                </p:cNvPr>
                <p:cNvSpPr/>
                <p:nvPr/>
              </p:nvSpPr>
              <p:spPr>
                <a:xfrm>
                  <a:off x="7718745" y="1750603"/>
                  <a:ext cx="70810" cy="70810"/>
                </a:xfrm>
                <a:custGeom>
                  <a:avLst/>
                  <a:gdLst>
                    <a:gd name="connsiteX0" fmla="*/ 41280 w 70809"/>
                    <a:gd name="connsiteY0" fmla="*/ 66772 h 70809"/>
                    <a:gd name="connsiteX1" fmla="*/ 66772 w 70809"/>
                    <a:gd name="connsiteY1" fmla="*/ 41280 h 70809"/>
                    <a:gd name="connsiteX2" fmla="*/ 41280 w 70809"/>
                    <a:gd name="connsiteY2" fmla="*/ 15789 h 70809"/>
                    <a:gd name="connsiteX3" fmla="*/ 15789 w 70809"/>
                    <a:gd name="connsiteY3" fmla="*/ 41280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2"/>
                        <a:pt x="66772" y="41280"/>
                      </a:cubicBezTo>
                      <a:cubicBezTo>
                        <a:pt x="66772" y="27119"/>
                        <a:pt x="55442" y="15789"/>
                        <a:pt x="41280" y="15789"/>
                      </a:cubicBezTo>
                      <a:cubicBezTo>
                        <a:pt x="27118" y="15789"/>
                        <a:pt x="15789" y="27119"/>
                        <a:pt x="15789" y="41280"/>
                      </a:cubicBezTo>
                      <a:cubicBezTo>
                        <a:pt x="17205" y="55442"/>
                        <a:pt x="28535" y="66772"/>
                        <a:pt x="41280"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52" name="Freeform: Shape 2051">
                  <a:extLst>
                    <a:ext uri="{FF2B5EF4-FFF2-40B4-BE49-F238E27FC236}">
                      <a16:creationId xmlns:a16="http://schemas.microsoft.com/office/drawing/2014/main" id="{DF16DD08-A801-4A0F-AFA6-A1A2195FC30F}"/>
                    </a:ext>
                  </a:extLst>
                </p:cNvPr>
                <p:cNvSpPr/>
                <p:nvPr/>
              </p:nvSpPr>
              <p:spPr>
                <a:xfrm>
                  <a:off x="8010480" y="1362567"/>
                  <a:ext cx="70810" cy="70810"/>
                </a:xfrm>
                <a:custGeom>
                  <a:avLst/>
                  <a:gdLst>
                    <a:gd name="connsiteX0" fmla="*/ 41281 w 70809"/>
                    <a:gd name="connsiteY0" fmla="*/ 66772 h 70809"/>
                    <a:gd name="connsiteX1" fmla="*/ 66772 w 70809"/>
                    <a:gd name="connsiteY1" fmla="*/ 41280 h 70809"/>
                    <a:gd name="connsiteX2" fmla="*/ 41281 w 70809"/>
                    <a:gd name="connsiteY2" fmla="*/ 15789 h 70809"/>
                    <a:gd name="connsiteX3" fmla="*/ 15789 w 70809"/>
                    <a:gd name="connsiteY3" fmla="*/ 41280 h 70809"/>
                    <a:gd name="connsiteX4" fmla="*/ 41281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1" y="66772"/>
                      </a:moveTo>
                      <a:cubicBezTo>
                        <a:pt x="55443" y="66772"/>
                        <a:pt x="66772" y="55442"/>
                        <a:pt x="66772" y="41280"/>
                      </a:cubicBezTo>
                      <a:cubicBezTo>
                        <a:pt x="66772" y="27119"/>
                        <a:pt x="55443" y="15789"/>
                        <a:pt x="41281" y="15789"/>
                      </a:cubicBezTo>
                      <a:cubicBezTo>
                        <a:pt x="27119" y="15789"/>
                        <a:pt x="15789" y="27119"/>
                        <a:pt x="15789" y="41280"/>
                      </a:cubicBezTo>
                      <a:cubicBezTo>
                        <a:pt x="17205" y="55442"/>
                        <a:pt x="28535" y="66772"/>
                        <a:pt x="41281"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53" name="Freeform: Shape 2052">
                  <a:extLst>
                    <a:ext uri="{FF2B5EF4-FFF2-40B4-BE49-F238E27FC236}">
                      <a16:creationId xmlns:a16="http://schemas.microsoft.com/office/drawing/2014/main" id="{1CB5CD26-2D77-43A7-A7D0-5C67259EC063}"/>
                    </a:ext>
                  </a:extLst>
                </p:cNvPr>
                <p:cNvSpPr/>
                <p:nvPr/>
              </p:nvSpPr>
              <p:spPr>
                <a:xfrm>
                  <a:off x="7156516" y="2103235"/>
                  <a:ext cx="70810" cy="70810"/>
                </a:xfrm>
                <a:custGeom>
                  <a:avLst/>
                  <a:gdLst>
                    <a:gd name="connsiteX0" fmla="*/ 39864 w 70809"/>
                    <a:gd name="connsiteY0" fmla="*/ 63939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39" y="52610"/>
                        <a:pt x="63939" y="39864"/>
                      </a:cubicBezTo>
                      <a:cubicBezTo>
                        <a:pt x="63939" y="27119"/>
                        <a:pt x="52610" y="15789"/>
                        <a:pt x="39864" y="15789"/>
                      </a:cubicBezTo>
                      <a:cubicBezTo>
                        <a:pt x="27118" y="15789"/>
                        <a:pt x="15789" y="27119"/>
                        <a:pt x="15789" y="39864"/>
                      </a:cubicBezTo>
                      <a:cubicBezTo>
                        <a:pt x="15789" y="52610"/>
                        <a:pt x="27118" y="63939"/>
                        <a:pt x="39864" y="6393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54" name="Freeform: Shape 2053">
                  <a:extLst>
                    <a:ext uri="{FF2B5EF4-FFF2-40B4-BE49-F238E27FC236}">
                      <a16:creationId xmlns:a16="http://schemas.microsoft.com/office/drawing/2014/main" id="{156EDEE3-92F0-456A-951B-72EBFAC338FA}"/>
                    </a:ext>
                  </a:extLst>
                </p:cNvPr>
                <p:cNvSpPr/>
                <p:nvPr/>
              </p:nvSpPr>
              <p:spPr>
                <a:xfrm>
                  <a:off x="7412847" y="1320081"/>
                  <a:ext cx="70810" cy="70810"/>
                </a:xfrm>
                <a:custGeom>
                  <a:avLst/>
                  <a:gdLst>
                    <a:gd name="connsiteX0" fmla="*/ 39864 w 70809"/>
                    <a:gd name="connsiteY0" fmla="*/ 63940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2610" y="63940"/>
                        <a:pt x="63939" y="52610"/>
                        <a:pt x="63939" y="39864"/>
                      </a:cubicBezTo>
                      <a:cubicBezTo>
                        <a:pt x="63939" y="27119"/>
                        <a:pt x="52610" y="15789"/>
                        <a:pt x="39864" y="15789"/>
                      </a:cubicBezTo>
                      <a:cubicBezTo>
                        <a:pt x="27118" y="15789"/>
                        <a:pt x="15789" y="27119"/>
                        <a:pt x="15789" y="39864"/>
                      </a:cubicBezTo>
                      <a:cubicBezTo>
                        <a:pt x="15789" y="52610"/>
                        <a:pt x="27118" y="63940"/>
                        <a:pt x="39864" y="6394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55" name="Freeform: Shape 2054">
                  <a:extLst>
                    <a:ext uri="{FF2B5EF4-FFF2-40B4-BE49-F238E27FC236}">
                      <a16:creationId xmlns:a16="http://schemas.microsoft.com/office/drawing/2014/main" id="{C8452949-B6A3-4AC2-8FAE-1FDC9467C562}"/>
                    </a:ext>
                  </a:extLst>
                </p:cNvPr>
                <p:cNvSpPr/>
                <p:nvPr/>
              </p:nvSpPr>
              <p:spPr>
                <a:xfrm>
                  <a:off x="6245905" y="606321"/>
                  <a:ext cx="70810" cy="70810"/>
                </a:xfrm>
                <a:custGeom>
                  <a:avLst/>
                  <a:gdLst>
                    <a:gd name="connsiteX0" fmla="*/ 63940 w 70809"/>
                    <a:gd name="connsiteY0" fmla="*/ 39864 h 70809"/>
                    <a:gd name="connsiteX1" fmla="*/ 39864 w 70809"/>
                    <a:gd name="connsiteY1" fmla="*/ 63940 h 70809"/>
                    <a:gd name="connsiteX2" fmla="*/ 15789 w 70809"/>
                    <a:gd name="connsiteY2" fmla="*/ 39864 h 70809"/>
                    <a:gd name="connsiteX3" fmla="*/ 39864 w 70809"/>
                    <a:gd name="connsiteY3" fmla="*/ 15789 h 70809"/>
                    <a:gd name="connsiteX4" fmla="*/ 63940 w 70809"/>
                    <a:gd name="connsiteY4" fmla="*/ 39864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3940" y="39864"/>
                      </a:moveTo>
                      <a:cubicBezTo>
                        <a:pt x="63940" y="53161"/>
                        <a:pt x="53161" y="63940"/>
                        <a:pt x="39864" y="63940"/>
                      </a:cubicBezTo>
                      <a:cubicBezTo>
                        <a:pt x="26568" y="63940"/>
                        <a:pt x="15789" y="53161"/>
                        <a:pt x="15789" y="39864"/>
                      </a:cubicBezTo>
                      <a:cubicBezTo>
                        <a:pt x="15789" y="26568"/>
                        <a:pt x="26568" y="15789"/>
                        <a:pt x="39864" y="15789"/>
                      </a:cubicBezTo>
                      <a:cubicBezTo>
                        <a:pt x="53160" y="15789"/>
                        <a:pt x="63940" y="26568"/>
                        <a:pt x="63940"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56" name="Freeform: Shape 2055">
                  <a:extLst>
                    <a:ext uri="{FF2B5EF4-FFF2-40B4-BE49-F238E27FC236}">
                      <a16:creationId xmlns:a16="http://schemas.microsoft.com/office/drawing/2014/main" id="{994BB9F9-7DAC-4674-9B1B-0B8AA760ABF0}"/>
                    </a:ext>
                  </a:extLst>
                </p:cNvPr>
                <p:cNvSpPr/>
                <p:nvPr/>
              </p:nvSpPr>
              <p:spPr>
                <a:xfrm>
                  <a:off x="6179344" y="1835574"/>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7205"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57" name="Freeform: Shape 2056">
                  <a:extLst>
                    <a:ext uri="{FF2B5EF4-FFF2-40B4-BE49-F238E27FC236}">
                      <a16:creationId xmlns:a16="http://schemas.microsoft.com/office/drawing/2014/main" id="{AF7674B0-1835-4CBA-8778-FEB21A730453}"/>
                    </a:ext>
                  </a:extLst>
                </p:cNvPr>
                <p:cNvSpPr/>
                <p:nvPr/>
              </p:nvSpPr>
              <p:spPr>
                <a:xfrm>
                  <a:off x="6565964" y="607737"/>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9951"/>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58" name="Freeform: Shape 2057">
                  <a:extLst>
                    <a:ext uri="{FF2B5EF4-FFF2-40B4-BE49-F238E27FC236}">
                      <a16:creationId xmlns:a16="http://schemas.microsoft.com/office/drawing/2014/main" id="{6354405C-55AF-4D2A-9877-98EB39B0E078}"/>
                    </a:ext>
                  </a:extLst>
                </p:cNvPr>
                <p:cNvSpPr/>
                <p:nvPr/>
              </p:nvSpPr>
              <p:spPr>
                <a:xfrm>
                  <a:off x="6448421" y="648807"/>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2870"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59" name="Freeform: Shape 2058">
                  <a:extLst>
                    <a:ext uri="{FF2B5EF4-FFF2-40B4-BE49-F238E27FC236}">
                      <a16:creationId xmlns:a16="http://schemas.microsoft.com/office/drawing/2014/main" id="{B6C91825-0EE6-49D7-9D43-641DED589E7B}"/>
                    </a:ext>
                  </a:extLst>
                </p:cNvPr>
                <p:cNvSpPr/>
                <p:nvPr/>
              </p:nvSpPr>
              <p:spPr>
                <a:xfrm>
                  <a:off x="6595705" y="1141641"/>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2" y="58275"/>
                        <a:pt x="58275" y="48361"/>
                        <a:pt x="58275" y="37032"/>
                      </a:cubicBezTo>
                      <a:cubicBezTo>
                        <a:pt x="58275" y="25702"/>
                        <a:pt x="48362" y="15789"/>
                        <a:pt x="37032" y="15789"/>
                      </a:cubicBezTo>
                      <a:cubicBezTo>
                        <a:pt x="25703" y="15789"/>
                        <a:pt x="15789" y="25702"/>
                        <a:pt x="15789" y="37032"/>
                      </a:cubicBezTo>
                      <a:cubicBezTo>
                        <a:pt x="15789" y="48361"/>
                        <a:pt x="25703" y="58275"/>
                        <a:pt x="37032" y="5827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60" name="Freeform: Shape 2059">
                  <a:extLst>
                    <a:ext uri="{FF2B5EF4-FFF2-40B4-BE49-F238E27FC236}">
                      <a16:creationId xmlns:a16="http://schemas.microsoft.com/office/drawing/2014/main" id="{1FDA4903-8EFD-4250-8F51-B3FE49C674BD}"/>
                    </a:ext>
                  </a:extLst>
                </p:cNvPr>
                <p:cNvSpPr/>
                <p:nvPr/>
              </p:nvSpPr>
              <p:spPr>
                <a:xfrm>
                  <a:off x="6254402" y="1620313"/>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2" y="58275"/>
                        <a:pt x="58275" y="48361"/>
                        <a:pt x="58275" y="37032"/>
                      </a:cubicBezTo>
                      <a:cubicBezTo>
                        <a:pt x="58275" y="25702"/>
                        <a:pt x="48362" y="15789"/>
                        <a:pt x="37032" y="15789"/>
                      </a:cubicBezTo>
                      <a:cubicBezTo>
                        <a:pt x="25703" y="15789"/>
                        <a:pt x="15789" y="25702"/>
                        <a:pt x="15789" y="37032"/>
                      </a:cubicBezTo>
                      <a:cubicBezTo>
                        <a:pt x="15789" y="48361"/>
                        <a:pt x="25703" y="58275"/>
                        <a:pt x="37032" y="5827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61" name="Freeform: Shape 2060">
                  <a:extLst>
                    <a:ext uri="{FF2B5EF4-FFF2-40B4-BE49-F238E27FC236}">
                      <a16:creationId xmlns:a16="http://schemas.microsoft.com/office/drawing/2014/main" id="{70A3D449-61E6-4251-9EAF-A1B379551809}"/>
                    </a:ext>
                  </a:extLst>
                </p:cNvPr>
                <p:cNvSpPr/>
                <p:nvPr/>
              </p:nvSpPr>
              <p:spPr>
                <a:xfrm>
                  <a:off x="6037725" y="1766181"/>
                  <a:ext cx="70810" cy="70810"/>
                </a:xfrm>
                <a:custGeom>
                  <a:avLst/>
                  <a:gdLst>
                    <a:gd name="connsiteX0" fmla="*/ 38448 w 70809"/>
                    <a:gd name="connsiteY0" fmla="*/ 15789 h 70809"/>
                    <a:gd name="connsiteX1" fmla="*/ 61107 w 70809"/>
                    <a:gd name="connsiteY1" fmla="*/ 38448 h 70809"/>
                    <a:gd name="connsiteX2" fmla="*/ 38448 w 70809"/>
                    <a:gd name="connsiteY2" fmla="*/ 61107 h 70809"/>
                    <a:gd name="connsiteX3" fmla="*/ 15789 w 70809"/>
                    <a:gd name="connsiteY3" fmla="*/ 38448 h 70809"/>
                    <a:gd name="connsiteX4" fmla="*/ 38448 w 70809"/>
                    <a:gd name="connsiteY4" fmla="*/ 15789 h 70809"/>
                    <a:gd name="connsiteX5" fmla="*/ 38448 w 70809"/>
                    <a:gd name="connsiteY5" fmla="*/ 15789 h 70809"/>
                    <a:gd name="connsiteX6" fmla="*/ 38448 w 70809"/>
                    <a:gd name="connsiteY6" fmla="*/ 25702 h 70809"/>
                    <a:gd name="connsiteX7" fmla="*/ 25703 w 70809"/>
                    <a:gd name="connsiteY7" fmla="*/ 38448 h 70809"/>
                    <a:gd name="connsiteX8" fmla="*/ 38448 w 70809"/>
                    <a:gd name="connsiteY8" fmla="*/ 51194 h 70809"/>
                    <a:gd name="connsiteX9" fmla="*/ 51194 w 70809"/>
                    <a:gd name="connsiteY9" fmla="*/ 38448 h 70809"/>
                    <a:gd name="connsiteX10" fmla="*/ 38448 w 70809"/>
                    <a:gd name="connsiteY10" fmla="*/ 25702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38448" y="15789"/>
                      </a:moveTo>
                      <a:cubicBezTo>
                        <a:pt x="51194" y="15789"/>
                        <a:pt x="61107" y="25702"/>
                        <a:pt x="61107" y="38448"/>
                      </a:cubicBezTo>
                      <a:cubicBezTo>
                        <a:pt x="61107" y="51194"/>
                        <a:pt x="51194" y="61107"/>
                        <a:pt x="38448" y="61107"/>
                      </a:cubicBezTo>
                      <a:cubicBezTo>
                        <a:pt x="25703" y="61107"/>
                        <a:pt x="15789" y="51194"/>
                        <a:pt x="15789" y="38448"/>
                      </a:cubicBezTo>
                      <a:cubicBezTo>
                        <a:pt x="15789" y="25702"/>
                        <a:pt x="25703" y="15789"/>
                        <a:pt x="38448" y="15789"/>
                      </a:cubicBezTo>
                      <a:lnTo>
                        <a:pt x="38448" y="15789"/>
                      </a:lnTo>
                      <a:close/>
                      <a:moveTo>
                        <a:pt x="38448" y="25702"/>
                      </a:moveTo>
                      <a:cubicBezTo>
                        <a:pt x="31367" y="25702"/>
                        <a:pt x="25703" y="31367"/>
                        <a:pt x="25703" y="38448"/>
                      </a:cubicBezTo>
                      <a:cubicBezTo>
                        <a:pt x="25703" y="45529"/>
                        <a:pt x="31367" y="51194"/>
                        <a:pt x="38448" y="51194"/>
                      </a:cubicBezTo>
                      <a:cubicBezTo>
                        <a:pt x="45529" y="51194"/>
                        <a:pt x="51194" y="45529"/>
                        <a:pt x="51194" y="38448"/>
                      </a:cubicBezTo>
                      <a:cubicBezTo>
                        <a:pt x="51194" y="31367"/>
                        <a:pt x="45529" y="25702"/>
                        <a:pt x="38448" y="2570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62" name="Freeform: Shape 2061">
                  <a:extLst>
                    <a:ext uri="{FF2B5EF4-FFF2-40B4-BE49-F238E27FC236}">
                      <a16:creationId xmlns:a16="http://schemas.microsoft.com/office/drawing/2014/main" id="{7B86F11F-1FB9-450C-AA5A-E95A4AADAD7D}"/>
                    </a:ext>
                  </a:extLst>
                </p:cNvPr>
                <p:cNvSpPr/>
                <p:nvPr/>
              </p:nvSpPr>
              <p:spPr>
                <a:xfrm>
                  <a:off x="6924261" y="137389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63" name="Freeform: Shape 2062">
                  <a:extLst>
                    <a:ext uri="{FF2B5EF4-FFF2-40B4-BE49-F238E27FC236}">
                      <a16:creationId xmlns:a16="http://schemas.microsoft.com/office/drawing/2014/main" id="{CADA10B9-D05C-4E71-BF25-9F5D451A8596}"/>
                    </a:ext>
                  </a:extLst>
                </p:cNvPr>
                <p:cNvSpPr/>
                <p:nvPr/>
              </p:nvSpPr>
              <p:spPr>
                <a:xfrm>
                  <a:off x="6430010" y="1591990"/>
                  <a:ext cx="70810" cy="70810"/>
                </a:xfrm>
                <a:custGeom>
                  <a:avLst/>
                  <a:gdLst>
                    <a:gd name="connsiteX0" fmla="*/ 63940 w 70809"/>
                    <a:gd name="connsiteY0" fmla="*/ 39864 h 70809"/>
                    <a:gd name="connsiteX1" fmla="*/ 39864 w 70809"/>
                    <a:gd name="connsiteY1" fmla="*/ 63939 h 70809"/>
                    <a:gd name="connsiteX2" fmla="*/ 15789 w 70809"/>
                    <a:gd name="connsiteY2" fmla="*/ 39864 h 70809"/>
                    <a:gd name="connsiteX3" fmla="*/ 39864 w 70809"/>
                    <a:gd name="connsiteY3" fmla="*/ 15789 h 70809"/>
                    <a:gd name="connsiteX4" fmla="*/ 63940 w 70809"/>
                    <a:gd name="connsiteY4" fmla="*/ 39864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3940" y="39864"/>
                      </a:moveTo>
                      <a:cubicBezTo>
                        <a:pt x="63940" y="53161"/>
                        <a:pt x="53161" y="63939"/>
                        <a:pt x="39864" y="63939"/>
                      </a:cubicBezTo>
                      <a:cubicBezTo>
                        <a:pt x="26568" y="63939"/>
                        <a:pt x="15789" y="53161"/>
                        <a:pt x="15789" y="39864"/>
                      </a:cubicBezTo>
                      <a:cubicBezTo>
                        <a:pt x="15789" y="26568"/>
                        <a:pt x="26568" y="15789"/>
                        <a:pt x="39864" y="15789"/>
                      </a:cubicBezTo>
                      <a:cubicBezTo>
                        <a:pt x="53160" y="15789"/>
                        <a:pt x="63940" y="26568"/>
                        <a:pt x="63940"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64" name="Freeform: Shape 2063">
                  <a:extLst>
                    <a:ext uri="{FF2B5EF4-FFF2-40B4-BE49-F238E27FC236}">
                      <a16:creationId xmlns:a16="http://schemas.microsoft.com/office/drawing/2014/main" id="{B4FDD45A-84AC-4A5B-A320-622EF4ED7F78}"/>
                    </a:ext>
                  </a:extLst>
                </p:cNvPr>
                <p:cNvSpPr/>
                <p:nvPr/>
              </p:nvSpPr>
              <p:spPr>
                <a:xfrm>
                  <a:off x="6156685" y="1675545"/>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65" name="Freeform: Shape 2064">
                  <a:extLst>
                    <a:ext uri="{FF2B5EF4-FFF2-40B4-BE49-F238E27FC236}">
                      <a16:creationId xmlns:a16="http://schemas.microsoft.com/office/drawing/2014/main" id="{71B27F73-398A-456A-BB3F-8A821006644B}"/>
                    </a:ext>
                  </a:extLst>
                </p:cNvPr>
                <p:cNvSpPr/>
                <p:nvPr/>
              </p:nvSpPr>
              <p:spPr>
                <a:xfrm>
                  <a:off x="6237408" y="1388058"/>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2" y="15789"/>
                        <a:pt x="15789" y="25702"/>
                        <a:pt x="15789" y="37032"/>
                      </a:cubicBezTo>
                      <a:cubicBezTo>
                        <a:pt x="15789" y="48361"/>
                        <a:pt x="25702" y="58275"/>
                        <a:pt x="37032" y="5827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66" name="Freeform: Shape 2065">
                  <a:extLst>
                    <a:ext uri="{FF2B5EF4-FFF2-40B4-BE49-F238E27FC236}">
                      <a16:creationId xmlns:a16="http://schemas.microsoft.com/office/drawing/2014/main" id="{7937D830-BE61-42EA-BF40-8816E88506FE}"/>
                    </a:ext>
                  </a:extLst>
                </p:cNvPr>
                <p:cNvSpPr/>
                <p:nvPr/>
              </p:nvSpPr>
              <p:spPr>
                <a:xfrm>
                  <a:off x="6142523" y="1468781"/>
                  <a:ext cx="99133" cy="99133"/>
                </a:xfrm>
                <a:custGeom>
                  <a:avLst/>
                  <a:gdLst>
                    <a:gd name="connsiteX0" fmla="*/ 55443 w 99133"/>
                    <a:gd name="connsiteY0" fmla="*/ 15789 h 99133"/>
                    <a:gd name="connsiteX1" fmla="*/ 95096 w 99133"/>
                    <a:gd name="connsiteY1" fmla="*/ 55442 h 99133"/>
                    <a:gd name="connsiteX2" fmla="*/ 55443 w 99133"/>
                    <a:gd name="connsiteY2" fmla="*/ 95096 h 99133"/>
                    <a:gd name="connsiteX3" fmla="*/ 15789 w 99133"/>
                    <a:gd name="connsiteY3" fmla="*/ 55442 h 99133"/>
                    <a:gd name="connsiteX4" fmla="*/ 55443 w 99133"/>
                    <a:gd name="connsiteY4" fmla="*/ 15789 h 99133"/>
                    <a:gd name="connsiteX5" fmla="*/ 55443 w 99133"/>
                    <a:gd name="connsiteY5" fmla="*/ 15789 h 99133"/>
                    <a:gd name="connsiteX6" fmla="*/ 55443 w 99133"/>
                    <a:gd name="connsiteY6" fmla="*/ 34200 h 99133"/>
                    <a:gd name="connsiteX7" fmla="*/ 34200 w 99133"/>
                    <a:gd name="connsiteY7" fmla="*/ 55442 h 99133"/>
                    <a:gd name="connsiteX8" fmla="*/ 55443 w 99133"/>
                    <a:gd name="connsiteY8" fmla="*/ 76685 h 99133"/>
                    <a:gd name="connsiteX9" fmla="*/ 76686 w 99133"/>
                    <a:gd name="connsiteY9" fmla="*/ 55442 h 99133"/>
                    <a:gd name="connsiteX10" fmla="*/ 55443 w 99133"/>
                    <a:gd name="connsiteY10" fmla="*/ 34200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133" h="99133">
                      <a:moveTo>
                        <a:pt x="55443" y="15789"/>
                      </a:moveTo>
                      <a:cubicBezTo>
                        <a:pt x="76686" y="15789"/>
                        <a:pt x="95096" y="32783"/>
                        <a:pt x="95096" y="55442"/>
                      </a:cubicBezTo>
                      <a:cubicBezTo>
                        <a:pt x="95096" y="76685"/>
                        <a:pt x="78101" y="95096"/>
                        <a:pt x="55443" y="95096"/>
                      </a:cubicBezTo>
                      <a:cubicBezTo>
                        <a:pt x="34200" y="95096"/>
                        <a:pt x="15789" y="78101"/>
                        <a:pt x="15789" y="55442"/>
                      </a:cubicBezTo>
                      <a:cubicBezTo>
                        <a:pt x="17205" y="34200"/>
                        <a:pt x="34200" y="15789"/>
                        <a:pt x="55443" y="15789"/>
                      </a:cubicBezTo>
                      <a:lnTo>
                        <a:pt x="55443" y="15789"/>
                      </a:lnTo>
                      <a:close/>
                      <a:moveTo>
                        <a:pt x="55443" y="34200"/>
                      </a:moveTo>
                      <a:cubicBezTo>
                        <a:pt x="42697" y="34200"/>
                        <a:pt x="34200" y="44113"/>
                        <a:pt x="34200" y="55442"/>
                      </a:cubicBezTo>
                      <a:cubicBezTo>
                        <a:pt x="34200" y="68188"/>
                        <a:pt x="44113" y="76685"/>
                        <a:pt x="55443" y="76685"/>
                      </a:cubicBezTo>
                      <a:cubicBezTo>
                        <a:pt x="68188" y="76685"/>
                        <a:pt x="76686" y="66772"/>
                        <a:pt x="76686" y="55442"/>
                      </a:cubicBezTo>
                      <a:cubicBezTo>
                        <a:pt x="78101" y="42697"/>
                        <a:pt x="68188" y="34200"/>
                        <a:pt x="55443" y="3420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67" name="Freeform: Shape 2066">
                  <a:extLst>
                    <a:ext uri="{FF2B5EF4-FFF2-40B4-BE49-F238E27FC236}">
                      <a16:creationId xmlns:a16="http://schemas.microsoft.com/office/drawing/2014/main" id="{ACFDF506-A07F-43C8-AC29-BF2576DC0B3D}"/>
                    </a:ext>
                  </a:extLst>
                </p:cNvPr>
                <p:cNvSpPr/>
                <p:nvPr/>
              </p:nvSpPr>
              <p:spPr>
                <a:xfrm>
                  <a:off x="6369114" y="1497105"/>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1" y="49778"/>
                        <a:pt x="49778" y="42697"/>
                        <a:pt x="49778" y="32783"/>
                      </a:cubicBezTo>
                      <a:cubicBezTo>
                        <a:pt x="49778" y="22870"/>
                        <a:pt x="42697"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68" name="Freeform: Shape 2067">
                  <a:extLst>
                    <a:ext uri="{FF2B5EF4-FFF2-40B4-BE49-F238E27FC236}">
                      <a16:creationId xmlns:a16="http://schemas.microsoft.com/office/drawing/2014/main" id="{EB0A6407-21A3-4A00-9549-23D8E18E3AE4}"/>
                    </a:ext>
                  </a:extLst>
                </p:cNvPr>
                <p:cNvSpPr/>
                <p:nvPr/>
              </p:nvSpPr>
              <p:spPr>
                <a:xfrm>
                  <a:off x="6258651" y="1516931"/>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2870" y="15789"/>
                        <a:pt x="15789" y="22870"/>
                        <a:pt x="15789" y="32783"/>
                      </a:cubicBezTo>
                      <a:cubicBezTo>
                        <a:pt x="15789" y="41280"/>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69" name="Freeform: Shape 2068">
                  <a:extLst>
                    <a:ext uri="{FF2B5EF4-FFF2-40B4-BE49-F238E27FC236}">
                      <a16:creationId xmlns:a16="http://schemas.microsoft.com/office/drawing/2014/main" id="{369E04DF-86F9-4477-84ED-643A7365F3BB}"/>
                    </a:ext>
                  </a:extLst>
                </p:cNvPr>
                <p:cNvSpPr/>
                <p:nvPr/>
              </p:nvSpPr>
              <p:spPr>
                <a:xfrm>
                  <a:off x="6118448" y="1621730"/>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70" name="Freeform: Shape 2069">
                  <a:extLst>
                    <a:ext uri="{FF2B5EF4-FFF2-40B4-BE49-F238E27FC236}">
                      <a16:creationId xmlns:a16="http://schemas.microsoft.com/office/drawing/2014/main" id="{8D5602EF-2E56-491F-AA55-85B1BD39AFF2}"/>
                    </a:ext>
                  </a:extLst>
                </p:cNvPr>
                <p:cNvSpPr/>
                <p:nvPr/>
              </p:nvSpPr>
              <p:spPr>
                <a:xfrm>
                  <a:off x="6326628" y="1237942"/>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71" name="Freeform: Shape 2070">
                  <a:extLst>
                    <a:ext uri="{FF2B5EF4-FFF2-40B4-BE49-F238E27FC236}">
                      <a16:creationId xmlns:a16="http://schemas.microsoft.com/office/drawing/2014/main" id="{4E303446-BD5A-4319-B025-0F28D1B5AD84}"/>
                    </a:ext>
                  </a:extLst>
                </p:cNvPr>
                <p:cNvSpPr/>
                <p:nvPr/>
              </p:nvSpPr>
              <p:spPr>
                <a:xfrm>
                  <a:off x="6473912" y="1345572"/>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72" name="Freeform: Shape 2071">
                  <a:extLst>
                    <a:ext uri="{FF2B5EF4-FFF2-40B4-BE49-F238E27FC236}">
                      <a16:creationId xmlns:a16="http://schemas.microsoft.com/office/drawing/2014/main" id="{12E332CB-6953-4AB1-BD87-1C3B3A3A6BD0}"/>
                    </a:ext>
                  </a:extLst>
                </p:cNvPr>
                <p:cNvSpPr/>
                <p:nvPr/>
              </p:nvSpPr>
              <p:spPr>
                <a:xfrm>
                  <a:off x="6575878" y="1286092"/>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7" y="15789"/>
                        <a:pt x="15789" y="20038"/>
                        <a:pt x="15789" y="25702"/>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73" name="Freeform: Shape 2072">
                  <a:extLst>
                    <a:ext uri="{FF2B5EF4-FFF2-40B4-BE49-F238E27FC236}">
                      <a16:creationId xmlns:a16="http://schemas.microsoft.com/office/drawing/2014/main" id="{E9C0E403-B9D2-4600-AD87-24C8D3DC0439}"/>
                    </a:ext>
                  </a:extLst>
                </p:cNvPr>
                <p:cNvSpPr/>
                <p:nvPr/>
              </p:nvSpPr>
              <p:spPr>
                <a:xfrm>
                  <a:off x="6850619" y="1257769"/>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74" name="Freeform: Shape 2073">
                  <a:extLst>
                    <a:ext uri="{FF2B5EF4-FFF2-40B4-BE49-F238E27FC236}">
                      <a16:creationId xmlns:a16="http://schemas.microsoft.com/office/drawing/2014/main" id="{A7443AE5-DFB3-4E39-9159-424AF3F8A60C}"/>
                    </a:ext>
                  </a:extLst>
                </p:cNvPr>
                <p:cNvSpPr/>
                <p:nvPr/>
              </p:nvSpPr>
              <p:spPr>
                <a:xfrm>
                  <a:off x="5948505" y="1814332"/>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75" name="Freeform: Shape 2074">
                  <a:extLst>
                    <a:ext uri="{FF2B5EF4-FFF2-40B4-BE49-F238E27FC236}">
                      <a16:creationId xmlns:a16="http://schemas.microsoft.com/office/drawing/2014/main" id="{5238BEDE-E9CD-4726-92BC-DBE5C9EFD35F}"/>
                    </a:ext>
                  </a:extLst>
                </p:cNvPr>
                <p:cNvSpPr/>
                <p:nvPr/>
              </p:nvSpPr>
              <p:spPr>
                <a:xfrm>
                  <a:off x="5937176" y="1644389"/>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76" name="Freeform: Shape 2075">
                  <a:extLst>
                    <a:ext uri="{FF2B5EF4-FFF2-40B4-BE49-F238E27FC236}">
                      <a16:creationId xmlns:a16="http://schemas.microsoft.com/office/drawing/2014/main" id="{0344C629-7BC0-44F7-A554-B824CD764C42}"/>
                    </a:ext>
                  </a:extLst>
                </p:cNvPr>
                <p:cNvSpPr/>
                <p:nvPr/>
              </p:nvSpPr>
              <p:spPr>
                <a:xfrm>
                  <a:off x="6631109" y="1689707"/>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77" name="Freeform: Shape 2076">
                  <a:extLst>
                    <a:ext uri="{FF2B5EF4-FFF2-40B4-BE49-F238E27FC236}">
                      <a16:creationId xmlns:a16="http://schemas.microsoft.com/office/drawing/2014/main" id="{0F60237F-109A-49DC-AE8F-9CAE9579BE79}"/>
                    </a:ext>
                  </a:extLst>
                </p:cNvPr>
                <p:cNvSpPr/>
                <p:nvPr/>
              </p:nvSpPr>
              <p:spPr>
                <a:xfrm>
                  <a:off x="6539057" y="167412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1"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78" name="Freeform: Shape 2077">
                  <a:extLst>
                    <a:ext uri="{FF2B5EF4-FFF2-40B4-BE49-F238E27FC236}">
                      <a16:creationId xmlns:a16="http://schemas.microsoft.com/office/drawing/2014/main" id="{E378AA62-1FF5-45E9-AA4B-C57BB8C33136}"/>
                    </a:ext>
                  </a:extLst>
                </p:cNvPr>
                <p:cNvSpPr/>
                <p:nvPr/>
              </p:nvSpPr>
              <p:spPr>
                <a:xfrm>
                  <a:off x="6516398" y="1431960"/>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1" y="15789"/>
                        <a:pt x="32783" y="15789"/>
                      </a:cubicBezTo>
                      <a:cubicBezTo>
                        <a:pt x="22870" y="15789"/>
                        <a:pt x="15789" y="24286"/>
                        <a:pt x="15789" y="32783"/>
                      </a:cubicBezTo>
                      <a:cubicBezTo>
                        <a:pt x="15789" y="42697"/>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79" name="Freeform: Shape 2078">
                  <a:extLst>
                    <a:ext uri="{FF2B5EF4-FFF2-40B4-BE49-F238E27FC236}">
                      <a16:creationId xmlns:a16="http://schemas.microsoft.com/office/drawing/2014/main" id="{D197F6E2-D484-49DB-9FE0-84BEA3B6B79B}"/>
                    </a:ext>
                  </a:extLst>
                </p:cNvPr>
                <p:cNvSpPr/>
                <p:nvPr/>
              </p:nvSpPr>
              <p:spPr>
                <a:xfrm>
                  <a:off x="6631109" y="1543839"/>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80" name="Freeform: Shape 2079">
                  <a:extLst>
                    <a:ext uri="{FF2B5EF4-FFF2-40B4-BE49-F238E27FC236}">
                      <a16:creationId xmlns:a16="http://schemas.microsoft.com/office/drawing/2014/main" id="{9BB8E758-D1D2-4C25-8BF3-88FBC0D9C09B}"/>
                    </a:ext>
                  </a:extLst>
                </p:cNvPr>
                <p:cNvSpPr/>
                <p:nvPr/>
              </p:nvSpPr>
              <p:spPr>
                <a:xfrm>
                  <a:off x="6111367" y="2276010"/>
                  <a:ext cx="84971" cy="84971"/>
                </a:xfrm>
                <a:custGeom>
                  <a:avLst/>
                  <a:gdLst>
                    <a:gd name="connsiteX0" fmla="*/ 42697 w 84971"/>
                    <a:gd name="connsiteY0" fmla="*/ 69604 h 84971"/>
                    <a:gd name="connsiteX1" fmla="*/ 69604 w 84971"/>
                    <a:gd name="connsiteY1" fmla="*/ 42697 h 84971"/>
                    <a:gd name="connsiteX2" fmla="*/ 42697 w 84971"/>
                    <a:gd name="connsiteY2" fmla="*/ 15789 h 84971"/>
                    <a:gd name="connsiteX3" fmla="*/ 15789 w 84971"/>
                    <a:gd name="connsiteY3" fmla="*/ 42697 h 84971"/>
                    <a:gd name="connsiteX4" fmla="*/ 42697 w 84971"/>
                    <a:gd name="connsiteY4" fmla="*/ 6960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7" y="69604"/>
                      </a:moveTo>
                      <a:cubicBezTo>
                        <a:pt x="56858" y="69604"/>
                        <a:pt x="69604" y="56859"/>
                        <a:pt x="69604" y="42697"/>
                      </a:cubicBezTo>
                      <a:cubicBezTo>
                        <a:pt x="69604" y="28535"/>
                        <a:pt x="56858" y="15789"/>
                        <a:pt x="42697" y="15789"/>
                      </a:cubicBezTo>
                      <a:cubicBezTo>
                        <a:pt x="28535" y="15789"/>
                        <a:pt x="15789" y="28535"/>
                        <a:pt x="15789" y="42697"/>
                      </a:cubicBezTo>
                      <a:cubicBezTo>
                        <a:pt x="15789" y="56859"/>
                        <a:pt x="28535" y="69604"/>
                        <a:pt x="42697" y="6960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81" name="Freeform: Shape 2080">
                  <a:extLst>
                    <a:ext uri="{FF2B5EF4-FFF2-40B4-BE49-F238E27FC236}">
                      <a16:creationId xmlns:a16="http://schemas.microsoft.com/office/drawing/2014/main" id="{1B38E630-920F-4A6C-B66B-0D2593193424}"/>
                    </a:ext>
                  </a:extLst>
                </p:cNvPr>
                <p:cNvSpPr/>
                <p:nvPr/>
              </p:nvSpPr>
              <p:spPr>
                <a:xfrm>
                  <a:off x="6122697" y="2525259"/>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1280"/>
                        <a:pt x="49778" y="32783"/>
                      </a:cubicBezTo>
                      <a:cubicBezTo>
                        <a:pt x="49778" y="22870"/>
                        <a:pt x="41280" y="15789"/>
                        <a:pt x="32783" y="15789"/>
                      </a:cubicBezTo>
                      <a:cubicBezTo>
                        <a:pt x="22870" y="15789"/>
                        <a:pt x="15789" y="24286"/>
                        <a:pt x="15789" y="32783"/>
                      </a:cubicBezTo>
                      <a:cubicBezTo>
                        <a:pt x="15789" y="41280"/>
                        <a:pt x="22870"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82" name="Freeform: Shape 2081">
                  <a:extLst>
                    <a:ext uri="{FF2B5EF4-FFF2-40B4-BE49-F238E27FC236}">
                      <a16:creationId xmlns:a16="http://schemas.microsoft.com/office/drawing/2014/main" id="{EF1435DF-B05F-4EDC-9E1D-280C60CFFED5}"/>
                    </a:ext>
                  </a:extLst>
                </p:cNvPr>
                <p:cNvSpPr/>
                <p:nvPr/>
              </p:nvSpPr>
              <p:spPr>
                <a:xfrm>
                  <a:off x="5990991" y="2317079"/>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7"/>
                        <a:pt x="31367" y="15789"/>
                        <a:pt x="25702" y="15789"/>
                      </a:cubicBezTo>
                      <a:cubicBezTo>
                        <a:pt x="20037" y="15789"/>
                        <a:pt x="15789" y="20037"/>
                        <a:pt x="15789" y="25702"/>
                      </a:cubicBezTo>
                      <a:cubicBezTo>
                        <a:pt x="15789" y="31367"/>
                        <a:pt x="20037"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83" name="Freeform: Shape 2082">
                  <a:extLst>
                    <a:ext uri="{FF2B5EF4-FFF2-40B4-BE49-F238E27FC236}">
                      <a16:creationId xmlns:a16="http://schemas.microsoft.com/office/drawing/2014/main" id="{DC4D02B7-9791-4513-A018-623858860D56}"/>
                    </a:ext>
                  </a:extLst>
                </p:cNvPr>
                <p:cNvSpPr/>
                <p:nvPr/>
              </p:nvSpPr>
              <p:spPr>
                <a:xfrm>
                  <a:off x="6152437" y="2056500"/>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84" name="Freeform: Shape 2083">
                  <a:extLst>
                    <a:ext uri="{FF2B5EF4-FFF2-40B4-BE49-F238E27FC236}">
                      <a16:creationId xmlns:a16="http://schemas.microsoft.com/office/drawing/2014/main" id="{7B17E80F-D753-4014-BB03-DD49106B030D}"/>
                    </a:ext>
                  </a:extLst>
                </p:cNvPr>
                <p:cNvSpPr/>
                <p:nvPr/>
              </p:nvSpPr>
              <p:spPr>
                <a:xfrm>
                  <a:off x="6376195" y="2345403"/>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8" y="15789"/>
                        <a:pt x="15789" y="20037"/>
                        <a:pt x="15789" y="25702"/>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85" name="Freeform: Shape 2084">
                  <a:extLst>
                    <a:ext uri="{FF2B5EF4-FFF2-40B4-BE49-F238E27FC236}">
                      <a16:creationId xmlns:a16="http://schemas.microsoft.com/office/drawing/2014/main" id="{AB11A4A4-9B2B-482C-9519-FEC06DB6B719}"/>
                    </a:ext>
                  </a:extLst>
                </p:cNvPr>
                <p:cNvSpPr/>
                <p:nvPr/>
              </p:nvSpPr>
              <p:spPr>
                <a:xfrm>
                  <a:off x="6475328" y="2600318"/>
                  <a:ext cx="84971" cy="84971"/>
                </a:xfrm>
                <a:custGeom>
                  <a:avLst/>
                  <a:gdLst>
                    <a:gd name="connsiteX0" fmla="*/ 42697 w 84971"/>
                    <a:gd name="connsiteY0" fmla="*/ 69604 h 84971"/>
                    <a:gd name="connsiteX1" fmla="*/ 69605 w 84971"/>
                    <a:gd name="connsiteY1" fmla="*/ 42697 h 84971"/>
                    <a:gd name="connsiteX2" fmla="*/ 42697 w 84971"/>
                    <a:gd name="connsiteY2" fmla="*/ 15789 h 84971"/>
                    <a:gd name="connsiteX3" fmla="*/ 15789 w 84971"/>
                    <a:gd name="connsiteY3" fmla="*/ 42697 h 84971"/>
                    <a:gd name="connsiteX4" fmla="*/ 42697 w 84971"/>
                    <a:gd name="connsiteY4" fmla="*/ 6960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7" y="69604"/>
                      </a:moveTo>
                      <a:cubicBezTo>
                        <a:pt x="56858" y="69604"/>
                        <a:pt x="69605" y="56858"/>
                        <a:pt x="69605" y="42697"/>
                      </a:cubicBezTo>
                      <a:cubicBezTo>
                        <a:pt x="69605" y="28535"/>
                        <a:pt x="56858" y="15789"/>
                        <a:pt x="42697" y="15789"/>
                      </a:cubicBezTo>
                      <a:cubicBezTo>
                        <a:pt x="28535" y="15789"/>
                        <a:pt x="15789" y="28535"/>
                        <a:pt x="15789" y="42697"/>
                      </a:cubicBezTo>
                      <a:cubicBezTo>
                        <a:pt x="15789" y="56858"/>
                        <a:pt x="28535" y="69604"/>
                        <a:pt x="42697" y="6960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86" name="Freeform: Shape 2085">
                  <a:extLst>
                    <a:ext uri="{FF2B5EF4-FFF2-40B4-BE49-F238E27FC236}">
                      <a16:creationId xmlns:a16="http://schemas.microsoft.com/office/drawing/2014/main" id="{A5AC9884-141C-4C7D-946A-2954FAAC72DA}"/>
                    </a:ext>
                  </a:extLst>
                </p:cNvPr>
                <p:cNvSpPr/>
                <p:nvPr/>
              </p:nvSpPr>
              <p:spPr>
                <a:xfrm>
                  <a:off x="6560300" y="2169795"/>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87" name="Freeform: Shape 2086">
                  <a:extLst>
                    <a:ext uri="{FF2B5EF4-FFF2-40B4-BE49-F238E27FC236}">
                      <a16:creationId xmlns:a16="http://schemas.microsoft.com/office/drawing/2014/main" id="{0E544DFC-0772-4243-95E1-2CF739AA0608}"/>
                    </a:ext>
                  </a:extLst>
                </p:cNvPr>
                <p:cNvSpPr/>
                <p:nvPr/>
              </p:nvSpPr>
              <p:spPr>
                <a:xfrm>
                  <a:off x="5978245" y="2499768"/>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88" name="Freeform: Shape 2087">
                  <a:extLst>
                    <a:ext uri="{FF2B5EF4-FFF2-40B4-BE49-F238E27FC236}">
                      <a16:creationId xmlns:a16="http://schemas.microsoft.com/office/drawing/2014/main" id="{2CD52EA9-09D8-48B8-BBAD-9468EA7EFF14}"/>
                    </a:ext>
                  </a:extLst>
                </p:cNvPr>
                <p:cNvSpPr/>
                <p:nvPr/>
              </p:nvSpPr>
              <p:spPr>
                <a:xfrm>
                  <a:off x="5755903" y="2084824"/>
                  <a:ext cx="70810" cy="70810"/>
                </a:xfrm>
                <a:custGeom>
                  <a:avLst/>
                  <a:gdLst>
                    <a:gd name="connsiteX0" fmla="*/ 39864 w 70809"/>
                    <a:gd name="connsiteY0" fmla="*/ 63940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2610" y="63940"/>
                        <a:pt x="63939" y="52610"/>
                        <a:pt x="63939" y="39864"/>
                      </a:cubicBezTo>
                      <a:cubicBezTo>
                        <a:pt x="63939" y="27119"/>
                        <a:pt x="52610" y="15789"/>
                        <a:pt x="39864" y="15789"/>
                      </a:cubicBezTo>
                      <a:cubicBezTo>
                        <a:pt x="27118" y="15789"/>
                        <a:pt x="15789" y="27119"/>
                        <a:pt x="15789" y="39864"/>
                      </a:cubicBezTo>
                      <a:cubicBezTo>
                        <a:pt x="15789" y="52610"/>
                        <a:pt x="27118" y="63940"/>
                        <a:pt x="39864" y="6394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89" name="Freeform: Shape 2088">
                  <a:extLst>
                    <a:ext uri="{FF2B5EF4-FFF2-40B4-BE49-F238E27FC236}">
                      <a16:creationId xmlns:a16="http://schemas.microsoft.com/office/drawing/2014/main" id="{B1D1BE12-77E9-4CA1-AEDC-4D563A9A4A99}"/>
                    </a:ext>
                  </a:extLst>
                </p:cNvPr>
                <p:cNvSpPr/>
                <p:nvPr/>
              </p:nvSpPr>
              <p:spPr>
                <a:xfrm>
                  <a:off x="6578710" y="2502600"/>
                  <a:ext cx="56648" cy="56648"/>
                </a:xfrm>
                <a:custGeom>
                  <a:avLst/>
                  <a:gdLst>
                    <a:gd name="connsiteX0" fmla="*/ 49778 w 56647"/>
                    <a:gd name="connsiteY0" fmla="*/ 32783 h 56647"/>
                    <a:gd name="connsiteX1" fmla="*/ 32783 w 56647"/>
                    <a:gd name="connsiteY1" fmla="*/ 49777 h 56647"/>
                    <a:gd name="connsiteX2" fmla="*/ 15789 w 56647"/>
                    <a:gd name="connsiteY2" fmla="*/ 32783 h 56647"/>
                    <a:gd name="connsiteX3" fmla="*/ 32783 w 56647"/>
                    <a:gd name="connsiteY3" fmla="*/ 15789 h 56647"/>
                    <a:gd name="connsiteX4" fmla="*/ 49778 w 56647"/>
                    <a:gd name="connsiteY4" fmla="*/ 3278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49778" y="32783"/>
                      </a:moveTo>
                      <a:cubicBezTo>
                        <a:pt x="49778" y="42169"/>
                        <a:pt x="42169" y="49777"/>
                        <a:pt x="32783" y="49777"/>
                      </a:cubicBezTo>
                      <a:cubicBezTo>
                        <a:pt x="23397" y="49777"/>
                        <a:pt x="15789" y="42169"/>
                        <a:pt x="15789" y="32783"/>
                      </a:cubicBezTo>
                      <a:cubicBezTo>
                        <a:pt x="15789" y="23398"/>
                        <a:pt x="23397" y="15789"/>
                        <a:pt x="32783" y="15789"/>
                      </a:cubicBezTo>
                      <a:cubicBezTo>
                        <a:pt x="42169" y="15789"/>
                        <a:pt x="49778" y="23398"/>
                        <a:pt x="49778"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90" name="Freeform: Shape 2089">
                  <a:extLst>
                    <a:ext uri="{FF2B5EF4-FFF2-40B4-BE49-F238E27FC236}">
                      <a16:creationId xmlns:a16="http://schemas.microsoft.com/office/drawing/2014/main" id="{10D1B822-8327-4B11-B1E7-B1F6A15A7223}"/>
                    </a:ext>
                  </a:extLst>
                </p:cNvPr>
                <p:cNvSpPr/>
                <p:nvPr/>
              </p:nvSpPr>
              <p:spPr>
                <a:xfrm>
                  <a:off x="6371947" y="2083408"/>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91" name="Freeform: Shape 2090">
                  <a:extLst>
                    <a:ext uri="{FF2B5EF4-FFF2-40B4-BE49-F238E27FC236}">
                      <a16:creationId xmlns:a16="http://schemas.microsoft.com/office/drawing/2014/main" id="{6B63649C-DF63-4F70-AB36-5325475B1E4C}"/>
                    </a:ext>
                  </a:extLst>
                </p:cNvPr>
                <p:cNvSpPr/>
                <p:nvPr/>
              </p:nvSpPr>
              <p:spPr>
                <a:xfrm>
                  <a:off x="6029228" y="1892222"/>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92" name="Freeform: Shape 2091">
                  <a:extLst>
                    <a:ext uri="{FF2B5EF4-FFF2-40B4-BE49-F238E27FC236}">
                      <a16:creationId xmlns:a16="http://schemas.microsoft.com/office/drawing/2014/main" id="{FB9F33C7-E6CF-4BF3-BC60-A5C4699063E8}"/>
                    </a:ext>
                  </a:extLst>
                </p:cNvPr>
                <p:cNvSpPr/>
                <p:nvPr/>
              </p:nvSpPr>
              <p:spPr>
                <a:xfrm>
                  <a:off x="5957002" y="2079159"/>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93" name="Freeform: Shape 2092">
                  <a:extLst>
                    <a:ext uri="{FF2B5EF4-FFF2-40B4-BE49-F238E27FC236}">
                      <a16:creationId xmlns:a16="http://schemas.microsoft.com/office/drawing/2014/main" id="{350A3443-9F33-49FA-A32B-DC9498855C8C}"/>
                    </a:ext>
                  </a:extLst>
                </p:cNvPr>
                <p:cNvSpPr/>
                <p:nvPr/>
              </p:nvSpPr>
              <p:spPr>
                <a:xfrm>
                  <a:off x="6050471" y="2025344"/>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94" name="Freeform: Shape 2093">
                  <a:extLst>
                    <a:ext uri="{FF2B5EF4-FFF2-40B4-BE49-F238E27FC236}">
                      <a16:creationId xmlns:a16="http://schemas.microsoft.com/office/drawing/2014/main" id="{3C2E43CA-1590-4279-BE0B-26F9D4CCB247}"/>
                    </a:ext>
                  </a:extLst>
                </p:cNvPr>
                <p:cNvSpPr/>
                <p:nvPr/>
              </p:nvSpPr>
              <p:spPr>
                <a:xfrm>
                  <a:off x="6700503" y="2338322"/>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1" y="49777"/>
                        <a:pt x="49778" y="42697"/>
                        <a:pt x="49778" y="32783"/>
                      </a:cubicBezTo>
                      <a:cubicBezTo>
                        <a:pt x="49778" y="24286"/>
                        <a:pt x="42697" y="15789"/>
                        <a:pt x="32783" y="15789"/>
                      </a:cubicBezTo>
                      <a:cubicBezTo>
                        <a:pt x="24286" y="15789"/>
                        <a:pt x="15789" y="22870"/>
                        <a:pt x="15789" y="32783"/>
                      </a:cubicBezTo>
                      <a:cubicBezTo>
                        <a:pt x="15789" y="41280"/>
                        <a:pt x="24286"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95" name="Freeform: Shape 2094">
                  <a:extLst>
                    <a:ext uri="{FF2B5EF4-FFF2-40B4-BE49-F238E27FC236}">
                      <a16:creationId xmlns:a16="http://schemas.microsoft.com/office/drawing/2014/main" id="{17859574-37F0-4DCC-B20F-4BA5271F6944}"/>
                    </a:ext>
                  </a:extLst>
                </p:cNvPr>
                <p:cNvSpPr/>
                <p:nvPr/>
              </p:nvSpPr>
              <p:spPr>
                <a:xfrm>
                  <a:off x="5886193" y="2382224"/>
                  <a:ext cx="84971" cy="84971"/>
                </a:xfrm>
                <a:custGeom>
                  <a:avLst/>
                  <a:gdLst>
                    <a:gd name="connsiteX0" fmla="*/ 45529 w 84971"/>
                    <a:gd name="connsiteY0" fmla="*/ 15789 h 84971"/>
                    <a:gd name="connsiteX1" fmla="*/ 75269 w 84971"/>
                    <a:gd name="connsiteY1" fmla="*/ 45529 h 84971"/>
                    <a:gd name="connsiteX2" fmla="*/ 45529 w 84971"/>
                    <a:gd name="connsiteY2" fmla="*/ 75269 h 84971"/>
                    <a:gd name="connsiteX3" fmla="*/ 15789 w 84971"/>
                    <a:gd name="connsiteY3" fmla="*/ 45529 h 84971"/>
                    <a:gd name="connsiteX4" fmla="*/ 45529 w 84971"/>
                    <a:gd name="connsiteY4" fmla="*/ 15789 h 84971"/>
                    <a:gd name="connsiteX5" fmla="*/ 45529 w 84971"/>
                    <a:gd name="connsiteY5" fmla="*/ 15789 h 84971"/>
                    <a:gd name="connsiteX6" fmla="*/ 45529 w 84971"/>
                    <a:gd name="connsiteY6" fmla="*/ 28535 h 84971"/>
                    <a:gd name="connsiteX7" fmla="*/ 28535 w 84971"/>
                    <a:gd name="connsiteY7" fmla="*/ 45529 h 84971"/>
                    <a:gd name="connsiteX8" fmla="*/ 45529 w 84971"/>
                    <a:gd name="connsiteY8" fmla="*/ 62523 h 84971"/>
                    <a:gd name="connsiteX9" fmla="*/ 62524 w 84971"/>
                    <a:gd name="connsiteY9" fmla="*/ 45529 h 84971"/>
                    <a:gd name="connsiteX10" fmla="*/ 45529 w 84971"/>
                    <a:gd name="connsiteY10" fmla="*/ 28535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5529" y="15789"/>
                      </a:moveTo>
                      <a:cubicBezTo>
                        <a:pt x="62524" y="15789"/>
                        <a:pt x="75269" y="28535"/>
                        <a:pt x="75269" y="45529"/>
                      </a:cubicBezTo>
                      <a:cubicBezTo>
                        <a:pt x="75269" y="62523"/>
                        <a:pt x="62524" y="75269"/>
                        <a:pt x="45529" y="75269"/>
                      </a:cubicBezTo>
                      <a:cubicBezTo>
                        <a:pt x="28535" y="75269"/>
                        <a:pt x="15789" y="62523"/>
                        <a:pt x="15789" y="45529"/>
                      </a:cubicBezTo>
                      <a:cubicBezTo>
                        <a:pt x="15789" y="28535"/>
                        <a:pt x="28535" y="15789"/>
                        <a:pt x="45529" y="15789"/>
                      </a:cubicBezTo>
                      <a:lnTo>
                        <a:pt x="45529" y="15789"/>
                      </a:lnTo>
                      <a:close/>
                      <a:moveTo>
                        <a:pt x="45529" y="28535"/>
                      </a:moveTo>
                      <a:cubicBezTo>
                        <a:pt x="35616" y="28535"/>
                        <a:pt x="28535" y="35616"/>
                        <a:pt x="28535" y="45529"/>
                      </a:cubicBezTo>
                      <a:cubicBezTo>
                        <a:pt x="28535" y="55442"/>
                        <a:pt x="35616" y="62523"/>
                        <a:pt x="45529" y="62523"/>
                      </a:cubicBezTo>
                      <a:cubicBezTo>
                        <a:pt x="55443" y="62523"/>
                        <a:pt x="62524" y="55442"/>
                        <a:pt x="62524" y="45529"/>
                      </a:cubicBezTo>
                      <a:cubicBezTo>
                        <a:pt x="62524" y="35616"/>
                        <a:pt x="55443" y="28535"/>
                        <a:pt x="45529" y="2853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96" name="Freeform: Shape 2095">
                  <a:extLst>
                    <a:ext uri="{FF2B5EF4-FFF2-40B4-BE49-F238E27FC236}">
                      <a16:creationId xmlns:a16="http://schemas.microsoft.com/office/drawing/2014/main" id="{C12E7102-6D5C-40DD-B4B9-4BD1CF2D99C7}"/>
                    </a:ext>
                  </a:extLst>
                </p:cNvPr>
                <p:cNvSpPr/>
                <p:nvPr/>
              </p:nvSpPr>
              <p:spPr>
                <a:xfrm>
                  <a:off x="7104117" y="2467195"/>
                  <a:ext cx="84971" cy="84971"/>
                </a:xfrm>
                <a:custGeom>
                  <a:avLst/>
                  <a:gdLst>
                    <a:gd name="connsiteX0" fmla="*/ 45529 w 84971"/>
                    <a:gd name="connsiteY0" fmla="*/ 15789 h 84971"/>
                    <a:gd name="connsiteX1" fmla="*/ 75269 w 84971"/>
                    <a:gd name="connsiteY1" fmla="*/ 45529 h 84971"/>
                    <a:gd name="connsiteX2" fmla="*/ 45529 w 84971"/>
                    <a:gd name="connsiteY2" fmla="*/ 75269 h 84971"/>
                    <a:gd name="connsiteX3" fmla="*/ 15789 w 84971"/>
                    <a:gd name="connsiteY3" fmla="*/ 45529 h 84971"/>
                    <a:gd name="connsiteX4" fmla="*/ 45529 w 84971"/>
                    <a:gd name="connsiteY4" fmla="*/ 15789 h 84971"/>
                    <a:gd name="connsiteX5" fmla="*/ 45529 w 84971"/>
                    <a:gd name="connsiteY5" fmla="*/ 15789 h 84971"/>
                    <a:gd name="connsiteX6" fmla="*/ 45529 w 84971"/>
                    <a:gd name="connsiteY6" fmla="*/ 28535 h 84971"/>
                    <a:gd name="connsiteX7" fmla="*/ 28535 w 84971"/>
                    <a:gd name="connsiteY7" fmla="*/ 45529 h 84971"/>
                    <a:gd name="connsiteX8" fmla="*/ 45529 w 84971"/>
                    <a:gd name="connsiteY8" fmla="*/ 62523 h 84971"/>
                    <a:gd name="connsiteX9" fmla="*/ 62524 w 84971"/>
                    <a:gd name="connsiteY9" fmla="*/ 45529 h 84971"/>
                    <a:gd name="connsiteX10" fmla="*/ 45529 w 84971"/>
                    <a:gd name="connsiteY10" fmla="*/ 28535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5529" y="15789"/>
                      </a:moveTo>
                      <a:cubicBezTo>
                        <a:pt x="62524" y="15789"/>
                        <a:pt x="75269" y="28535"/>
                        <a:pt x="75269" y="45529"/>
                      </a:cubicBezTo>
                      <a:cubicBezTo>
                        <a:pt x="75269" y="62523"/>
                        <a:pt x="62524" y="75269"/>
                        <a:pt x="45529" y="75269"/>
                      </a:cubicBezTo>
                      <a:cubicBezTo>
                        <a:pt x="28535" y="75269"/>
                        <a:pt x="15789" y="62523"/>
                        <a:pt x="15789" y="45529"/>
                      </a:cubicBezTo>
                      <a:cubicBezTo>
                        <a:pt x="15789" y="28535"/>
                        <a:pt x="28535" y="15789"/>
                        <a:pt x="45529" y="15789"/>
                      </a:cubicBezTo>
                      <a:lnTo>
                        <a:pt x="45529" y="15789"/>
                      </a:lnTo>
                      <a:close/>
                      <a:moveTo>
                        <a:pt x="45529" y="28535"/>
                      </a:moveTo>
                      <a:cubicBezTo>
                        <a:pt x="35616" y="28535"/>
                        <a:pt x="28535" y="35616"/>
                        <a:pt x="28535" y="45529"/>
                      </a:cubicBezTo>
                      <a:cubicBezTo>
                        <a:pt x="28535" y="55442"/>
                        <a:pt x="35616" y="62523"/>
                        <a:pt x="45529" y="62523"/>
                      </a:cubicBezTo>
                      <a:cubicBezTo>
                        <a:pt x="55443" y="62523"/>
                        <a:pt x="62524" y="55442"/>
                        <a:pt x="62524" y="45529"/>
                      </a:cubicBezTo>
                      <a:cubicBezTo>
                        <a:pt x="62524" y="35616"/>
                        <a:pt x="55443" y="28535"/>
                        <a:pt x="45529" y="2853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97" name="Freeform: Shape 2096">
                  <a:extLst>
                    <a:ext uri="{FF2B5EF4-FFF2-40B4-BE49-F238E27FC236}">
                      <a16:creationId xmlns:a16="http://schemas.microsoft.com/office/drawing/2014/main" id="{9B8484F0-ECCE-4007-B86F-E0CF0FC15026}"/>
                    </a:ext>
                  </a:extLst>
                </p:cNvPr>
                <p:cNvSpPr/>
                <p:nvPr/>
              </p:nvSpPr>
              <p:spPr>
                <a:xfrm>
                  <a:off x="6186425" y="2076327"/>
                  <a:ext cx="70810" cy="70810"/>
                </a:xfrm>
                <a:custGeom>
                  <a:avLst/>
                  <a:gdLst>
                    <a:gd name="connsiteX0" fmla="*/ 63939 w 70809"/>
                    <a:gd name="connsiteY0" fmla="*/ 39864 h 70809"/>
                    <a:gd name="connsiteX1" fmla="*/ 39864 w 70809"/>
                    <a:gd name="connsiteY1" fmla="*/ 63939 h 70809"/>
                    <a:gd name="connsiteX2" fmla="*/ 15789 w 70809"/>
                    <a:gd name="connsiteY2" fmla="*/ 39864 h 70809"/>
                    <a:gd name="connsiteX3" fmla="*/ 39864 w 70809"/>
                    <a:gd name="connsiteY3" fmla="*/ 15789 h 70809"/>
                    <a:gd name="connsiteX4" fmla="*/ 63939 w 70809"/>
                    <a:gd name="connsiteY4" fmla="*/ 39864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3939" y="39864"/>
                      </a:moveTo>
                      <a:cubicBezTo>
                        <a:pt x="63939" y="53161"/>
                        <a:pt x="53161" y="63939"/>
                        <a:pt x="39864" y="63939"/>
                      </a:cubicBezTo>
                      <a:cubicBezTo>
                        <a:pt x="26568" y="63939"/>
                        <a:pt x="15789" y="53161"/>
                        <a:pt x="15789" y="39864"/>
                      </a:cubicBezTo>
                      <a:cubicBezTo>
                        <a:pt x="15789" y="26568"/>
                        <a:pt x="26567" y="15789"/>
                        <a:pt x="39864" y="15789"/>
                      </a:cubicBezTo>
                      <a:cubicBezTo>
                        <a:pt x="53160" y="15789"/>
                        <a:pt x="63939" y="26568"/>
                        <a:pt x="63939"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98" name="Freeform: Shape 2097">
                  <a:extLst>
                    <a:ext uri="{FF2B5EF4-FFF2-40B4-BE49-F238E27FC236}">
                      <a16:creationId xmlns:a16="http://schemas.microsoft.com/office/drawing/2014/main" id="{958A1158-4EAA-4EBB-8787-BE8B8792BD21}"/>
                    </a:ext>
                  </a:extLst>
                </p:cNvPr>
                <p:cNvSpPr/>
                <p:nvPr/>
              </p:nvSpPr>
              <p:spPr>
                <a:xfrm>
                  <a:off x="6480993" y="2489855"/>
                  <a:ext cx="70810" cy="70810"/>
                </a:xfrm>
                <a:custGeom>
                  <a:avLst/>
                  <a:gdLst>
                    <a:gd name="connsiteX0" fmla="*/ 39864 w 70809"/>
                    <a:gd name="connsiteY0" fmla="*/ 63939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40" y="52610"/>
                        <a:pt x="63940" y="39864"/>
                      </a:cubicBezTo>
                      <a:cubicBezTo>
                        <a:pt x="63940" y="27119"/>
                        <a:pt x="52610" y="15789"/>
                        <a:pt x="39864" y="15789"/>
                      </a:cubicBezTo>
                      <a:cubicBezTo>
                        <a:pt x="27119" y="15789"/>
                        <a:pt x="15789" y="27119"/>
                        <a:pt x="15789" y="39864"/>
                      </a:cubicBezTo>
                      <a:cubicBezTo>
                        <a:pt x="15789" y="52610"/>
                        <a:pt x="27119" y="63939"/>
                        <a:pt x="39864" y="6393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99" name="Freeform: Shape 2098">
                  <a:extLst>
                    <a:ext uri="{FF2B5EF4-FFF2-40B4-BE49-F238E27FC236}">
                      <a16:creationId xmlns:a16="http://schemas.microsoft.com/office/drawing/2014/main" id="{664D6854-3E2B-4886-BD5D-D56E2F4205CE}"/>
                    </a:ext>
                  </a:extLst>
                </p:cNvPr>
                <p:cNvSpPr/>
                <p:nvPr/>
              </p:nvSpPr>
              <p:spPr>
                <a:xfrm>
                  <a:off x="7249985" y="1329994"/>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00" name="Freeform: Shape 2099">
                  <a:extLst>
                    <a:ext uri="{FF2B5EF4-FFF2-40B4-BE49-F238E27FC236}">
                      <a16:creationId xmlns:a16="http://schemas.microsoft.com/office/drawing/2014/main" id="{E591CC15-89B1-4866-B9D5-6CEC7E1FA095}"/>
                    </a:ext>
                  </a:extLst>
                </p:cNvPr>
                <p:cNvSpPr/>
                <p:nvPr/>
              </p:nvSpPr>
              <p:spPr>
                <a:xfrm>
                  <a:off x="7119695" y="1313000"/>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1" y="49778"/>
                        <a:pt x="49778" y="42697"/>
                        <a:pt x="49778" y="32783"/>
                      </a:cubicBezTo>
                      <a:cubicBezTo>
                        <a:pt x="49778" y="22870"/>
                        <a:pt x="42697" y="15789"/>
                        <a:pt x="32783" y="15789"/>
                      </a:cubicBezTo>
                      <a:cubicBezTo>
                        <a:pt x="24286"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01" name="Freeform: Shape 2100">
                  <a:extLst>
                    <a:ext uri="{FF2B5EF4-FFF2-40B4-BE49-F238E27FC236}">
                      <a16:creationId xmlns:a16="http://schemas.microsoft.com/office/drawing/2014/main" id="{F84FE36E-8B73-4B8C-863F-4DE3605EF620}"/>
                    </a:ext>
                  </a:extLst>
                </p:cNvPr>
                <p:cNvSpPr/>
                <p:nvPr/>
              </p:nvSpPr>
              <p:spPr>
                <a:xfrm>
                  <a:off x="7058799" y="1744938"/>
                  <a:ext cx="56648" cy="56648"/>
                </a:xfrm>
                <a:custGeom>
                  <a:avLst/>
                  <a:gdLst>
                    <a:gd name="connsiteX0" fmla="*/ 52610 w 56647"/>
                    <a:gd name="connsiteY0" fmla="*/ 34199 h 56647"/>
                    <a:gd name="connsiteX1" fmla="*/ 34200 w 56647"/>
                    <a:gd name="connsiteY1" fmla="*/ 52610 h 56647"/>
                    <a:gd name="connsiteX2" fmla="*/ 15790 w 56647"/>
                    <a:gd name="connsiteY2" fmla="*/ 34199 h 56647"/>
                    <a:gd name="connsiteX3" fmla="*/ 34200 w 56647"/>
                    <a:gd name="connsiteY3" fmla="*/ 15789 h 56647"/>
                    <a:gd name="connsiteX4" fmla="*/ 52610 w 56647"/>
                    <a:gd name="connsiteY4" fmla="*/ 3419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52610" y="34199"/>
                      </a:moveTo>
                      <a:cubicBezTo>
                        <a:pt x="52610" y="44367"/>
                        <a:pt x="44367" y="52610"/>
                        <a:pt x="34200" y="52610"/>
                      </a:cubicBezTo>
                      <a:cubicBezTo>
                        <a:pt x="24032" y="52610"/>
                        <a:pt x="15790" y="44367"/>
                        <a:pt x="15790" y="34199"/>
                      </a:cubicBezTo>
                      <a:cubicBezTo>
                        <a:pt x="15790" y="24032"/>
                        <a:pt x="24032" y="15789"/>
                        <a:pt x="34200" y="15789"/>
                      </a:cubicBezTo>
                      <a:cubicBezTo>
                        <a:pt x="44367" y="15789"/>
                        <a:pt x="52610" y="24032"/>
                        <a:pt x="52610" y="3419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02" name="Freeform: Shape 2101">
                  <a:extLst>
                    <a:ext uri="{FF2B5EF4-FFF2-40B4-BE49-F238E27FC236}">
                      <a16:creationId xmlns:a16="http://schemas.microsoft.com/office/drawing/2014/main" id="{37E1CC68-7E8C-4104-A7DC-6DD694EF6D83}"/>
                    </a:ext>
                  </a:extLst>
                </p:cNvPr>
                <p:cNvSpPr/>
                <p:nvPr/>
              </p:nvSpPr>
              <p:spPr>
                <a:xfrm>
                  <a:off x="6949752" y="1740690"/>
                  <a:ext cx="84971" cy="84971"/>
                </a:xfrm>
                <a:custGeom>
                  <a:avLst/>
                  <a:gdLst>
                    <a:gd name="connsiteX0" fmla="*/ 78101 w 84971"/>
                    <a:gd name="connsiteY0" fmla="*/ 46945 h 84971"/>
                    <a:gd name="connsiteX1" fmla="*/ 46945 w 84971"/>
                    <a:gd name="connsiteY1" fmla="*/ 78101 h 84971"/>
                    <a:gd name="connsiteX2" fmla="*/ 15788 w 84971"/>
                    <a:gd name="connsiteY2" fmla="*/ 46945 h 84971"/>
                    <a:gd name="connsiteX3" fmla="*/ 46945 w 84971"/>
                    <a:gd name="connsiteY3" fmla="*/ 15789 h 84971"/>
                    <a:gd name="connsiteX4" fmla="*/ 78101 w 84971"/>
                    <a:gd name="connsiteY4" fmla="*/ 46945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78101" y="46945"/>
                      </a:moveTo>
                      <a:cubicBezTo>
                        <a:pt x="78101" y="64152"/>
                        <a:pt x="64152" y="78101"/>
                        <a:pt x="46945" y="78101"/>
                      </a:cubicBezTo>
                      <a:cubicBezTo>
                        <a:pt x="29738" y="78101"/>
                        <a:pt x="15788" y="64152"/>
                        <a:pt x="15788" y="46945"/>
                      </a:cubicBezTo>
                      <a:cubicBezTo>
                        <a:pt x="15788" y="29738"/>
                        <a:pt x="29738" y="15789"/>
                        <a:pt x="46945" y="15789"/>
                      </a:cubicBezTo>
                      <a:cubicBezTo>
                        <a:pt x="64152" y="15789"/>
                        <a:pt x="78101" y="29738"/>
                        <a:pt x="78101" y="469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03" name="Freeform: Shape 2102">
                  <a:extLst>
                    <a:ext uri="{FF2B5EF4-FFF2-40B4-BE49-F238E27FC236}">
                      <a16:creationId xmlns:a16="http://schemas.microsoft.com/office/drawing/2014/main" id="{542F2F39-E97E-4334-9844-C7DD3CB545BF}"/>
                    </a:ext>
                  </a:extLst>
                </p:cNvPr>
                <p:cNvSpPr/>
                <p:nvPr/>
              </p:nvSpPr>
              <p:spPr>
                <a:xfrm>
                  <a:off x="8633604" y="1630227"/>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7" y="15789"/>
                        <a:pt x="15789" y="22870"/>
                        <a:pt x="15789" y="32783"/>
                      </a:cubicBezTo>
                      <a:cubicBezTo>
                        <a:pt x="17206" y="42697"/>
                        <a:pt x="24287"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04" name="Freeform: Shape 2103">
                  <a:extLst>
                    <a:ext uri="{FF2B5EF4-FFF2-40B4-BE49-F238E27FC236}">
                      <a16:creationId xmlns:a16="http://schemas.microsoft.com/office/drawing/2014/main" id="{98325D6E-2748-4ECF-8B83-F689E2D7C0C9}"/>
                    </a:ext>
                  </a:extLst>
                </p:cNvPr>
                <p:cNvSpPr/>
                <p:nvPr/>
              </p:nvSpPr>
              <p:spPr>
                <a:xfrm>
                  <a:off x="7953832" y="1039675"/>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4200" y="38448"/>
                        <a:pt x="38448" y="32783"/>
                        <a:pt x="38448" y="27119"/>
                      </a:cubicBezTo>
                      <a:cubicBezTo>
                        <a:pt x="38448" y="20038"/>
                        <a:pt x="32783" y="15789"/>
                        <a:pt x="27119" y="15789"/>
                      </a:cubicBezTo>
                      <a:cubicBezTo>
                        <a:pt x="20038" y="15789"/>
                        <a:pt x="15789" y="21454"/>
                        <a:pt x="15789" y="27119"/>
                      </a:cubicBezTo>
                      <a:cubicBezTo>
                        <a:pt x="15789" y="34199"/>
                        <a:pt x="21454" y="38448"/>
                        <a:pt x="27119"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05" name="Freeform: Shape 2104">
                  <a:extLst>
                    <a:ext uri="{FF2B5EF4-FFF2-40B4-BE49-F238E27FC236}">
                      <a16:creationId xmlns:a16="http://schemas.microsoft.com/office/drawing/2014/main" id="{038EFB0A-CC0D-4557-A71B-4D85E2F597DF}"/>
                    </a:ext>
                  </a:extLst>
                </p:cNvPr>
                <p:cNvSpPr/>
                <p:nvPr/>
              </p:nvSpPr>
              <p:spPr>
                <a:xfrm>
                  <a:off x="8470742" y="87964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7" y="15789"/>
                        <a:pt x="15789" y="22870"/>
                        <a:pt x="15789" y="32783"/>
                      </a:cubicBezTo>
                      <a:cubicBezTo>
                        <a:pt x="17206" y="42697"/>
                        <a:pt x="24287"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06" name="Freeform: Shape 2105">
                  <a:extLst>
                    <a:ext uri="{FF2B5EF4-FFF2-40B4-BE49-F238E27FC236}">
                      <a16:creationId xmlns:a16="http://schemas.microsoft.com/office/drawing/2014/main" id="{E6AD080D-1141-4B17-878F-18DD16BE373C}"/>
                    </a:ext>
                  </a:extLst>
                </p:cNvPr>
                <p:cNvSpPr/>
                <p:nvPr/>
              </p:nvSpPr>
              <p:spPr>
                <a:xfrm>
                  <a:off x="8299383" y="1157219"/>
                  <a:ext cx="56648" cy="56648"/>
                </a:xfrm>
                <a:custGeom>
                  <a:avLst/>
                  <a:gdLst>
                    <a:gd name="connsiteX0" fmla="*/ 32783 w 56647"/>
                    <a:gd name="connsiteY0" fmla="*/ 49778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7" y="42697"/>
                        <a:pt x="49777" y="32783"/>
                      </a:cubicBezTo>
                      <a:cubicBezTo>
                        <a:pt x="49777" y="24286"/>
                        <a:pt x="42696" y="15789"/>
                        <a:pt x="32783" y="15789"/>
                      </a:cubicBezTo>
                      <a:cubicBezTo>
                        <a:pt x="24286"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07" name="Freeform: Shape 2106">
                  <a:extLst>
                    <a:ext uri="{FF2B5EF4-FFF2-40B4-BE49-F238E27FC236}">
                      <a16:creationId xmlns:a16="http://schemas.microsoft.com/office/drawing/2014/main" id="{EA6DA9C4-0147-4D8D-9DE2-009CF05F2C93}"/>
                    </a:ext>
                  </a:extLst>
                </p:cNvPr>
                <p:cNvSpPr/>
                <p:nvPr/>
              </p:nvSpPr>
              <p:spPr>
                <a:xfrm>
                  <a:off x="7527559" y="1696788"/>
                  <a:ext cx="42486" cy="42486"/>
                </a:xfrm>
                <a:custGeom>
                  <a:avLst/>
                  <a:gdLst>
                    <a:gd name="connsiteX0" fmla="*/ 32783 w 42485"/>
                    <a:gd name="connsiteY0" fmla="*/ 24286 h 42485"/>
                    <a:gd name="connsiteX1" fmla="*/ 24286 w 42485"/>
                    <a:gd name="connsiteY1" fmla="*/ 32783 h 42485"/>
                    <a:gd name="connsiteX2" fmla="*/ 15789 w 42485"/>
                    <a:gd name="connsiteY2" fmla="*/ 24286 h 42485"/>
                    <a:gd name="connsiteX3" fmla="*/ 24286 w 42485"/>
                    <a:gd name="connsiteY3" fmla="*/ 15789 h 42485"/>
                    <a:gd name="connsiteX4" fmla="*/ 32783 w 42485"/>
                    <a:gd name="connsiteY4" fmla="*/ 2428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2783" y="24286"/>
                      </a:moveTo>
                      <a:cubicBezTo>
                        <a:pt x="32783" y="28979"/>
                        <a:pt x="28979" y="32783"/>
                        <a:pt x="24286" y="32783"/>
                      </a:cubicBezTo>
                      <a:cubicBezTo>
                        <a:pt x="19593" y="32783"/>
                        <a:pt x="15789" y="28979"/>
                        <a:pt x="15789" y="24286"/>
                      </a:cubicBezTo>
                      <a:cubicBezTo>
                        <a:pt x="15789" y="19593"/>
                        <a:pt x="19593" y="15789"/>
                        <a:pt x="24286" y="15789"/>
                      </a:cubicBezTo>
                      <a:cubicBezTo>
                        <a:pt x="28979" y="15789"/>
                        <a:pt x="32783" y="19593"/>
                        <a:pt x="32783" y="2428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08" name="Freeform: Shape 2107">
                  <a:extLst>
                    <a:ext uri="{FF2B5EF4-FFF2-40B4-BE49-F238E27FC236}">
                      <a16:creationId xmlns:a16="http://schemas.microsoft.com/office/drawing/2014/main" id="{3398BD9A-E113-49C9-BD4C-FEFDEE2A5DEF}"/>
                    </a:ext>
                  </a:extLst>
                </p:cNvPr>
                <p:cNvSpPr/>
                <p:nvPr/>
              </p:nvSpPr>
              <p:spPr>
                <a:xfrm>
                  <a:off x="9847280" y="5526168"/>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2697"/>
                        <a:pt x="49778" y="32783"/>
                      </a:cubicBezTo>
                      <a:cubicBezTo>
                        <a:pt x="49778" y="22870"/>
                        <a:pt x="42697" y="15789"/>
                        <a:pt x="32783" y="15789"/>
                      </a:cubicBezTo>
                      <a:cubicBezTo>
                        <a:pt x="22870" y="15789"/>
                        <a:pt x="15789" y="22870"/>
                        <a:pt x="15789" y="32783"/>
                      </a:cubicBezTo>
                      <a:cubicBezTo>
                        <a:pt x="15789" y="41280"/>
                        <a:pt x="22870"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09" name="Freeform: Shape 2108">
                  <a:extLst>
                    <a:ext uri="{FF2B5EF4-FFF2-40B4-BE49-F238E27FC236}">
                      <a16:creationId xmlns:a16="http://schemas.microsoft.com/office/drawing/2014/main" id="{B3D43372-CBFA-46CE-851D-A2B6489C3B91}"/>
                    </a:ext>
                  </a:extLst>
                </p:cNvPr>
                <p:cNvSpPr/>
                <p:nvPr/>
              </p:nvSpPr>
              <p:spPr>
                <a:xfrm>
                  <a:off x="9226988" y="5316571"/>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8"/>
                        <a:pt x="28534" y="15789"/>
                        <a:pt x="24286" y="15789"/>
                      </a:cubicBezTo>
                      <a:cubicBezTo>
                        <a:pt x="20037" y="15789"/>
                        <a:pt x="15789" y="20038"/>
                        <a:pt x="15789" y="24286"/>
                      </a:cubicBezTo>
                      <a:cubicBezTo>
                        <a:pt x="15789" y="28535"/>
                        <a:pt x="18622"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10" name="Freeform: Shape 2109">
                  <a:extLst>
                    <a:ext uri="{FF2B5EF4-FFF2-40B4-BE49-F238E27FC236}">
                      <a16:creationId xmlns:a16="http://schemas.microsoft.com/office/drawing/2014/main" id="{177C6424-117D-4A9D-9D21-2C5A9F2D6D2D}"/>
                    </a:ext>
                  </a:extLst>
                </p:cNvPr>
                <p:cNvSpPr/>
                <p:nvPr/>
              </p:nvSpPr>
              <p:spPr>
                <a:xfrm>
                  <a:off x="9192999" y="5157958"/>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7"/>
                        <a:pt x="28535" y="15789"/>
                        <a:pt x="24287" y="15789"/>
                      </a:cubicBezTo>
                      <a:cubicBezTo>
                        <a:pt x="20037" y="15789"/>
                        <a:pt x="15789" y="20037"/>
                        <a:pt x="15789" y="24286"/>
                      </a:cubicBezTo>
                      <a:cubicBezTo>
                        <a:pt x="15789" y="29951"/>
                        <a:pt x="18622" y="32783"/>
                        <a:pt x="24287"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11" name="Freeform: Shape 2110">
                  <a:extLst>
                    <a:ext uri="{FF2B5EF4-FFF2-40B4-BE49-F238E27FC236}">
                      <a16:creationId xmlns:a16="http://schemas.microsoft.com/office/drawing/2014/main" id="{EBBBF903-49C6-41AF-BF81-190647C3965E}"/>
                    </a:ext>
                  </a:extLst>
                </p:cNvPr>
                <p:cNvSpPr/>
                <p:nvPr/>
              </p:nvSpPr>
              <p:spPr>
                <a:xfrm>
                  <a:off x="9647597" y="5459607"/>
                  <a:ext cx="42486" cy="42486"/>
                </a:xfrm>
                <a:custGeom>
                  <a:avLst/>
                  <a:gdLst>
                    <a:gd name="connsiteX0" fmla="*/ 32783 w 42485"/>
                    <a:gd name="connsiteY0" fmla="*/ 24286 h 42485"/>
                    <a:gd name="connsiteX1" fmla="*/ 24286 w 42485"/>
                    <a:gd name="connsiteY1" fmla="*/ 32783 h 42485"/>
                    <a:gd name="connsiteX2" fmla="*/ 15789 w 42485"/>
                    <a:gd name="connsiteY2" fmla="*/ 24286 h 42485"/>
                    <a:gd name="connsiteX3" fmla="*/ 24286 w 42485"/>
                    <a:gd name="connsiteY3" fmla="*/ 15789 h 42485"/>
                    <a:gd name="connsiteX4" fmla="*/ 32783 w 42485"/>
                    <a:gd name="connsiteY4" fmla="*/ 2428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2783" y="24286"/>
                      </a:moveTo>
                      <a:cubicBezTo>
                        <a:pt x="32783" y="28979"/>
                        <a:pt x="28979" y="32783"/>
                        <a:pt x="24286" y="32783"/>
                      </a:cubicBezTo>
                      <a:cubicBezTo>
                        <a:pt x="19593" y="32783"/>
                        <a:pt x="15789" y="28979"/>
                        <a:pt x="15789" y="24286"/>
                      </a:cubicBezTo>
                      <a:cubicBezTo>
                        <a:pt x="15789" y="19594"/>
                        <a:pt x="19593" y="15789"/>
                        <a:pt x="24286" y="15789"/>
                      </a:cubicBezTo>
                      <a:cubicBezTo>
                        <a:pt x="28979" y="15789"/>
                        <a:pt x="32783" y="19593"/>
                        <a:pt x="32783" y="2428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12" name="Freeform: Shape 2111">
                  <a:extLst>
                    <a:ext uri="{FF2B5EF4-FFF2-40B4-BE49-F238E27FC236}">
                      <a16:creationId xmlns:a16="http://schemas.microsoft.com/office/drawing/2014/main" id="{71210B01-C49C-4C06-8821-B7D55CBC1BD7}"/>
                    </a:ext>
                  </a:extLst>
                </p:cNvPr>
                <p:cNvSpPr/>
                <p:nvPr/>
              </p:nvSpPr>
              <p:spPr>
                <a:xfrm>
                  <a:off x="10299045" y="5128218"/>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7"/>
                        <a:pt x="28534" y="15789"/>
                        <a:pt x="24286" y="15789"/>
                      </a:cubicBezTo>
                      <a:cubicBezTo>
                        <a:pt x="20037" y="15789"/>
                        <a:pt x="15789" y="20037"/>
                        <a:pt x="15789" y="24286"/>
                      </a:cubicBezTo>
                      <a:cubicBezTo>
                        <a:pt x="15789" y="28535"/>
                        <a:pt x="18621"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13" name="Freeform: Shape 2112">
                  <a:extLst>
                    <a:ext uri="{FF2B5EF4-FFF2-40B4-BE49-F238E27FC236}">
                      <a16:creationId xmlns:a16="http://schemas.microsoft.com/office/drawing/2014/main" id="{0082226F-15D4-4845-B03E-DFA0B309B5FF}"/>
                    </a:ext>
                  </a:extLst>
                </p:cNvPr>
                <p:cNvSpPr/>
                <p:nvPr/>
              </p:nvSpPr>
              <p:spPr>
                <a:xfrm>
                  <a:off x="10001645" y="5718769"/>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8"/>
                        <a:pt x="28534" y="15789"/>
                        <a:pt x="24286" y="15789"/>
                      </a:cubicBezTo>
                      <a:cubicBezTo>
                        <a:pt x="20037" y="15789"/>
                        <a:pt x="15789" y="20038"/>
                        <a:pt x="15789" y="24286"/>
                      </a:cubicBezTo>
                      <a:cubicBezTo>
                        <a:pt x="15789" y="29951"/>
                        <a:pt x="18621"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14" name="Freeform: Shape 2113">
                  <a:extLst>
                    <a:ext uri="{FF2B5EF4-FFF2-40B4-BE49-F238E27FC236}">
                      <a16:creationId xmlns:a16="http://schemas.microsoft.com/office/drawing/2014/main" id="{2C1F8F18-A536-4E31-A686-F82B2B0ABC22}"/>
                    </a:ext>
                  </a:extLst>
                </p:cNvPr>
                <p:cNvSpPr/>
                <p:nvPr/>
              </p:nvSpPr>
              <p:spPr>
                <a:xfrm>
                  <a:off x="10253727" y="5543162"/>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8"/>
                        <a:pt x="28534" y="15789"/>
                        <a:pt x="24286" y="15789"/>
                      </a:cubicBezTo>
                      <a:cubicBezTo>
                        <a:pt x="20037" y="15789"/>
                        <a:pt x="15789" y="20038"/>
                        <a:pt x="15789" y="24286"/>
                      </a:cubicBezTo>
                      <a:cubicBezTo>
                        <a:pt x="17205" y="28535"/>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15" name="Freeform: Shape 2114">
                  <a:extLst>
                    <a:ext uri="{FF2B5EF4-FFF2-40B4-BE49-F238E27FC236}">
                      <a16:creationId xmlns:a16="http://schemas.microsoft.com/office/drawing/2014/main" id="{729D7D69-0C5B-4521-B0D7-4761246D5B4F}"/>
                    </a:ext>
                  </a:extLst>
                </p:cNvPr>
                <p:cNvSpPr/>
                <p:nvPr/>
              </p:nvSpPr>
              <p:spPr>
                <a:xfrm>
                  <a:off x="10001645" y="5275502"/>
                  <a:ext cx="56648" cy="56648"/>
                </a:xfrm>
                <a:custGeom>
                  <a:avLst/>
                  <a:gdLst>
                    <a:gd name="connsiteX0" fmla="*/ 28534 w 56647"/>
                    <a:gd name="connsiteY0" fmla="*/ 41280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0"/>
                      </a:moveTo>
                      <a:cubicBezTo>
                        <a:pt x="35615" y="41280"/>
                        <a:pt x="41280" y="35616"/>
                        <a:pt x="41280" y="28535"/>
                      </a:cubicBezTo>
                      <a:cubicBezTo>
                        <a:pt x="41280" y="21454"/>
                        <a:pt x="35615" y="15789"/>
                        <a:pt x="28534" y="15789"/>
                      </a:cubicBezTo>
                      <a:cubicBezTo>
                        <a:pt x="21453" y="15789"/>
                        <a:pt x="15789" y="21454"/>
                        <a:pt x="15789" y="28535"/>
                      </a:cubicBezTo>
                      <a:cubicBezTo>
                        <a:pt x="15789" y="35616"/>
                        <a:pt x="21453" y="41280"/>
                        <a:pt x="28534"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16" name="Freeform: Shape 2115">
                  <a:extLst>
                    <a:ext uri="{FF2B5EF4-FFF2-40B4-BE49-F238E27FC236}">
                      <a16:creationId xmlns:a16="http://schemas.microsoft.com/office/drawing/2014/main" id="{FC4A94BE-BFE7-4E35-A170-18C1DF4175D9}"/>
                    </a:ext>
                  </a:extLst>
                </p:cNvPr>
                <p:cNvSpPr/>
                <p:nvPr/>
              </p:nvSpPr>
              <p:spPr>
                <a:xfrm>
                  <a:off x="9328954" y="5081484"/>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5616"/>
                        <a:pt x="21453" y="41281"/>
                        <a:pt x="28534" y="4128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17" name="Freeform: Shape 2116">
                  <a:extLst>
                    <a:ext uri="{FF2B5EF4-FFF2-40B4-BE49-F238E27FC236}">
                      <a16:creationId xmlns:a16="http://schemas.microsoft.com/office/drawing/2014/main" id="{D74B442C-93F4-4784-9635-BFD0E6BC924E}"/>
                    </a:ext>
                  </a:extLst>
                </p:cNvPr>
                <p:cNvSpPr/>
                <p:nvPr/>
              </p:nvSpPr>
              <p:spPr>
                <a:xfrm>
                  <a:off x="9496065" y="4904460"/>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5616"/>
                        <a:pt x="21453" y="41281"/>
                        <a:pt x="28534" y="4128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18" name="Freeform: Shape 2117">
                  <a:extLst>
                    <a:ext uri="{FF2B5EF4-FFF2-40B4-BE49-F238E27FC236}">
                      <a16:creationId xmlns:a16="http://schemas.microsoft.com/office/drawing/2014/main" id="{799C1A40-42C9-4BFB-BD73-23346C8D46BE}"/>
                    </a:ext>
                  </a:extLst>
                </p:cNvPr>
                <p:cNvSpPr/>
                <p:nvPr/>
              </p:nvSpPr>
              <p:spPr>
                <a:xfrm>
                  <a:off x="9474822" y="5527584"/>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5616"/>
                        <a:pt x="21453" y="41281"/>
                        <a:pt x="28534" y="4128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19" name="Freeform: Shape 2118">
                  <a:extLst>
                    <a:ext uri="{FF2B5EF4-FFF2-40B4-BE49-F238E27FC236}">
                      <a16:creationId xmlns:a16="http://schemas.microsoft.com/office/drawing/2014/main" id="{68F7B0E3-A79B-4BB2-A545-07317B7BA427}"/>
                    </a:ext>
                  </a:extLst>
                </p:cNvPr>
                <p:cNvSpPr/>
                <p:nvPr/>
              </p:nvSpPr>
              <p:spPr>
                <a:xfrm>
                  <a:off x="9504562" y="5329317"/>
                  <a:ext cx="42486" cy="42486"/>
                </a:xfrm>
                <a:custGeom>
                  <a:avLst/>
                  <a:gdLst>
                    <a:gd name="connsiteX0" fmla="*/ 21454 w 42485"/>
                    <a:gd name="connsiteY0" fmla="*/ 27119 h 42485"/>
                    <a:gd name="connsiteX1" fmla="*/ 27118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7" y="27119"/>
                        <a:pt x="27118" y="24286"/>
                        <a:pt x="27118" y="21454"/>
                      </a:cubicBezTo>
                      <a:cubicBezTo>
                        <a:pt x="27118" y="18622"/>
                        <a:pt x="24287" y="15789"/>
                        <a:pt x="21454" y="15789"/>
                      </a:cubicBezTo>
                      <a:cubicBezTo>
                        <a:pt x="18622" y="15789"/>
                        <a:pt x="15789" y="18622"/>
                        <a:pt x="15789" y="21454"/>
                      </a:cubicBezTo>
                      <a:cubicBezTo>
                        <a:pt x="15789" y="24286"/>
                        <a:pt x="18622" y="27119"/>
                        <a:pt x="21454" y="2711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20" name="Freeform: Shape 2119">
                  <a:extLst>
                    <a:ext uri="{FF2B5EF4-FFF2-40B4-BE49-F238E27FC236}">
                      <a16:creationId xmlns:a16="http://schemas.microsoft.com/office/drawing/2014/main" id="{0A898074-DF54-4D49-BD02-046915E747F1}"/>
                    </a:ext>
                  </a:extLst>
                </p:cNvPr>
                <p:cNvSpPr/>
                <p:nvPr/>
              </p:nvSpPr>
              <p:spPr>
                <a:xfrm>
                  <a:off x="9263809" y="5503509"/>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21" name="Freeform: Shape 2120">
                  <a:extLst>
                    <a:ext uri="{FF2B5EF4-FFF2-40B4-BE49-F238E27FC236}">
                      <a16:creationId xmlns:a16="http://schemas.microsoft.com/office/drawing/2014/main" id="{F7CCDE29-C528-40FE-BFEF-79980B5C5FFF}"/>
                    </a:ext>
                  </a:extLst>
                </p:cNvPr>
                <p:cNvSpPr/>
                <p:nvPr/>
              </p:nvSpPr>
              <p:spPr>
                <a:xfrm>
                  <a:off x="9661759" y="5054576"/>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5616"/>
                        <a:pt x="21453" y="41281"/>
                        <a:pt x="28534" y="4128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22" name="Freeform: Shape 2121">
                  <a:extLst>
                    <a:ext uri="{FF2B5EF4-FFF2-40B4-BE49-F238E27FC236}">
                      <a16:creationId xmlns:a16="http://schemas.microsoft.com/office/drawing/2014/main" id="{51864622-5DE7-4ABB-9E99-F5CF1EEB105B}"/>
                    </a:ext>
                  </a:extLst>
                </p:cNvPr>
                <p:cNvSpPr/>
                <p:nvPr/>
              </p:nvSpPr>
              <p:spPr>
                <a:xfrm>
                  <a:off x="9874188" y="5186282"/>
                  <a:ext cx="56648" cy="56648"/>
                </a:xfrm>
                <a:custGeom>
                  <a:avLst/>
                  <a:gdLst>
                    <a:gd name="connsiteX0" fmla="*/ 28534 w 56647"/>
                    <a:gd name="connsiteY0" fmla="*/ 41280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0"/>
                      </a:moveTo>
                      <a:cubicBezTo>
                        <a:pt x="35615" y="41280"/>
                        <a:pt x="41280" y="35616"/>
                        <a:pt x="41280" y="28535"/>
                      </a:cubicBezTo>
                      <a:cubicBezTo>
                        <a:pt x="41280" y="21454"/>
                        <a:pt x="35615" y="15789"/>
                        <a:pt x="28534" y="15789"/>
                      </a:cubicBezTo>
                      <a:cubicBezTo>
                        <a:pt x="21453" y="15789"/>
                        <a:pt x="15789" y="21454"/>
                        <a:pt x="15789" y="28535"/>
                      </a:cubicBezTo>
                      <a:cubicBezTo>
                        <a:pt x="15789" y="35616"/>
                        <a:pt x="21453" y="41280"/>
                        <a:pt x="28534"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23" name="Freeform: Shape 2122">
                  <a:extLst>
                    <a:ext uri="{FF2B5EF4-FFF2-40B4-BE49-F238E27FC236}">
                      <a16:creationId xmlns:a16="http://schemas.microsoft.com/office/drawing/2014/main" id="{6460A1DE-9FA5-4A64-8673-FF2DF88CA6EA}"/>
                    </a:ext>
                  </a:extLst>
                </p:cNvPr>
                <p:cNvSpPr/>
                <p:nvPr/>
              </p:nvSpPr>
              <p:spPr>
                <a:xfrm>
                  <a:off x="9457827" y="4648130"/>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7" y="15789"/>
                        <a:pt x="15789" y="20037"/>
                        <a:pt x="15789" y="25702"/>
                      </a:cubicBezTo>
                      <a:cubicBezTo>
                        <a:pt x="17205" y="31367"/>
                        <a:pt x="21454"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24" name="Freeform: Shape 2123">
                  <a:extLst>
                    <a:ext uri="{FF2B5EF4-FFF2-40B4-BE49-F238E27FC236}">
                      <a16:creationId xmlns:a16="http://schemas.microsoft.com/office/drawing/2014/main" id="{DBCA5916-86D2-4A7B-A626-CBA404BC6CA4}"/>
                    </a:ext>
                  </a:extLst>
                </p:cNvPr>
                <p:cNvSpPr/>
                <p:nvPr/>
              </p:nvSpPr>
              <p:spPr>
                <a:xfrm>
                  <a:off x="9285052" y="5533249"/>
                  <a:ext cx="70810" cy="70810"/>
                </a:xfrm>
                <a:custGeom>
                  <a:avLst/>
                  <a:gdLst>
                    <a:gd name="connsiteX0" fmla="*/ 38449 w 70809"/>
                    <a:gd name="connsiteY0" fmla="*/ 61107 h 70809"/>
                    <a:gd name="connsiteX1" fmla="*/ 61107 w 70809"/>
                    <a:gd name="connsiteY1" fmla="*/ 38448 h 70809"/>
                    <a:gd name="connsiteX2" fmla="*/ 38449 w 70809"/>
                    <a:gd name="connsiteY2" fmla="*/ 15789 h 70809"/>
                    <a:gd name="connsiteX3" fmla="*/ 15789 w 70809"/>
                    <a:gd name="connsiteY3" fmla="*/ 38448 h 70809"/>
                    <a:gd name="connsiteX4" fmla="*/ 38449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9" y="61107"/>
                      </a:moveTo>
                      <a:cubicBezTo>
                        <a:pt x="51194" y="61107"/>
                        <a:pt x="61107" y="51194"/>
                        <a:pt x="61107" y="38448"/>
                      </a:cubicBezTo>
                      <a:cubicBezTo>
                        <a:pt x="61107" y="25702"/>
                        <a:pt x="51194" y="15789"/>
                        <a:pt x="38449" y="15789"/>
                      </a:cubicBezTo>
                      <a:cubicBezTo>
                        <a:pt x="25703" y="15789"/>
                        <a:pt x="15789" y="25702"/>
                        <a:pt x="15789" y="38448"/>
                      </a:cubicBezTo>
                      <a:cubicBezTo>
                        <a:pt x="15789" y="51194"/>
                        <a:pt x="25703" y="61107"/>
                        <a:pt x="38449" y="6110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25" name="Freeform: Shape 2124">
                  <a:extLst>
                    <a:ext uri="{FF2B5EF4-FFF2-40B4-BE49-F238E27FC236}">
                      <a16:creationId xmlns:a16="http://schemas.microsoft.com/office/drawing/2014/main" id="{4DCC1D02-EA75-4CC1-9FE7-4938E71F411A}"/>
                    </a:ext>
                  </a:extLst>
                </p:cNvPr>
                <p:cNvSpPr/>
                <p:nvPr/>
              </p:nvSpPr>
              <p:spPr>
                <a:xfrm>
                  <a:off x="9959160" y="5536081"/>
                  <a:ext cx="127457" cy="127457"/>
                </a:xfrm>
                <a:custGeom>
                  <a:avLst/>
                  <a:gdLst>
                    <a:gd name="connsiteX0" fmla="*/ 65356 w 127457"/>
                    <a:gd name="connsiteY0" fmla="*/ 114922 h 127457"/>
                    <a:gd name="connsiteX1" fmla="*/ 114922 w 127457"/>
                    <a:gd name="connsiteY1" fmla="*/ 65356 h 127457"/>
                    <a:gd name="connsiteX2" fmla="*/ 65356 w 127457"/>
                    <a:gd name="connsiteY2" fmla="*/ 15789 h 127457"/>
                    <a:gd name="connsiteX3" fmla="*/ 15789 w 127457"/>
                    <a:gd name="connsiteY3" fmla="*/ 65356 h 127457"/>
                    <a:gd name="connsiteX4" fmla="*/ 65356 w 127457"/>
                    <a:gd name="connsiteY4" fmla="*/ 114922 h 12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57" h="127457">
                      <a:moveTo>
                        <a:pt x="65356" y="114922"/>
                      </a:moveTo>
                      <a:cubicBezTo>
                        <a:pt x="92263" y="114922"/>
                        <a:pt x="114922" y="92263"/>
                        <a:pt x="114922" y="65356"/>
                      </a:cubicBezTo>
                      <a:cubicBezTo>
                        <a:pt x="114922" y="38448"/>
                        <a:pt x="92263" y="15789"/>
                        <a:pt x="65356" y="15789"/>
                      </a:cubicBezTo>
                      <a:cubicBezTo>
                        <a:pt x="38448" y="15789"/>
                        <a:pt x="15789" y="38448"/>
                        <a:pt x="15789" y="65356"/>
                      </a:cubicBezTo>
                      <a:cubicBezTo>
                        <a:pt x="15789" y="92263"/>
                        <a:pt x="38448" y="114922"/>
                        <a:pt x="65356" y="11492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26" name="Freeform: Shape 2125">
                  <a:extLst>
                    <a:ext uri="{FF2B5EF4-FFF2-40B4-BE49-F238E27FC236}">
                      <a16:creationId xmlns:a16="http://schemas.microsoft.com/office/drawing/2014/main" id="{967D1EDB-F238-43F9-9E9C-D6D0A5F120C9}"/>
                    </a:ext>
                  </a:extLst>
                </p:cNvPr>
                <p:cNvSpPr/>
                <p:nvPr/>
              </p:nvSpPr>
              <p:spPr>
                <a:xfrm>
                  <a:off x="9772222" y="4714690"/>
                  <a:ext cx="70810" cy="70810"/>
                </a:xfrm>
                <a:custGeom>
                  <a:avLst/>
                  <a:gdLst>
                    <a:gd name="connsiteX0" fmla="*/ 38448 w 70809"/>
                    <a:gd name="connsiteY0" fmla="*/ 61107 h 70809"/>
                    <a:gd name="connsiteX1" fmla="*/ 61107 w 70809"/>
                    <a:gd name="connsiteY1" fmla="*/ 38448 h 70809"/>
                    <a:gd name="connsiteX2" fmla="*/ 38448 w 70809"/>
                    <a:gd name="connsiteY2" fmla="*/ 15789 h 70809"/>
                    <a:gd name="connsiteX3" fmla="*/ 15789 w 70809"/>
                    <a:gd name="connsiteY3" fmla="*/ 38448 h 70809"/>
                    <a:gd name="connsiteX4" fmla="*/ 38448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8" y="61107"/>
                      </a:moveTo>
                      <a:cubicBezTo>
                        <a:pt x="51194" y="61107"/>
                        <a:pt x="61107" y="51194"/>
                        <a:pt x="61107" y="38448"/>
                      </a:cubicBezTo>
                      <a:cubicBezTo>
                        <a:pt x="61107" y="25703"/>
                        <a:pt x="51194" y="15789"/>
                        <a:pt x="38448" y="15789"/>
                      </a:cubicBezTo>
                      <a:cubicBezTo>
                        <a:pt x="25703" y="15789"/>
                        <a:pt x="15789" y="25703"/>
                        <a:pt x="15789" y="38448"/>
                      </a:cubicBezTo>
                      <a:cubicBezTo>
                        <a:pt x="15789" y="51194"/>
                        <a:pt x="25703" y="61107"/>
                        <a:pt x="38448" y="6110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27" name="Freeform: Shape 2126">
                  <a:extLst>
                    <a:ext uri="{FF2B5EF4-FFF2-40B4-BE49-F238E27FC236}">
                      <a16:creationId xmlns:a16="http://schemas.microsoft.com/office/drawing/2014/main" id="{D33D521C-1E85-4637-952C-F3E270187373}"/>
                    </a:ext>
                  </a:extLst>
                </p:cNvPr>
                <p:cNvSpPr/>
                <p:nvPr/>
              </p:nvSpPr>
              <p:spPr>
                <a:xfrm>
                  <a:off x="10123437" y="504607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2697"/>
                        <a:pt x="49778" y="32783"/>
                      </a:cubicBezTo>
                      <a:cubicBezTo>
                        <a:pt x="49778" y="22870"/>
                        <a:pt x="42697" y="15789"/>
                        <a:pt x="32783" y="15789"/>
                      </a:cubicBezTo>
                      <a:cubicBezTo>
                        <a:pt x="22870"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28" name="Freeform: Shape 2127">
                  <a:extLst>
                    <a:ext uri="{FF2B5EF4-FFF2-40B4-BE49-F238E27FC236}">
                      <a16:creationId xmlns:a16="http://schemas.microsoft.com/office/drawing/2014/main" id="{9CD12075-3BCA-43DE-8ABE-4CBE15F48103}"/>
                    </a:ext>
                  </a:extLst>
                </p:cNvPr>
                <p:cNvSpPr/>
                <p:nvPr/>
              </p:nvSpPr>
              <p:spPr>
                <a:xfrm>
                  <a:off x="9426671" y="5473769"/>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2697"/>
                        <a:pt x="49778" y="32783"/>
                      </a:cubicBezTo>
                      <a:cubicBezTo>
                        <a:pt x="49778" y="22870"/>
                        <a:pt x="42697" y="15789"/>
                        <a:pt x="32783" y="15789"/>
                      </a:cubicBezTo>
                      <a:cubicBezTo>
                        <a:pt x="22870" y="15789"/>
                        <a:pt x="15789" y="22870"/>
                        <a:pt x="15789" y="32783"/>
                      </a:cubicBezTo>
                      <a:cubicBezTo>
                        <a:pt x="15789" y="42697"/>
                        <a:pt x="24287"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29" name="Freeform: Shape 2128">
                  <a:extLst>
                    <a:ext uri="{FF2B5EF4-FFF2-40B4-BE49-F238E27FC236}">
                      <a16:creationId xmlns:a16="http://schemas.microsoft.com/office/drawing/2014/main" id="{A0B23FF9-C6DE-4B1B-8B6B-A0755A4B617D}"/>
                    </a:ext>
                  </a:extLst>
                </p:cNvPr>
                <p:cNvSpPr/>
                <p:nvPr/>
              </p:nvSpPr>
              <p:spPr>
                <a:xfrm>
                  <a:off x="9401180" y="5165039"/>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2697"/>
                        <a:pt x="49778" y="32783"/>
                      </a:cubicBezTo>
                      <a:cubicBezTo>
                        <a:pt x="49778" y="22870"/>
                        <a:pt x="42697" y="15789"/>
                        <a:pt x="32783" y="15789"/>
                      </a:cubicBezTo>
                      <a:cubicBezTo>
                        <a:pt x="22870" y="15789"/>
                        <a:pt x="15789" y="22870"/>
                        <a:pt x="15789" y="32783"/>
                      </a:cubicBezTo>
                      <a:cubicBezTo>
                        <a:pt x="15789" y="42697"/>
                        <a:pt x="24286"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30" name="Freeform: Shape 2129">
                  <a:extLst>
                    <a:ext uri="{FF2B5EF4-FFF2-40B4-BE49-F238E27FC236}">
                      <a16:creationId xmlns:a16="http://schemas.microsoft.com/office/drawing/2014/main" id="{250144BD-9399-4773-8BD5-742E6E41D1FA}"/>
                    </a:ext>
                  </a:extLst>
                </p:cNvPr>
                <p:cNvSpPr/>
                <p:nvPr/>
              </p:nvSpPr>
              <p:spPr>
                <a:xfrm>
                  <a:off x="9214242" y="5216022"/>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2697"/>
                        <a:pt x="49778" y="32783"/>
                      </a:cubicBezTo>
                      <a:cubicBezTo>
                        <a:pt x="49778" y="22870"/>
                        <a:pt x="42697" y="15789"/>
                        <a:pt x="32783" y="15789"/>
                      </a:cubicBezTo>
                      <a:cubicBezTo>
                        <a:pt x="22870" y="15789"/>
                        <a:pt x="15789" y="22870"/>
                        <a:pt x="15789" y="32783"/>
                      </a:cubicBezTo>
                      <a:cubicBezTo>
                        <a:pt x="15789" y="42697"/>
                        <a:pt x="24287"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31" name="Freeform: Shape 2130">
                  <a:extLst>
                    <a:ext uri="{FF2B5EF4-FFF2-40B4-BE49-F238E27FC236}">
                      <a16:creationId xmlns:a16="http://schemas.microsoft.com/office/drawing/2014/main" id="{3A63E1BC-10D4-4EEB-BAD7-2F9F225E6DED}"/>
                    </a:ext>
                  </a:extLst>
                </p:cNvPr>
                <p:cNvSpPr/>
                <p:nvPr/>
              </p:nvSpPr>
              <p:spPr>
                <a:xfrm>
                  <a:off x="10250895" y="5623885"/>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2697"/>
                        <a:pt x="49778" y="32783"/>
                      </a:cubicBezTo>
                      <a:cubicBezTo>
                        <a:pt x="49778" y="22870"/>
                        <a:pt x="42697" y="15789"/>
                        <a:pt x="32783" y="15789"/>
                      </a:cubicBezTo>
                      <a:cubicBezTo>
                        <a:pt x="22870" y="15789"/>
                        <a:pt x="15789" y="22870"/>
                        <a:pt x="15789" y="32783"/>
                      </a:cubicBezTo>
                      <a:cubicBezTo>
                        <a:pt x="15789" y="42697"/>
                        <a:pt x="22870"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32" name="Freeform: Shape 2131">
                  <a:extLst>
                    <a:ext uri="{FF2B5EF4-FFF2-40B4-BE49-F238E27FC236}">
                      <a16:creationId xmlns:a16="http://schemas.microsoft.com/office/drawing/2014/main" id="{A115A667-E7A9-46BA-88B9-D2D8CF2D3EFF}"/>
                    </a:ext>
                  </a:extLst>
                </p:cNvPr>
                <p:cNvSpPr/>
                <p:nvPr/>
              </p:nvSpPr>
              <p:spPr>
                <a:xfrm>
                  <a:off x="10216906" y="5201860"/>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2697"/>
                        <a:pt x="49778" y="32783"/>
                      </a:cubicBezTo>
                      <a:cubicBezTo>
                        <a:pt x="49778" y="22870"/>
                        <a:pt x="42697" y="15789"/>
                        <a:pt x="32783" y="15789"/>
                      </a:cubicBezTo>
                      <a:cubicBezTo>
                        <a:pt x="22870"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33" name="Freeform: Shape 2132">
                  <a:extLst>
                    <a:ext uri="{FF2B5EF4-FFF2-40B4-BE49-F238E27FC236}">
                      <a16:creationId xmlns:a16="http://schemas.microsoft.com/office/drawing/2014/main" id="{0CA18155-8734-429B-956A-D326BD0354A6}"/>
                    </a:ext>
                  </a:extLst>
                </p:cNvPr>
                <p:cNvSpPr/>
                <p:nvPr/>
              </p:nvSpPr>
              <p:spPr>
                <a:xfrm>
                  <a:off x="10296213" y="5363306"/>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7"/>
                        <a:pt x="28534" y="15789"/>
                        <a:pt x="24286" y="15789"/>
                      </a:cubicBezTo>
                      <a:cubicBezTo>
                        <a:pt x="20037" y="15789"/>
                        <a:pt x="15789" y="20037"/>
                        <a:pt x="15789" y="24286"/>
                      </a:cubicBezTo>
                      <a:cubicBezTo>
                        <a:pt x="15789" y="28535"/>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34" name="Freeform: Shape 2133">
                  <a:extLst>
                    <a:ext uri="{FF2B5EF4-FFF2-40B4-BE49-F238E27FC236}">
                      <a16:creationId xmlns:a16="http://schemas.microsoft.com/office/drawing/2014/main" id="{5E87FCF0-C93E-4872-8CEA-8649E30AD611}"/>
                    </a:ext>
                  </a:extLst>
                </p:cNvPr>
                <p:cNvSpPr/>
                <p:nvPr/>
              </p:nvSpPr>
              <p:spPr>
                <a:xfrm>
                  <a:off x="10072455" y="5742845"/>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7"/>
                        <a:pt x="28534" y="15789"/>
                        <a:pt x="24286" y="15789"/>
                      </a:cubicBezTo>
                      <a:cubicBezTo>
                        <a:pt x="20037" y="15789"/>
                        <a:pt x="15789" y="20037"/>
                        <a:pt x="15789" y="24286"/>
                      </a:cubicBezTo>
                      <a:cubicBezTo>
                        <a:pt x="15789" y="28535"/>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35" name="Freeform: Shape 2134">
                  <a:extLst>
                    <a:ext uri="{FF2B5EF4-FFF2-40B4-BE49-F238E27FC236}">
                      <a16:creationId xmlns:a16="http://schemas.microsoft.com/office/drawing/2014/main" id="{71060AA4-800F-4AD2-88FC-82323EADC19A}"/>
                    </a:ext>
                  </a:extLst>
                </p:cNvPr>
                <p:cNvSpPr/>
                <p:nvPr/>
              </p:nvSpPr>
              <p:spPr>
                <a:xfrm>
                  <a:off x="10123437" y="5567237"/>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7"/>
                        <a:pt x="28535" y="15789"/>
                        <a:pt x="24286" y="15789"/>
                      </a:cubicBezTo>
                      <a:cubicBezTo>
                        <a:pt x="20037" y="15789"/>
                        <a:pt x="15789" y="20037"/>
                        <a:pt x="15789" y="24286"/>
                      </a:cubicBezTo>
                      <a:cubicBezTo>
                        <a:pt x="15789" y="28535"/>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36" name="Freeform: Shape 2135">
                  <a:extLst>
                    <a:ext uri="{FF2B5EF4-FFF2-40B4-BE49-F238E27FC236}">
                      <a16:creationId xmlns:a16="http://schemas.microsoft.com/office/drawing/2014/main" id="{D6738847-A9FE-4F7E-8695-7B0E9356989A}"/>
                    </a:ext>
                  </a:extLst>
                </p:cNvPr>
                <p:cNvSpPr/>
                <p:nvPr/>
              </p:nvSpPr>
              <p:spPr>
                <a:xfrm>
                  <a:off x="10063957" y="4700528"/>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8"/>
                        <a:pt x="28535" y="15789"/>
                        <a:pt x="24287" y="15789"/>
                      </a:cubicBezTo>
                      <a:cubicBezTo>
                        <a:pt x="20037" y="15789"/>
                        <a:pt x="15789" y="20038"/>
                        <a:pt x="15789" y="24286"/>
                      </a:cubicBezTo>
                      <a:cubicBezTo>
                        <a:pt x="15789" y="29951"/>
                        <a:pt x="20037" y="32783"/>
                        <a:pt x="24287"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37" name="Freeform: Shape 2136">
                  <a:extLst>
                    <a:ext uri="{FF2B5EF4-FFF2-40B4-BE49-F238E27FC236}">
                      <a16:creationId xmlns:a16="http://schemas.microsoft.com/office/drawing/2014/main" id="{26BA2F92-DE3F-429E-924B-6A4E7ACB9A05}"/>
                    </a:ext>
                  </a:extLst>
                </p:cNvPr>
                <p:cNvSpPr/>
                <p:nvPr/>
              </p:nvSpPr>
              <p:spPr>
                <a:xfrm>
                  <a:off x="10253727" y="5040414"/>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8"/>
                        <a:pt x="28534" y="15789"/>
                        <a:pt x="24286" y="15789"/>
                      </a:cubicBezTo>
                      <a:cubicBezTo>
                        <a:pt x="20037" y="15789"/>
                        <a:pt x="15789" y="20038"/>
                        <a:pt x="15789" y="24286"/>
                      </a:cubicBezTo>
                      <a:cubicBezTo>
                        <a:pt x="15789" y="29951"/>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38" name="Freeform: Shape 2137">
                  <a:extLst>
                    <a:ext uri="{FF2B5EF4-FFF2-40B4-BE49-F238E27FC236}">
                      <a16:creationId xmlns:a16="http://schemas.microsoft.com/office/drawing/2014/main" id="{A51E2E6F-B004-43D5-9741-527393266929}"/>
                    </a:ext>
                  </a:extLst>
                </p:cNvPr>
                <p:cNvSpPr/>
                <p:nvPr/>
              </p:nvSpPr>
              <p:spPr>
                <a:xfrm>
                  <a:off x="10367022" y="5238681"/>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8"/>
                        <a:pt x="28534" y="15789"/>
                        <a:pt x="24286" y="15789"/>
                      </a:cubicBezTo>
                      <a:cubicBezTo>
                        <a:pt x="20037"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39" name="Freeform: Shape 2138">
                  <a:extLst>
                    <a:ext uri="{FF2B5EF4-FFF2-40B4-BE49-F238E27FC236}">
                      <a16:creationId xmlns:a16="http://schemas.microsoft.com/office/drawing/2014/main" id="{687F1A6D-2C4E-46CB-B49C-35073E0D2ED4}"/>
                    </a:ext>
                  </a:extLst>
                </p:cNvPr>
                <p:cNvSpPr/>
                <p:nvPr/>
              </p:nvSpPr>
              <p:spPr>
                <a:xfrm>
                  <a:off x="10364190" y="5434115"/>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7"/>
                        <a:pt x="28535" y="15789"/>
                        <a:pt x="24286" y="15789"/>
                      </a:cubicBezTo>
                      <a:cubicBezTo>
                        <a:pt x="20037" y="15789"/>
                        <a:pt x="15789" y="20037"/>
                        <a:pt x="15789" y="24286"/>
                      </a:cubicBezTo>
                      <a:cubicBezTo>
                        <a:pt x="15789" y="28535"/>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40" name="Freeform: Shape 2139">
                  <a:extLst>
                    <a:ext uri="{FF2B5EF4-FFF2-40B4-BE49-F238E27FC236}">
                      <a16:creationId xmlns:a16="http://schemas.microsoft.com/office/drawing/2014/main" id="{8FDB6C4F-BA41-4201-8887-EB14EEEFAADC}"/>
                    </a:ext>
                  </a:extLst>
                </p:cNvPr>
                <p:cNvSpPr/>
                <p:nvPr/>
              </p:nvSpPr>
              <p:spPr>
                <a:xfrm>
                  <a:off x="9268057" y="5057409"/>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7"/>
                        <a:pt x="28535" y="15789"/>
                        <a:pt x="24287" y="15789"/>
                      </a:cubicBezTo>
                      <a:cubicBezTo>
                        <a:pt x="20038" y="15789"/>
                        <a:pt x="15789" y="20037"/>
                        <a:pt x="15789" y="24286"/>
                      </a:cubicBezTo>
                      <a:cubicBezTo>
                        <a:pt x="15789" y="28535"/>
                        <a:pt x="20038" y="32783"/>
                        <a:pt x="24287"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41" name="Freeform: Shape 2140">
                  <a:extLst>
                    <a:ext uri="{FF2B5EF4-FFF2-40B4-BE49-F238E27FC236}">
                      <a16:creationId xmlns:a16="http://schemas.microsoft.com/office/drawing/2014/main" id="{D5563AA8-ECBB-4195-8906-ABC6746C1F9D}"/>
                    </a:ext>
                  </a:extLst>
                </p:cNvPr>
                <p:cNvSpPr/>
                <p:nvPr/>
              </p:nvSpPr>
              <p:spPr>
                <a:xfrm>
                  <a:off x="9463493" y="4887466"/>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7"/>
                        <a:pt x="28534" y="15789"/>
                        <a:pt x="24286" y="15789"/>
                      </a:cubicBezTo>
                      <a:cubicBezTo>
                        <a:pt x="20037" y="15789"/>
                        <a:pt x="15789" y="20037"/>
                        <a:pt x="15789" y="24286"/>
                      </a:cubicBezTo>
                      <a:cubicBezTo>
                        <a:pt x="15789" y="29951"/>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42" name="Freeform: Shape 2141">
                  <a:extLst>
                    <a:ext uri="{FF2B5EF4-FFF2-40B4-BE49-F238E27FC236}">
                      <a16:creationId xmlns:a16="http://schemas.microsoft.com/office/drawing/2014/main" id="{D4117BD1-FDCF-403D-A378-2967DCC17D63}"/>
                    </a:ext>
                  </a:extLst>
                </p:cNvPr>
                <p:cNvSpPr/>
                <p:nvPr/>
              </p:nvSpPr>
              <p:spPr>
                <a:xfrm>
                  <a:off x="9579620" y="4808159"/>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7"/>
                        <a:pt x="28535" y="15789"/>
                        <a:pt x="24287" y="15789"/>
                      </a:cubicBezTo>
                      <a:cubicBezTo>
                        <a:pt x="20038" y="15789"/>
                        <a:pt x="15789" y="20037"/>
                        <a:pt x="15789" y="24286"/>
                      </a:cubicBezTo>
                      <a:cubicBezTo>
                        <a:pt x="15789" y="29951"/>
                        <a:pt x="20038" y="32783"/>
                        <a:pt x="24287"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43" name="Freeform: Shape 2142">
                  <a:extLst>
                    <a:ext uri="{FF2B5EF4-FFF2-40B4-BE49-F238E27FC236}">
                      <a16:creationId xmlns:a16="http://schemas.microsoft.com/office/drawing/2014/main" id="{B95A17B8-2C6B-4410-8969-B8B6C7A4514F}"/>
                    </a:ext>
                  </a:extLst>
                </p:cNvPr>
                <p:cNvSpPr/>
                <p:nvPr/>
              </p:nvSpPr>
              <p:spPr>
                <a:xfrm>
                  <a:off x="9607943" y="5315155"/>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8"/>
                        <a:pt x="28535" y="15789"/>
                        <a:pt x="24287" y="15789"/>
                      </a:cubicBezTo>
                      <a:cubicBezTo>
                        <a:pt x="20038" y="15789"/>
                        <a:pt x="15789" y="20038"/>
                        <a:pt x="15789" y="24286"/>
                      </a:cubicBezTo>
                      <a:cubicBezTo>
                        <a:pt x="15789" y="28535"/>
                        <a:pt x="20038" y="32783"/>
                        <a:pt x="24287"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44" name="Freeform: Shape 2143">
                  <a:extLst>
                    <a:ext uri="{FF2B5EF4-FFF2-40B4-BE49-F238E27FC236}">
                      <a16:creationId xmlns:a16="http://schemas.microsoft.com/office/drawing/2014/main" id="{0143D6C8-0DB0-43E4-869E-35B15607D2E6}"/>
                    </a:ext>
                  </a:extLst>
                </p:cNvPr>
                <p:cNvSpPr/>
                <p:nvPr/>
              </p:nvSpPr>
              <p:spPr>
                <a:xfrm>
                  <a:off x="9758060" y="5046079"/>
                  <a:ext cx="42486" cy="42486"/>
                </a:xfrm>
                <a:custGeom>
                  <a:avLst/>
                  <a:gdLst>
                    <a:gd name="connsiteX0" fmla="*/ 32784 w 42485"/>
                    <a:gd name="connsiteY0" fmla="*/ 24286 h 42485"/>
                    <a:gd name="connsiteX1" fmla="*/ 24287 w 42485"/>
                    <a:gd name="connsiteY1" fmla="*/ 32783 h 42485"/>
                    <a:gd name="connsiteX2" fmla="*/ 15790 w 42485"/>
                    <a:gd name="connsiteY2" fmla="*/ 24286 h 42485"/>
                    <a:gd name="connsiteX3" fmla="*/ 24287 w 42485"/>
                    <a:gd name="connsiteY3" fmla="*/ 15789 h 42485"/>
                    <a:gd name="connsiteX4" fmla="*/ 32784 w 42485"/>
                    <a:gd name="connsiteY4" fmla="*/ 2428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2784" y="24286"/>
                      </a:moveTo>
                      <a:cubicBezTo>
                        <a:pt x="32784" y="28979"/>
                        <a:pt x="28980" y="32783"/>
                        <a:pt x="24287" y="32783"/>
                      </a:cubicBezTo>
                      <a:cubicBezTo>
                        <a:pt x="19594" y="32783"/>
                        <a:pt x="15790" y="28979"/>
                        <a:pt x="15790" y="24286"/>
                      </a:cubicBezTo>
                      <a:cubicBezTo>
                        <a:pt x="15790" y="19593"/>
                        <a:pt x="19594" y="15789"/>
                        <a:pt x="24287" y="15789"/>
                      </a:cubicBezTo>
                      <a:cubicBezTo>
                        <a:pt x="28980" y="15789"/>
                        <a:pt x="32784" y="19593"/>
                        <a:pt x="32784" y="2428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45" name="Freeform: Shape 2144">
                  <a:extLst>
                    <a:ext uri="{FF2B5EF4-FFF2-40B4-BE49-F238E27FC236}">
                      <a16:creationId xmlns:a16="http://schemas.microsoft.com/office/drawing/2014/main" id="{417A4FF7-697A-4A2B-8FD6-AE8E9E29D6F1}"/>
                    </a:ext>
                  </a:extLst>
                </p:cNvPr>
                <p:cNvSpPr/>
                <p:nvPr/>
              </p:nvSpPr>
              <p:spPr>
                <a:xfrm>
                  <a:off x="9412509" y="5309490"/>
                  <a:ext cx="42486" cy="42486"/>
                </a:xfrm>
                <a:custGeom>
                  <a:avLst/>
                  <a:gdLst>
                    <a:gd name="connsiteX0" fmla="*/ 32783 w 42485"/>
                    <a:gd name="connsiteY0" fmla="*/ 24286 h 42485"/>
                    <a:gd name="connsiteX1" fmla="*/ 24287 w 42485"/>
                    <a:gd name="connsiteY1" fmla="*/ 32783 h 42485"/>
                    <a:gd name="connsiteX2" fmla="*/ 15790 w 42485"/>
                    <a:gd name="connsiteY2" fmla="*/ 24286 h 42485"/>
                    <a:gd name="connsiteX3" fmla="*/ 24287 w 42485"/>
                    <a:gd name="connsiteY3" fmla="*/ 15789 h 42485"/>
                    <a:gd name="connsiteX4" fmla="*/ 32783 w 42485"/>
                    <a:gd name="connsiteY4" fmla="*/ 2428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2783" y="24286"/>
                      </a:moveTo>
                      <a:cubicBezTo>
                        <a:pt x="32783" y="28979"/>
                        <a:pt x="28979" y="32783"/>
                        <a:pt x="24287" y="32783"/>
                      </a:cubicBezTo>
                      <a:cubicBezTo>
                        <a:pt x="19594" y="32783"/>
                        <a:pt x="15790" y="28979"/>
                        <a:pt x="15790" y="24286"/>
                      </a:cubicBezTo>
                      <a:cubicBezTo>
                        <a:pt x="15790" y="19593"/>
                        <a:pt x="19594" y="15789"/>
                        <a:pt x="24287" y="15789"/>
                      </a:cubicBezTo>
                      <a:cubicBezTo>
                        <a:pt x="28979" y="15789"/>
                        <a:pt x="32783" y="19593"/>
                        <a:pt x="32783" y="2428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46" name="Freeform: Shape 2145">
                  <a:extLst>
                    <a:ext uri="{FF2B5EF4-FFF2-40B4-BE49-F238E27FC236}">
                      <a16:creationId xmlns:a16="http://schemas.microsoft.com/office/drawing/2014/main" id="{3A8013AA-B403-4222-A918-62B35192FECD}"/>
                    </a:ext>
                  </a:extLst>
                </p:cNvPr>
                <p:cNvSpPr/>
                <p:nvPr/>
              </p:nvSpPr>
              <p:spPr>
                <a:xfrm>
                  <a:off x="9340284" y="5407207"/>
                  <a:ext cx="70810" cy="70810"/>
                </a:xfrm>
                <a:custGeom>
                  <a:avLst/>
                  <a:gdLst>
                    <a:gd name="connsiteX0" fmla="*/ 39864 w 70809"/>
                    <a:gd name="connsiteY0" fmla="*/ 63940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2610" y="63940"/>
                        <a:pt x="63939" y="52610"/>
                        <a:pt x="63939" y="39864"/>
                      </a:cubicBezTo>
                      <a:cubicBezTo>
                        <a:pt x="63939" y="27119"/>
                        <a:pt x="52610" y="15789"/>
                        <a:pt x="39864" y="15789"/>
                      </a:cubicBezTo>
                      <a:cubicBezTo>
                        <a:pt x="27118" y="15789"/>
                        <a:pt x="15789" y="27119"/>
                        <a:pt x="15789" y="39864"/>
                      </a:cubicBezTo>
                      <a:cubicBezTo>
                        <a:pt x="15789" y="54026"/>
                        <a:pt x="27118" y="63940"/>
                        <a:pt x="39864" y="6394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47" name="Freeform: Shape 2146">
                  <a:extLst>
                    <a:ext uri="{FF2B5EF4-FFF2-40B4-BE49-F238E27FC236}">
                      <a16:creationId xmlns:a16="http://schemas.microsoft.com/office/drawing/2014/main" id="{479CE92D-38EF-40FF-BEAB-E991B9D1274E}"/>
                    </a:ext>
                  </a:extLst>
                </p:cNvPr>
                <p:cNvSpPr/>
                <p:nvPr/>
              </p:nvSpPr>
              <p:spPr>
                <a:xfrm>
                  <a:off x="9660343" y="5271254"/>
                  <a:ext cx="70810" cy="70810"/>
                </a:xfrm>
                <a:custGeom>
                  <a:avLst/>
                  <a:gdLst>
                    <a:gd name="connsiteX0" fmla="*/ 39864 w 70809"/>
                    <a:gd name="connsiteY0" fmla="*/ 63939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1" y="63939"/>
                        <a:pt x="63940" y="52610"/>
                        <a:pt x="63940" y="39864"/>
                      </a:cubicBezTo>
                      <a:cubicBezTo>
                        <a:pt x="63940" y="27118"/>
                        <a:pt x="52611" y="15789"/>
                        <a:pt x="39864" y="15789"/>
                      </a:cubicBezTo>
                      <a:cubicBezTo>
                        <a:pt x="27118" y="15789"/>
                        <a:pt x="15789" y="27118"/>
                        <a:pt x="15789" y="39864"/>
                      </a:cubicBezTo>
                      <a:cubicBezTo>
                        <a:pt x="15789" y="54026"/>
                        <a:pt x="27118" y="63939"/>
                        <a:pt x="39864" y="6393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48" name="Freeform: Shape 2147">
                  <a:extLst>
                    <a:ext uri="{FF2B5EF4-FFF2-40B4-BE49-F238E27FC236}">
                      <a16:creationId xmlns:a16="http://schemas.microsoft.com/office/drawing/2014/main" id="{0E0DCF98-6305-4878-8D9E-18A9713636A3}"/>
                    </a:ext>
                  </a:extLst>
                </p:cNvPr>
                <p:cNvSpPr/>
                <p:nvPr/>
              </p:nvSpPr>
              <p:spPr>
                <a:xfrm>
                  <a:off x="9613519" y="4863390"/>
                  <a:ext cx="99133" cy="99133"/>
                </a:xfrm>
                <a:custGeom>
                  <a:avLst/>
                  <a:gdLst>
                    <a:gd name="connsiteX0" fmla="*/ 49867 w 99133"/>
                    <a:gd name="connsiteY0" fmla="*/ 83766 h 99133"/>
                    <a:gd name="connsiteX1" fmla="*/ 83855 w 99133"/>
                    <a:gd name="connsiteY1" fmla="*/ 49777 h 99133"/>
                    <a:gd name="connsiteX2" fmla="*/ 49867 w 99133"/>
                    <a:gd name="connsiteY2" fmla="*/ 15789 h 99133"/>
                    <a:gd name="connsiteX3" fmla="*/ 15878 w 99133"/>
                    <a:gd name="connsiteY3" fmla="*/ 49777 h 99133"/>
                    <a:gd name="connsiteX4" fmla="*/ 49867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867" y="83766"/>
                      </a:moveTo>
                      <a:cubicBezTo>
                        <a:pt x="68278" y="83766"/>
                        <a:pt x="83855" y="68188"/>
                        <a:pt x="83855" y="49777"/>
                      </a:cubicBezTo>
                      <a:cubicBezTo>
                        <a:pt x="83855" y="31367"/>
                        <a:pt x="68278" y="15789"/>
                        <a:pt x="49867" y="15789"/>
                      </a:cubicBezTo>
                      <a:cubicBezTo>
                        <a:pt x="31456" y="15789"/>
                        <a:pt x="15878" y="31367"/>
                        <a:pt x="15878" y="49777"/>
                      </a:cubicBezTo>
                      <a:cubicBezTo>
                        <a:pt x="14463" y="68188"/>
                        <a:pt x="30040" y="83766"/>
                        <a:pt x="49867" y="8376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49" name="Freeform: Shape 2148">
                  <a:extLst>
                    <a:ext uri="{FF2B5EF4-FFF2-40B4-BE49-F238E27FC236}">
                      <a16:creationId xmlns:a16="http://schemas.microsoft.com/office/drawing/2014/main" id="{EBC42FC4-50DA-4368-9035-25A62C226164}"/>
                    </a:ext>
                  </a:extLst>
                </p:cNvPr>
                <p:cNvSpPr/>
                <p:nvPr/>
              </p:nvSpPr>
              <p:spPr>
                <a:xfrm>
                  <a:off x="10119189" y="4877552"/>
                  <a:ext cx="84971" cy="84971"/>
                </a:xfrm>
                <a:custGeom>
                  <a:avLst/>
                  <a:gdLst>
                    <a:gd name="connsiteX0" fmla="*/ 42696 w 84971"/>
                    <a:gd name="connsiteY0" fmla="*/ 69605 h 84971"/>
                    <a:gd name="connsiteX1" fmla="*/ 69604 w 84971"/>
                    <a:gd name="connsiteY1" fmla="*/ 42697 h 84971"/>
                    <a:gd name="connsiteX2" fmla="*/ 42696 w 84971"/>
                    <a:gd name="connsiteY2" fmla="*/ 15789 h 84971"/>
                    <a:gd name="connsiteX3" fmla="*/ 15789 w 84971"/>
                    <a:gd name="connsiteY3" fmla="*/ 42697 h 84971"/>
                    <a:gd name="connsiteX4" fmla="*/ 42696 w 84971"/>
                    <a:gd name="connsiteY4" fmla="*/ 69605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6" y="69605"/>
                      </a:moveTo>
                      <a:cubicBezTo>
                        <a:pt x="56858" y="69605"/>
                        <a:pt x="69604" y="58275"/>
                        <a:pt x="69604" y="42697"/>
                      </a:cubicBezTo>
                      <a:cubicBezTo>
                        <a:pt x="69604" y="28535"/>
                        <a:pt x="58275" y="15789"/>
                        <a:pt x="42696" y="15789"/>
                      </a:cubicBezTo>
                      <a:cubicBezTo>
                        <a:pt x="28534" y="15789"/>
                        <a:pt x="15789" y="27119"/>
                        <a:pt x="15789" y="42697"/>
                      </a:cubicBezTo>
                      <a:cubicBezTo>
                        <a:pt x="15789" y="58275"/>
                        <a:pt x="28534" y="69605"/>
                        <a:pt x="42696" y="6960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50" name="Freeform: Shape 2149">
                  <a:extLst>
                    <a:ext uri="{FF2B5EF4-FFF2-40B4-BE49-F238E27FC236}">
                      <a16:creationId xmlns:a16="http://schemas.microsoft.com/office/drawing/2014/main" id="{DEF7B703-9A9F-4F41-928F-3714905303C1}"/>
                    </a:ext>
                  </a:extLst>
                </p:cNvPr>
                <p:cNvSpPr/>
                <p:nvPr/>
              </p:nvSpPr>
              <p:spPr>
                <a:xfrm>
                  <a:off x="10122022" y="5302409"/>
                  <a:ext cx="84971" cy="84971"/>
                </a:xfrm>
                <a:custGeom>
                  <a:avLst/>
                  <a:gdLst>
                    <a:gd name="connsiteX0" fmla="*/ 42696 w 84971"/>
                    <a:gd name="connsiteY0" fmla="*/ 69605 h 84971"/>
                    <a:gd name="connsiteX1" fmla="*/ 69604 w 84971"/>
                    <a:gd name="connsiteY1" fmla="*/ 42697 h 84971"/>
                    <a:gd name="connsiteX2" fmla="*/ 42696 w 84971"/>
                    <a:gd name="connsiteY2" fmla="*/ 15789 h 84971"/>
                    <a:gd name="connsiteX3" fmla="*/ 15789 w 84971"/>
                    <a:gd name="connsiteY3" fmla="*/ 42697 h 84971"/>
                    <a:gd name="connsiteX4" fmla="*/ 42696 w 84971"/>
                    <a:gd name="connsiteY4" fmla="*/ 69605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6" y="69605"/>
                      </a:moveTo>
                      <a:cubicBezTo>
                        <a:pt x="56858" y="69605"/>
                        <a:pt x="69604" y="58275"/>
                        <a:pt x="69604" y="42697"/>
                      </a:cubicBezTo>
                      <a:cubicBezTo>
                        <a:pt x="69604" y="28535"/>
                        <a:pt x="58275" y="15789"/>
                        <a:pt x="42696" y="15789"/>
                      </a:cubicBezTo>
                      <a:cubicBezTo>
                        <a:pt x="28534" y="15789"/>
                        <a:pt x="15789" y="27119"/>
                        <a:pt x="15789" y="42697"/>
                      </a:cubicBezTo>
                      <a:cubicBezTo>
                        <a:pt x="15789" y="58275"/>
                        <a:pt x="28534" y="69605"/>
                        <a:pt x="42696" y="6960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51" name="Freeform: Shape 2150">
                  <a:extLst>
                    <a:ext uri="{FF2B5EF4-FFF2-40B4-BE49-F238E27FC236}">
                      <a16:creationId xmlns:a16="http://schemas.microsoft.com/office/drawing/2014/main" id="{F407F144-DF61-4C6B-A682-16950611D53B}"/>
                    </a:ext>
                  </a:extLst>
                </p:cNvPr>
                <p:cNvSpPr/>
                <p:nvPr/>
              </p:nvSpPr>
              <p:spPr>
                <a:xfrm>
                  <a:off x="10188365" y="5489347"/>
                  <a:ext cx="56648" cy="56648"/>
                </a:xfrm>
                <a:custGeom>
                  <a:avLst/>
                  <a:gdLst>
                    <a:gd name="connsiteX0" fmla="*/ 28752 w 56647"/>
                    <a:gd name="connsiteY0" fmla="*/ 41280 h 56647"/>
                    <a:gd name="connsiteX1" fmla="*/ 41498 w 56647"/>
                    <a:gd name="connsiteY1" fmla="*/ 28535 h 56647"/>
                    <a:gd name="connsiteX2" fmla="*/ 28752 w 56647"/>
                    <a:gd name="connsiteY2" fmla="*/ 15789 h 56647"/>
                    <a:gd name="connsiteX3" fmla="*/ 16006 w 56647"/>
                    <a:gd name="connsiteY3" fmla="*/ 28535 h 56647"/>
                    <a:gd name="connsiteX4" fmla="*/ 28752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752" y="41280"/>
                      </a:moveTo>
                      <a:cubicBezTo>
                        <a:pt x="35833" y="41280"/>
                        <a:pt x="41498" y="35616"/>
                        <a:pt x="41498" y="28535"/>
                      </a:cubicBezTo>
                      <a:cubicBezTo>
                        <a:pt x="41498" y="21454"/>
                        <a:pt x="35833" y="15789"/>
                        <a:pt x="28752" y="15789"/>
                      </a:cubicBezTo>
                      <a:cubicBezTo>
                        <a:pt x="21671" y="15789"/>
                        <a:pt x="16006" y="21454"/>
                        <a:pt x="16006" y="28535"/>
                      </a:cubicBezTo>
                      <a:cubicBezTo>
                        <a:pt x="14590" y="35616"/>
                        <a:pt x="20255" y="41280"/>
                        <a:pt x="28752"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52" name="Freeform: Shape 2151">
                  <a:extLst>
                    <a:ext uri="{FF2B5EF4-FFF2-40B4-BE49-F238E27FC236}">
                      <a16:creationId xmlns:a16="http://schemas.microsoft.com/office/drawing/2014/main" id="{484F2820-414B-4F45-97F9-608A7F9C1550}"/>
                    </a:ext>
                  </a:extLst>
                </p:cNvPr>
                <p:cNvSpPr/>
                <p:nvPr/>
              </p:nvSpPr>
              <p:spPr>
                <a:xfrm>
                  <a:off x="10320288" y="5238681"/>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5616"/>
                        <a:pt x="21453" y="41281"/>
                        <a:pt x="28534" y="4128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53" name="Freeform: Shape 2152">
                  <a:extLst>
                    <a:ext uri="{FF2B5EF4-FFF2-40B4-BE49-F238E27FC236}">
                      <a16:creationId xmlns:a16="http://schemas.microsoft.com/office/drawing/2014/main" id="{610FBE2D-117D-4A9F-9A12-296007AD8D09}"/>
                    </a:ext>
                  </a:extLst>
                </p:cNvPr>
                <p:cNvSpPr/>
                <p:nvPr/>
              </p:nvSpPr>
              <p:spPr>
                <a:xfrm>
                  <a:off x="9408261" y="4978102"/>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54" name="Freeform: Shape 2153">
                  <a:extLst>
                    <a:ext uri="{FF2B5EF4-FFF2-40B4-BE49-F238E27FC236}">
                      <a16:creationId xmlns:a16="http://schemas.microsoft.com/office/drawing/2014/main" id="{4E9A0FBC-D9B6-45FA-A5E1-0460ACAEA583}"/>
                    </a:ext>
                  </a:extLst>
                </p:cNvPr>
                <p:cNvSpPr/>
                <p:nvPr/>
              </p:nvSpPr>
              <p:spPr>
                <a:xfrm>
                  <a:off x="9246815" y="5380300"/>
                  <a:ext cx="56648" cy="56648"/>
                </a:xfrm>
                <a:custGeom>
                  <a:avLst/>
                  <a:gdLst>
                    <a:gd name="connsiteX0" fmla="*/ 28535 w 56647"/>
                    <a:gd name="connsiteY0" fmla="*/ 41281 h 56647"/>
                    <a:gd name="connsiteX1" fmla="*/ 41281 w 56647"/>
                    <a:gd name="connsiteY1" fmla="*/ 28535 h 56647"/>
                    <a:gd name="connsiteX2" fmla="*/ 28535 w 56647"/>
                    <a:gd name="connsiteY2" fmla="*/ 15789 h 56647"/>
                    <a:gd name="connsiteX3" fmla="*/ 15789 w 56647"/>
                    <a:gd name="connsiteY3" fmla="*/ 28535 h 56647"/>
                    <a:gd name="connsiteX4" fmla="*/ 28535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1"/>
                      </a:moveTo>
                      <a:cubicBezTo>
                        <a:pt x="35616" y="41281"/>
                        <a:pt x="41281" y="35616"/>
                        <a:pt x="41281" y="28535"/>
                      </a:cubicBezTo>
                      <a:cubicBezTo>
                        <a:pt x="41281" y="21454"/>
                        <a:pt x="35616" y="15789"/>
                        <a:pt x="28535" y="15789"/>
                      </a:cubicBezTo>
                      <a:cubicBezTo>
                        <a:pt x="21454" y="15789"/>
                        <a:pt x="15789" y="21454"/>
                        <a:pt x="15789" y="28535"/>
                      </a:cubicBezTo>
                      <a:cubicBezTo>
                        <a:pt x="15789" y="35616"/>
                        <a:pt x="21454" y="41281"/>
                        <a:pt x="28535" y="4128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55" name="Freeform: Shape 2154">
                  <a:extLst>
                    <a:ext uri="{FF2B5EF4-FFF2-40B4-BE49-F238E27FC236}">
                      <a16:creationId xmlns:a16="http://schemas.microsoft.com/office/drawing/2014/main" id="{D6E67EF0-69A2-4CBE-BD91-5F28D3F73E19}"/>
                    </a:ext>
                  </a:extLst>
                </p:cNvPr>
                <p:cNvSpPr/>
                <p:nvPr/>
              </p:nvSpPr>
              <p:spPr>
                <a:xfrm>
                  <a:off x="9504562" y="5091397"/>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4199"/>
                        <a:pt x="21454" y="41280"/>
                        <a:pt x="28535"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56" name="Freeform: Shape 2155">
                  <a:extLst>
                    <a:ext uri="{FF2B5EF4-FFF2-40B4-BE49-F238E27FC236}">
                      <a16:creationId xmlns:a16="http://schemas.microsoft.com/office/drawing/2014/main" id="{5AF14E20-8673-48DD-BC12-8D0A8E5C25B6}"/>
                    </a:ext>
                  </a:extLst>
                </p:cNvPr>
                <p:cNvSpPr/>
                <p:nvPr/>
              </p:nvSpPr>
              <p:spPr>
                <a:xfrm>
                  <a:off x="9943581" y="5077235"/>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57" name="Freeform: Shape 2156">
                  <a:extLst>
                    <a:ext uri="{FF2B5EF4-FFF2-40B4-BE49-F238E27FC236}">
                      <a16:creationId xmlns:a16="http://schemas.microsoft.com/office/drawing/2014/main" id="{93494EB1-A5FF-4F96-A350-3237D7FDDEDD}"/>
                    </a:ext>
                  </a:extLst>
                </p:cNvPr>
                <p:cNvSpPr/>
                <p:nvPr/>
              </p:nvSpPr>
              <p:spPr>
                <a:xfrm>
                  <a:off x="9828870" y="4915790"/>
                  <a:ext cx="70810" cy="70810"/>
                </a:xfrm>
                <a:custGeom>
                  <a:avLst/>
                  <a:gdLst>
                    <a:gd name="connsiteX0" fmla="*/ 38448 w 70809"/>
                    <a:gd name="connsiteY0" fmla="*/ 61107 h 70809"/>
                    <a:gd name="connsiteX1" fmla="*/ 61107 w 70809"/>
                    <a:gd name="connsiteY1" fmla="*/ 38448 h 70809"/>
                    <a:gd name="connsiteX2" fmla="*/ 38448 w 70809"/>
                    <a:gd name="connsiteY2" fmla="*/ 15789 h 70809"/>
                    <a:gd name="connsiteX3" fmla="*/ 15789 w 70809"/>
                    <a:gd name="connsiteY3" fmla="*/ 38448 h 70809"/>
                    <a:gd name="connsiteX4" fmla="*/ 38448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8" y="61107"/>
                      </a:moveTo>
                      <a:cubicBezTo>
                        <a:pt x="51194" y="61107"/>
                        <a:pt x="61107" y="51194"/>
                        <a:pt x="61107" y="38448"/>
                      </a:cubicBezTo>
                      <a:cubicBezTo>
                        <a:pt x="61107" y="25702"/>
                        <a:pt x="51194" y="15789"/>
                        <a:pt x="38448" y="15789"/>
                      </a:cubicBezTo>
                      <a:cubicBezTo>
                        <a:pt x="25703" y="15789"/>
                        <a:pt x="15789" y="25702"/>
                        <a:pt x="15789" y="38448"/>
                      </a:cubicBezTo>
                      <a:cubicBezTo>
                        <a:pt x="15789" y="51194"/>
                        <a:pt x="25703" y="61107"/>
                        <a:pt x="38448" y="6110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58" name="Freeform: Shape 2157">
                  <a:extLst>
                    <a:ext uri="{FF2B5EF4-FFF2-40B4-BE49-F238E27FC236}">
                      <a16:creationId xmlns:a16="http://schemas.microsoft.com/office/drawing/2014/main" id="{F4AAB9E0-2AC7-4358-ABBE-83DFCB4B3655}"/>
                    </a:ext>
                  </a:extLst>
                </p:cNvPr>
                <p:cNvSpPr/>
                <p:nvPr/>
              </p:nvSpPr>
              <p:spPr>
                <a:xfrm>
                  <a:off x="9721239" y="5394462"/>
                  <a:ext cx="70810" cy="70810"/>
                </a:xfrm>
                <a:custGeom>
                  <a:avLst/>
                  <a:gdLst>
                    <a:gd name="connsiteX0" fmla="*/ 61107 w 70809"/>
                    <a:gd name="connsiteY0" fmla="*/ 38448 h 70809"/>
                    <a:gd name="connsiteX1" fmla="*/ 38448 w 70809"/>
                    <a:gd name="connsiteY1" fmla="*/ 61107 h 70809"/>
                    <a:gd name="connsiteX2" fmla="*/ 15790 w 70809"/>
                    <a:gd name="connsiteY2" fmla="*/ 38448 h 70809"/>
                    <a:gd name="connsiteX3" fmla="*/ 38448 w 70809"/>
                    <a:gd name="connsiteY3" fmla="*/ 15789 h 70809"/>
                    <a:gd name="connsiteX4" fmla="*/ 61107 w 70809"/>
                    <a:gd name="connsiteY4" fmla="*/ 38448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1107" y="38448"/>
                      </a:moveTo>
                      <a:cubicBezTo>
                        <a:pt x="61107" y="50962"/>
                        <a:pt x="50962" y="61107"/>
                        <a:pt x="38448" y="61107"/>
                      </a:cubicBezTo>
                      <a:cubicBezTo>
                        <a:pt x="25934" y="61107"/>
                        <a:pt x="15790" y="50962"/>
                        <a:pt x="15790" y="38448"/>
                      </a:cubicBezTo>
                      <a:cubicBezTo>
                        <a:pt x="15790" y="25934"/>
                        <a:pt x="25935" y="15789"/>
                        <a:pt x="38448" y="15789"/>
                      </a:cubicBezTo>
                      <a:cubicBezTo>
                        <a:pt x="50963" y="15789"/>
                        <a:pt x="61107" y="25934"/>
                        <a:pt x="61107"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59" name="Freeform: Shape 2158">
                  <a:extLst>
                    <a:ext uri="{FF2B5EF4-FFF2-40B4-BE49-F238E27FC236}">
                      <a16:creationId xmlns:a16="http://schemas.microsoft.com/office/drawing/2014/main" id="{3471E877-7021-4250-8D0B-8C7A9E1759DA}"/>
                    </a:ext>
                  </a:extLst>
                </p:cNvPr>
                <p:cNvSpPr/>
                <p:nvPr/>
              </p:nvSpPr>
              <p:spPr>
                <a:xfrm>
                  <a:off x="10078119" y="5442612"/>
                  <a:ext cx="42486" cy="42486"/>
                </a:xfrm>
                <a:custGeom>
                  <a:avLst/>
                  <a:gdLst>
                    <a:gd name="connsiteX0" fmla="*/ 27118 w 42485"/>
                    <a:gd name="connsiteY0" fmla="*/ 38448 h 42485"/>
                    <a:gd name="connsiteX1" fmla="*/ 38449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9" y="32783"/>
                        <a:pt x="38449" y="27119"/>
                      </a:cubicBezTo>
                      <a:cubicBezTo>
                        <a:pt x="38449" y="21454"/>
                        <a:pt x="32783" y="15789"/>
                        <a:pt x="27118" y="15789"/>
                      </a:cubicBezTo>
                      <a:cubicBezTo>
                        <a:pt x="21454" y="15789"/>
                        <a:pt x="15789" y="21454"/>
                        <a:pt x="15789" y="27119"/>
                      </a:cubicBezTo>
                      <a:cubicBezTo>
                        <a:pt x="15789" y="34200"/>
                        <a:pt x="21454" y="38448"/>
                        <a:pt x="27118"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60" name="Freeform: Shape 2159">
                  <a:extLst>
                    <a:ext uri="{FF2B5EF4-FFF2-40B4-BE49-F238E27FC236}">
                      <a16:creationId xmlns:a16="http://schemas.microsoft.com/office/drawing/2014/main" id="{6182676D-FB35-43C7-99DA-00D18E17E8F5}"/>
                    </a:ext>
                  </a:extLst>
                </p:cNvPr>
                <p:cNvSpPr/>
                <p:nvPr/>
              </p:nvSpPr>
              <p:spPr>
                <a:xfrm>
                  <a:off x="10177252" y="5938279"/>
                  <a:ext cx="42486" cy="42486"/>
                </a:xfrm>
                <a:custGeom>
                  <a:avLst/>
                  <a:gdLst>
                    <a:gd name="connsiteX0" fmla="*/ 27118 w 42485"/>
                    <a:gd name="connsiteY0" fmla="*/ 38448 h 42485"/>
                    <a:gd name="connsiteX1" fmla="*/ 38449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9" y="32783"/>
                        <a:pt x="38449" y="27119"/>
                      </a:cubicBezTo>
                      <a:cubicBezTo>
                        <a:pt x="38449" y="21454"/>
                        <a:pt x="32783" y="15789"/>
                        <a:pt x="27118" y="15789"/>
                      </a:cubicBezTo>
                      <a:cubicBezTo>
                        <a:pt x="21454" y="15789"/>
                        <a:pt x="15789" y="21454"/>
                        <a:pt x="15789" y="27119"/>
                      </a:cubicBezTo>
                      <a:cubicBezTo>
                        <a:pt x="15789" y="32783"/>
                        <a:pt x="21454" y="38448"/>
                        <a:pt x="27118"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61" name="Freeform: Shape 2160">
                  <a:extLst>
                    <a:ext uri="{FF2B5EF4-FFF2-40B4-BE49-F238E27FC236}">
                      <a16:creationId xmlns:a16="http://schemas.microsoft.com/office/drawing/2014/main" id="{60F069D2-03CB-4D56-AB76-6819D85A7BD7}"/>
                    </a:ext>
                  </a:extLst>
                </p:cNvPr>
                <p:cNvSpPr/>
                <p:nvPr/>
              </p:nvSpPr>
              <p:spPr>
                <a:xfrm>
                  <a:off x="10222571" y="5856140"/>
                  <a:ext cx="42486" cy="42486"/>
                </a:xfrm>
                <a:custGeom>
                  <a:avLst/>
                  <a:gdLst>
                    <a:gd name="connsiteX0" fmla="*/ 27118 w 42485"/>
                    <a:gd name="connsiteY0" fmla="*/ 38448 h 42485"/>
                    <a:gd name="connsiteX1" fmla="*/ 38448 w 42485"/>
                    <a:gd name="connsiteY1" fmla="*/ 27118 h 42485"/>
                    <a:gd name="connsiteX2" fmla="*/ 27118 w 42485"/>
                    <a:gd name="connsiteY2" fmla="*/ 15789 h 42485"/>
                    <a:gd name="connsiteX3" fmla="*/ 15789 w 42485"/>
                    <a:gd name="connsiteY3" fmla="*/ 27118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8" y="32783"/>
                        <a:pt x="38448" y="27118"/>
                      </a:cubicBezTo>
                      <a:cubicBezTo>
                        <a:pt x="38448" y="21454"/>
                        <a:pt x="32783" y="15789"/>
                        <a:pt x="27118" y="15789"/>
                      </a:cubicBezTo>
                      <a:cubicBezTo>
                        <a:pt x="21454" y="15789"/>
                        <a:pt x="15789" y="21454"/>
                        <a:pt x="15789" y="27118"/>
                      </a:cubicBezTo>
                      <a:cubicBezTo>
                        <a:pt x="15789" y="32783"/>
                        <a:pt x="21454" y="38448"/>
                        <a:pt x="27118"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62" name="Freeform: Shape 2161">
                  <a:extLst>
                    <a:ext uri="{FF2B5EF4-FFF2-40B4-BE49-F238E27FC236}">
                      <a16:creationId xmlns:a16="http://schemas.microsoft.com/office/drawing/2014/main" id="{399D6E3B-9871-4A63-90F5-4FBF9E9B549D}"/>
                    </a:ext>
                  </a:extLst>
                </p:cNvPr>
                <p:cNvSpPr/>
                <p:nvPr/>
              </p:nvSpPr>
              <p:spPr>
                <a:xfrm>
                  <a:off x="10029969" y="4952611"/>
                  <a:ext cx="42486" cy="42486"/>
                </a:xfrm>
                <a:custGeom>
                  <a:avLst/>
                  <a:gdLst>
                    <a:gd name="connsiteX0" fmla="*/ 27118 w 42485"/>
                    <a:gd name="connsiteY0" fmla="*/ 38448 h 42485"/>
                    <a:gd name="connsiteX1" fmla="*/ 38448 w 42485"/>
                    <a:gd name="connsiteY1" fmla="*/ 27118 h 42485"/>
                    <a:gd name="connsiteX2" fmla="*/ 27118 w 42485"/>
                    <a:gd name="connsiteY2" fmla="*/ 15789 h 42485"/>
                    <a:gd name="connsiteX3" fmla="*/ 15789 w 42485"/>
                    <a:gd name="connsiteY3" fmla="*/ 27118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8" y="32783"/>
                        <a:pt x="38448" y="27118"/>
                      </a:cubicBezTo>
                      <a:cubicBezTo>
                        <a:pt x="38448" y="21454"/>
                        <a:pt x="32783" y="15789"/>
                        <a:pt x="27118" y="15789"/>
                      </a:cubicBezTo>
                      <a:cubicBezTo>
                        <a:pt x="21453" y="15789"/>
                        <a:pt x="15789" y="21454"/>
                        <a:pt x="15789" y="27118"/>
                      </a:cubicBezTo>
                      <a:cubicBezTo>
                        <a:pt x="15789" y="34199"/>
                        <a:pt x="21453" y="38448"/>
                        <a:pt x="27118"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63" name="Freeform: Shape 2162">
                  <a:extLst>
                    <a:ext uri="{FF2B5EF4-FFF2-40B4-BE49-F238E27FC236}">
                      <a16:creationId xmlns:a16="http://schemas.microsoft.com/office/drawing/2014/main" id="{90507003-1EAB-4627-A68A-4337183C4594}"/>
                    </a:ext>
                  </a:extLst>
                </p:cNvPr>
                <p:cNvSpPr/>
                <p:nvPr/>
              </p:nvSpPr>
              <p:spPr>
                <a:xfrm>
                  <a:off x="9894014" y="4842147"/>
                  <a:ext cx="42486" cy="42486"/>
                </a:xfrm>
                <a:custGeom>
                  <a:avLst/>
                  <a:gdLst>
                    <a:gd name="connsiteX0" fmla="*/ 27118 w 42485"/>
                    <a:gd name="connsiteY0" fmla="*/ 38448 h 42485"/>
                    <a:gd name="connsiteX1" fmla="*/ 38449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9" y="32783"/>
                        <a:pt x="38449" y="27119"/>
                      </a:cubicBezTo>
                      <a:cubicBezTo>
                        <a:pt x="38449" y="21454"/>
                        <a:pt x="32783" y="15789"/>
                        <a:pt x="27118" y="15789"/>
                      </a:cubicBezTo>
                      <a:cubicBezTo>
                        <a:pt x="21454" y="15789"/>
                        <a:pt x="15789" y="21454"/>
                        <a:pt x="15789" y="27119"/>
                      </a:cubicBezTo>
                      <a:cubicBezTo>
                        <a:pt x="15789" y="34200"/>
                        <a:pt x="21454" y="38448"/>
                        <a:pt x="27118"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64" name="Freeform: Shape 2163">
                  <a:extLst>
                    <a:ext uri="{FF2B5EF4-FFF2-40B4-BE49-F238E27FC236}">
                      <a16:creationId xmlns:a16="http://schemas.microsoft.com/office/drawing/2014/main" id="{5B100960-ACC1-409A-AAB4-02209B21232D}"/>
                    </a:ext>
                  </a:extLst>
                </p:cNvPr>
                <p:cNvSpPr/>
                <p:nvPr/>
              </p:nvSpPr>
              <p:spPr>
                <a:xfrm>
                  <a:off x="10318872" y="5524752"/>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7"/>
                        <a:pt x="28535" y="15789"/>
                        <a:pt x="24287" y="15789"/>
                      </a:cubicBezTo>
                      <a:cubicBezTo>
                        <a:pt x="20037" y="15789"/>
                        <a:pt x="15789" y="20037"/>
                        <a:pt x="15789" y="24286"/>
                      </a:cubicBezTo>
                      <a:cubicBezTo>
                        <a:pt x="15789" y="28535"/>
                        <a:pt x="20037" y="32783"/>
                        <a:pt x="24287"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65" name="Freeform: Shape 2164">
                  <a:extLst>
                    <a:ext uri="{FF2B5EF4-FFF2-40B4-BE49-F238E27FC236}">
                      <a16:creationId xmlns:a16="http://schemas.microsoft.com/office/drawing/2014/main" id="{86CBB2CA-7869-4179-B169-50DCF452CA85}"/>
                    </a:ext>
                  </a:extLst>
                </p:cNvPr>
                <p:cNvSpPr/>
                <p:nvPr/>
              </p:nvSpPr>
              <p:spPr>
                <a:xfrm>
                  <a:off x="9735401" y="5354809"/>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7"/>
                        <a:pt x="28535" y="15789"/>
                        <a:pt x="24287" y="15789"/>
                      </a:cubicBezTo>
                      <a:cubicBezTo>
                        <a:pt x="20038" y="15789"/>
                        <a:pt x="15789" y="20037"/>
                        <a:pt x="15789" y="24286"/>
                      </a:cubicBezTo>
                      <a:cubicBezTo>
                        <a:pt x="15789" y="28535"/>
                        <a:pt x="20038" y="32783"/>
                        <a:pt x="24287"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66" name="Freeform: Shape 2165">
                  <a:extLst>
                    <a:ext uri="{FF2B5EF4-FFF2-40B4-BE49-F238E27FC236}">
                      <a16:creationId xmlns:a16="http://schemas.microsoft.com/office/drawing/2014/main" id="{0B112D52-3712-4A64-8315-0A4DA43855B9}"/>
                    </a:ext>
                  </a:extLst>
                </p:cNvPr>
                <p:cNvSpPr/>
                <p:nvPr/>
              </p:nvSpPr>
              <p:spPr>
                <a:xfrm>
                  <a:off x="9571123" y="5431283"/>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2697"/>
                        <a:pt x="49778" y="32783"/>
                      </a:cubicBezTo>
                      <a:cubicBezTo>
                        <a:pt x="49778" y="22870"/>
                        <a:pt x="42697" y="15789"/>
                        <a:pt x="32783" y="15789"/>
                      </a:cubicBezTo>
                      <a:cubicBezTo>
                        <a:pt x="22870" y="15789"/>
                        <a:pt x="15789" y="22870"/>
                        <a:pt x="15789" y="32783"/>
                      </a:cubicBezTo>
                      <a:cubicBezTo>
                        <a:pt x="15789" y="42697"/>
                        <a:pt x="24286"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67" name="Freeform: Shape 2166">
                  <a:extLst>
                    <a:ext uri="{FF2B5EF4-FFF2-40B4-BE49-F238E27FC236}">
                      <a16:creationId xmlns:a16="http://schemas.microsoft.com/office/drawing/2014/main" id="{594A4E5B-191C-4E84-AEF6-217E645463EA}"/>
                    </a:ext>
                  </a:extLst>
                </p:cNvPr>
                <p:cNvSpPr/>
                <p:nvPr/>
              </p:nvSpPr>
              <p:spPr>
                <a:xfrm>
                  <a:off x="9998813" y="5336398"/>
                  <a:ext cx="56648" cy="56648"/>
                </a:xfrm>
                <a:custGeom>
                  <a:avLst/>
                  <a:gdLst>
                    <a:gd name="connsiteX0" fmla="*/ 34199 w 56647"/>
                    <a:gd name="connsiteY0" fmla="*/ 52610 h 56647"/>
                    <a:gd name="connsiteX1" fmla="*/ 52610 w 56647"/>
                    <a:gd name="connsiteY1" fmla="*/ 34200 h 56647"/>
                    <a:gd name="connsiteX2" fmla="*/ 34199 w 56647"/>
                    <a:gd name="connsiteY2" fmla="*/ 15789 h 56647"/>
                    <a:gd name="connsiteX3" fmla="*/ 15789 w 56647"/>
                    <a:gd name="connsiteY3" fmla="*/ 34200 h 56647"/>
                    <a:gd name="connsiteX4" fmla="*/ 34199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199" y="52610"/>
                      </a:moveTo>
                      <a:cubicBezTo>
                        <a:pt x="44113" y="52610"/>
                        <a:pt x="52610" y="44113"/>
                        <a:pt x="52610" y="34200"/>
                      </a:cubicBezTo>
                      <a:cubicBezTo>
                        <a:pt x="52610" y="24286"/>
                        <a:pt x="44113" y="15789"/>
                        <a:pt x="34199" y="15789"/>
                      </a:cubicBezTo>
                      <a:cubicBezTo>
                        <a:pt x="24286" y="15789"/>
                        <a:pt x="15789" y="24286"/>
                        <a:pt x="15789" y="34200"/>
                      </a:cubicBezTo>
                      <a:cubicBezTo>
                        <a:pt x="15789" y="44113"/>
                        <a:pt x="22870" y="52610"/>
                        <a:pt x="34199" y="5261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68" name="Freeform: Shape 2167">
                  <a:extLst>
                    <a:ext uri="{FF2B5EF4-FFF2-40B4-BE49-F238E27FC236}">
                      <a16:creationId xmlns:a16="http://schemas.microsoft.com/office/drawing/2014/main" id="{20D43F79-ECCE-48B0-8ECD-F9291BBF5A96}"/>
                    </a:ext>
                  </a:extLst>
                </p:cNvPr>
                <p:cNvSpPr/>
                <p:nvPr/>
              </p:nvSpPr>
              <p:spPr>
                <a:xfrm>
                  <a:off x="9481903" y="5020588"/>
                  <a:ext cx="56648" cy="56648"/>
                </a:xfrm>
                <a:custGeom>
                  <a:avLst/>
                  <a:gdLst>
                    <a:gd name="connsiteX0" fmla="*/ 34199 w 56647"/>
                    <a:gd name="connsiteY0" fmla="*/ 52610 h 56647"/>
                    <a:gd name="connsiteX1" fmla="*/ 52610 w 56647"/>
                    <a:gd name="connsiteY1" fmla="*/ 34199 h 56647"/>
                    <a:gd name="connsiteX2" fmla="*/ 34199 w 56647"/>
                    <a:gd name="connsiteY2" fmla="*/ 15789 h 56647"/>
                    <a:gd name="connsiteX3" fmla="*/ 15789 w 56647"/>
                    <a:gd name="connsiteY3" fmla="*/ 34199 h 56647"/>
                    <a:gd name="connsiteX4" fmla="*/ 34199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199" y="52610"/>
                      </a:moveTo>
                      <a:cubicBezTo>
                        <a:pt x="44113" y="52610"/>
                        <a:pt x="52610" y="44113"/>
                        <a:pt x="52610" y="34199"/>
                      </a:cubicBezTo>
                      <a:cubicBezTo>
                        <a:pt x="52610" y="24286"/>
                        <a:pt x="44113" y="15789"/>
                        <a:pt x="34199" y="15789"/>
                      </a:cubicBezTo>
                      <a:cubicBezTo>
                        <a:pt x="24286" y="15789"/>
                        <a:pt x="15789" y="24286"/>
                        <a:pt x="15789" y="34199"/>
                      </a:cubicBezTo>
                      <a:cubicBezTo>
                        <a:pt x="15789" y="44113"/>
                        <a:pt x="24286" y="52610"/>
                        <a:pt x="34199" y="5261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69" name="Freeform: Shape 2168">
                  <a:extLst>
                    <a:ext uri="{FF2B5EF4-FFF2-40B4-BE49-F238E27FC236}">
                      <a16:creationId xmlns:a16="http://schemas.microsoft.com/office/drawing/2014/main" id="{087ED037-6704-40F8-8604-C6EBA6F87E68}"/>
                    </a:ext>
                  </a:extLst>
                </p:cNvPr>
                <p:cNvSpPr/>
                <p:nvPr/>
              </p:nvSpPr>
              <p:spPr>
                <a:xfrm>
                  <a:off x="10160258" y="5237265"/>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3"/>
                      </a:cubicBezTo>
                      <a:cubicBezTo>
                        <a:pt x="35616" y="20038"/>
                        <a:pt x="31368" y="15789"/>
                        <a:pt x="25703" y="15789"/>
                      </a:cubicBezTo>
                      <a:cubicBezTo>
                        <a:pt x="20038" y="15789"/>
                        <a:pt x="15789" y="20038"/>
                        <a:pt x="15789" y="25703"/>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70" name="Freeform: Shape 2169">
                  <a:extLst>
                    <a:ext uri="{FF2B5EF4-FFF2-40B4-BE49-F238E27FC236}">
                      <a16:creationId xmlns:a16="http://schemas.microsoft.com/office/drawing/2014/main" id="{35872D23-DD55-481B-B78B-AE218C331BEE}"/>
                    </a:ext>
                  </a:extLst>
                </p:cNvPr>
                <p:cNvSpPr/>
                <p:nvPr/>
              </p:nvSpPr>
              <p:spPr>
                <a:xfrm>
                  <a:off x="9701413" y="4854893"/>
                  <a:ext cx="42486" cy="42486"/>
                </a:xfrm>
                <a:custGeom>
                  <a:avLst/>
                  <a:gdLst>
                    <a:gd name="connsiteX0" fmla="*/ 25703 w 42485"/>
                    <a:gd name="connsiteY0" fmla="*/ 35616 h 42485"/>
                    <a:gd name="connsiteX1" fmla="*/ 35615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5" y="31367"/>
                        <a:pt x="35615" y="25703"/>
                      </a:cubicBezTo>
                      <a:cubicBezTo>
                        <a:pt x="35615" y="20038"/>
                        <a:pt x="31367" y="15789"/>
                        <a:pt x="25703" y="15789"/>
                      </a:cubicBezTo>
                      <a:cubicBezTo>
                        <a:pt x="20037" y="15789"/>
                        <a:pt x="15789" y="20038"/>
                        <a:pt x="15789" y="25703"/>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71" name="Freeform: Shape 2170">
                  <a:extLst>
                    <a:ext uri="{FF2B5EF4-FFF2-40B4-BE49-F238E27FC236}">
                      <a16:creationId xmlns:a16="http://schemas.microsoft.com/office/drawing/2014/main" id="{F16751C0-9BAF-4F01-8711-96D7188A0344}"/>
                    </a:ext>
                  </a:extLst>
                </p:cNvPr>
                <p:cNvSpPr/>
                <p:nvPr/>
              </p:nvSpPr>
              <p:spPr>
                <a:xfrm>
                  <a:off x="9251064" y="5126802"/>
                  <a:ext cx="42486" cy="42486"/>
                </a:xfrm>
                <a:custGeom>
                  <a:avLst/>
                  <a:gdLst>
                    <a:gd name="connsiteX0" fmla="*/ 25702 w 42485"/>
                    <a:gd name="connsiteY0" fmla="*/ 35616 h 42485"/>
                    <a:gd name="connsiteX1" fmla="*/ 35615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5" y="31367"/>
                        <a:pt x="35615" y="25703"/>
                      </a:cubicBezTo>
                      <a:cubicBezTo>
                        <a:pt x="35615" y="20037"/>
                        <a:pt x="31367" y="15789"/>
                        <a:pt x="25702" y="15789"/>
                      </a:cubicBezTo>
                      <a:cubicBezTo>
                        <a:pt x="20037" y="15789"/>
                        <a:pt x="15789" y="20037"/>
                        <a:pt x="15789" y="25703"/>
                      </a:cubicBezTo>
                      <a:cubicBezTo>
                        <a:pt x="15789" y="31367"/>
                        <a:pt x="20037"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72" name="Freeform: Shape 2171">
                  <a:extLst>
                    <a:ext uri="{FF2B5EF4-FFF2-40B4-BE49-F238E27FC236}">
                      <a16:creationId xmlns:a16="http://schemas.microsoft.com/office/drawing/2014/main" id="{85E03FD6-02FA-47BD-91E5-A1C3DE7F082C}"/>
                    </a:ext>
                  </a:extLst>
                </p:cNvPr>
                <p:cNvSpPr/>
                <p:nvPr/>
              </p:nvSpPr>
              <p:spPr>
                <a:xfrm>
                  <a:off x="9991732" y="5109807"/>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5616"/>
                        <a:pt x="21453" y="41281"/>
                        <a:pt x="28534" y="4128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73" name="Freeform: Shape 2172">
                  <a:extLst>
                    <a:ext uri="{FF2B5EF4-FFF2-40B4-BE49-F238E27FC236}">
                      <a16:creationId xmlns:a16="http://schemas.microsoft.com/office/drawing/2014/main" id="{34BE479C-401E-4EB4-88C6-D64CD5656C7B}"/>
                    </a:ext>
                  </a:extLst>
                </p:cNvPr>
                <p:cNvSpPr/>
                <p:nvPr/>
              </p:nvSpPr>
              <p:spPr>
                <a:xfrm>
                  <a:off x="9664591" y="5179201"/>
                  <a:ext cx="70810" cy="70810"/>
                </a:xfrm>
                <a:custGeom>
                  <a:avLst/>
                  <a:gdLst>
                    <a:gd name="connsiteX0" fmla="*/ 66772 w 70809"/>
                    <a:gd name="connsiteY0" fmla="*/ 41280 h 70809"/>
                    <a:gd name="connsiteX1" fmla="*/ 41281 w 70809"/>
                    <a:gd name="connsiteY1" fmla="*/ 66772 h 70809"/>
                    <a:gd name="connsiteX2" fmla="*/ 15790 w 70809"/>
                    <a:gd name="connsiteY2" fmla="*/ 41280 h 70809"/>
                    <a:gd name="connsiteX3" fmla="*/ 41281 w 70809"/>
                    <a:gd name="connsiteY3" fmla="*/ 15789 h 70809"/>
                    <a:gd name="connsiteX4" fmla="*/ 66772 w 70809"/>
                    <a:gd name="connsiteY4" fmla="*/ 4128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6772" y="41280"/>
                      </a:moveTo>
                      <a:cubicBezTo>
                        <a:pt x="66772" y="55359"/>
                        <a:pt x="55359" y="66772"/>
                        <a:pt x="41281" y="66772"/>
                      </a:cubicBezTo>
                      <a:cubicBezTo>
                        <a:pt x="27202" y="66772"/>
                        <a:pt x="15790" y="55359"/>
                        <a:pt x="15790" y="41280"/>
                      </a:cubicBezTo>
                      <a:cubicBezTo>
                        <a:pt x="15790" y="27202"/>
                        <a:pt x="27203" y="15789"/>
                        <a:pt x="41281" y="15789"/>
                      </a:cubicBezTo>
                      <a:cubicBezTo>
                        <a:pt x="55360" y="15789"/>
                        <a:pt x="66772" y="27202"/>
                        <a:pt x="66772"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74" name="Freeform: Shape 2173">
                  <a:extLst>
                    <a:ext uri="{FF2B5EF4-FFF2-40B4-BE49-F238E27FC236}">
                      <a16:creationId xmlns:a16="http://schemas.microsoft.com/office/drawing/2014/main" id="{F9F5C886-7B1A-4BDD-B512-15B7BEBF8546}"/>
                    </a:ext>
                  </a:extLst>
                </p:cNvPr>
                <p:cNvSpPr/>
                <p:nvPr/>
              </p:nvSpPr>
              <p:spPr>
                <a:xfrm>
                  <a:off x="10058293" y="4854893"/>
                  <a:ext cx="42486" cy="42486"/>
                </a:xfrm>
                <a:custGeom>
                  <a:avLst/>
                  <a:gdLst>
                    <a:gd name="connsiteX0" fmla="*/ 25702 w 42485"/>
                    <a:gd name="connsiteY0" fmla="*/ 35616 h 42485"/>
                    <a:gd name="connsiteX1" fmla="*/ 35615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5" y="31367"/>
                        <a:pt x="35615" y="25703"/>
                      </a:cubicBezTo>
                      <a:cubicBezTo>
                        <a:pt x="35615" y="20038"/>
                        <a:pt x="31367" y="15789"/>
                        <a:pt x="25702" y="15789"/>
                      </a:cubicBezTo>
                      <a:cubicBezTo>
                        <a:pt x="20037" y="15789"/>
                        <a:pt x="15789" y="20038"/>
                        <a:pt x="15789" y="25703"/>
                      </a:cubicBezTo>
                      <a:cubicBezTo>
                        <a:pt x="15789" y="31367"/>
                        <a:pt x="20037"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75" name="Freeform: Shape 2174">
                  <a:extLst>
                    <a:ext uri="{FF2B5EF4-FFF2-40B4-BE49-F238E27FC236}">
                      <a16:creationId xmlns:a16="http://schemas.microsoft.com/office/drawing/2014/main" id="{99B1307A-BC3C-4194-AC52-4F9FEFBA72AD}"/>
                    </a:ext>
                  </a:extLst>
                </p:cNvPr>
                <p:cNvSpPr/>
                <p:nvPr/>
              </p:nvSpPr>
              <p:spPr>
                <a:xfrm>
                  <a:off x="9531470" y="5472352"/>
                  <a:ext cx="42486" cy="42486"/>
                </a:xfrm>
                <a:custGeom>
                  <a:avLst/>
                  <a:gdLst>
                    <a:gd name="connsiteX0" fmla="*/ 25703 w 42485"/>
                    <a:gd name="connsiteY0" fmla="*/ 35616 h 42485"/>
                    <a:gd name="connsiteX1" fmla="*/ 35615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5" y="31367"/>
                        <a:pt x="35615" y="25703"/>
                      </a:cubicBezTo>
                      <a:cubicBezTo>
                        <a:pt x="35615" y="20038"/>
                        <a:pt x="31367" y="15789"/>
                        <a:pt x="25703" y="15789"/>
                      </a:cubicBezTo>
                      <a:cubicBezTo>
                        <a:pt x="20037" y="15789"/>
                        <a:pt x="15789" y="20038"/>
                        <a:pt x="15789" y="25703"/>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76" name="Freeform: Shape 2175">
                  <a:extLst>
                    <a:ext uri="{FF2B5EF4-FFF2-40B4-BE49-F238E27FC236}">
                      <a16:creationId xmlns:a16="http://schemas.microsoft.com/office/drawing/2014/main" id="{B73248D2-62F7-4C05-8F22-0C7F45EB037C}"/>
                    </a:ext>
                  </a:extLst>
                </p:cNvPr>
                <p:cNvSpPr/>
                <p:nvPr/>
              </p:nvSpPr>
              <p:spPr>
                <a:xfrm>
                  <a:off x="9208578" y="5071571"/>
                  <a:ext cx="56648" cy="56648"/>
                </a:xfrm>
                <a:custGeom>
                  <a:avLst/>
                  <a:gdLst>
                    <a:gd name="connsiteX0" fmla="*/ 32783 w 56647"/>
                    <a:gd name="connsiteY0" fmla="*/ 49777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6" y="49777"/>
                        <a:pt x="49777" y="42697"/>
                        <a:pt x="49777" y="32783"/>
                      </a:cubicBezTo>
                      <a:cubicBezTo>
                        <a:pt x="49777" y="22870"/>
                        <a:pt x="42696" y="15789"/>
                        <a:pt x="32783" y="15789"/>
                      </a:cubicBezTo>
                      <a:cubicBezTo>
                        <a:pt x="22870" y="15789"/>
                        <a:pt x="15789" y="22870"/>
                        <a:pt x="15789" y="32783"/>
                      </a:cubicBezTo>
                      <a:cubicBezTo>
                        <a:pt x="15789" y="42697"/>
                        <a:pt x="24286"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77" name="Freeform: Shape 2176">
                  <a:extLst>
                    <a:ext uri="{FF2B5EF4-FFF2-40B4-BE49-F238E27FC236}">
                      <a16:creationId xmlns:a16="http://schemas.microsoft.com/office/drawing/2014/main" id="{B3AA2725-0F7B-4C77-BBD9-398FE0489A41}"/>
                    </a:ext>
                  </a:extLst>
                </p:cNvPr>
                <p:cNvSpPr/>
                <p:nvPr/>
              </p:nvSpPr>
              <p:spPr>
                <a:xfrm>
                  <a:off x="10165923" y="5731516"/>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2697"/>
                        <a:pt x="49778" y="32783"/>
                      </a:cubicBezTo>
                      <a:cubicBezTo>
                        <a:pt x="49778" y="22870"/>
                        <a:pt x="42697" y="15789"/>
                        <a:pt x="32783" y="15789"/>
                      </a:cubicBezTo>
                      <a:cubicBezTo>
                        <a:pt x="22870" y="15789"/>
                        <a:pt x="15789" y="22870"/>
                        <a:pt x="15789" y="32783"/>
                      </a:cubicBezTo>
                      <a:cubicBezTo>
                        <a:pt x="15789" y="42697"/>
                        <a:pt x="22870"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78" name="Freeform: Shape 2177">
                  <a:extLst>
                    <a:ext uri="{FF2B5EF4-FFF2-40B4-BE49-F238E27FC236}">
                      <a16:creationId xmlns:a16="http://schemas.microsoft.com/office/drawing/2014/main" id="{DE64BB4A-5743-4B9F-BE6D-9305A06BC696}"/>
                    </a:ext>
                  </a:extLst>
                </p:cNvPr>
                <p:cNvSpPr/>
                <p:nvPr/>
              </p:nvSpPr>
              <p:spPr>
                <a:xfrm>
                  <a:off x="6227495" y="2749018"/>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8" y="15789"/>
                        <a:pt x="15789" y="20037"/>
                        <a:pt x="15789" y="25702"/>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79" name="Freeform: Shape 2178">
                  <a:extLst>
                    <a:ext uri="{FF2B5EF4-FFF2-40B4-BE49-F238E27FC236}">
                      <a16:creationId xmlns:a16="http://schemas.microsoft.com/office/drawing/2014/main" id="{B318971A-791C-43FC-9613-E0E3C9F09EBE}"/>
                    </a:ext>
                  </a:extLst>
                </p:cNvPr>
                <p:cNvSpPr/>
                <p:nvPr/>
              </p:nvSpPr>
              <p:spPr>
                <a:xfrm>
                  <a:off x="6257235" y="2668295"/>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7" y="15789"/>
                        <a:pt x="15789" y="20038"/>
                        <a:pt x="15789" y="25703"/>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80" name="Freeform: Shape 2179">
                  <a:extLst>
                    <a:ext uri="{FF2B5EF4-FFF2-40B4-BE49-F238E27FC236}">
                      <a16:creationId xmlns:a16="http://schemas.microsoft.com/office/drawing/2014/main" id="{AFAFAA29-E0BC-4A13-9A30-029DC08CC766}"/>
                    </a:ext>
                  </a:extLst>
                </p:cNvPr>
                <p:cNvSpPr/>
                <p:nvPr/>
              </p:nvSpPr>
              <p:spPr>
                <a:xfrm>
                  <a:off x="6192090" y="2628641"/>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8" y="15789"/>
                        <a:pt x="15789" y="20037"/>
                        <a:pt x="15789" y="25702"/>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81" name="Freeform: Shape 2180">
                  <a:extLst>
                    <a:ext uri="{FF2B5EF4-FFF2-40B4-BE49-F238E27FC236}">
                      <a16:creationId xmlns:a16="http://schemas.microsoft.com/office/drawing/2014/main" id="{38132EF0-0484-4437-BFF2-37D32C01F518}"/>
                    </a:ext>
                  </a:extLst>
                </p:cNvPr>
                <p:cNvSpPr/>
                <p:nvPr/>
              </p:nvSpPr>
              <p:spPr>
                <a:xfrm>
                  <a:off x="6244489" y="2608815"/>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2697"/>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82" name="Freeform: Shape 2181">
                  <a:extLst>
                    <a:ext uri="{FF2B5EF4-FFF2-40B4-BE49-F238E27FC236}">
                      <a16:creationId xmlns:a16="http://schemas.microsoft.com/office/drawing/2014/main" id="{6BBA1AC2-C49F-4CCB-8F39-A8D29A234E84}"/>
                    </a:ext>
                  </a:extLst>
                </p:cNvPr>
                <p:cNvSpPr/>
                <p:nvPr/>
              </p:nvSpPr>
              <p:spPr>
                <a:xfrm>
                  <a:off x="6621196" y="276459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83" name="Freeform: Shape 2182">
                  <a:extLst>
                    <a:ext uri="{FF2B5EF4-FFF2-40B4-BE49-F238E27FC236}">
                      <a16:creationId xmlns:a16="http://schemas.microsoft.com/office/drawing/2014/main" id="{E45FBC53-7E8C-4589-9D5C-0571FA4B1220}"/>
                    </a:ext>
                  </a:extLst>
                </p:cNvPr>
                <p:cNvSpPr/>
                <p:nvPr/>
              </p:nvSpPr>
              <p:spPr>
                <a:xfrm>
                  <a:off x="6829376" y="2587572"/>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2697"/>
                        <a:pt x="49778" y="32783"/>
                      </a:cubicBezTo>
                      <a:cubicBezTo>
                        <a:pt x="49778" y="22870"/>
                        <a:pt x="42697" y="15789"/>
                        <a:pt x="32783" y="15789"/>
                      </a:cubicBezTo>
                      <a:cubicBezTo>
                        <a:pt x="22870" y="15789"/>
                        <a:pt x="15789" y="22870"/>
                        <a:pt x="15789" y="32783"/>
                      </a:cubicBezTo>
                      <a:cubicBezTo>
                        <a:pt x="15789" y="41280"/>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84" name="Freeform: Shape 2183">
                  <a:extLst>
                    <a:ext uri="{FF2B5EF4-FFF2-40B4-BE49-F238E27FC236}">
                      <a16:creationId xmlns:a16="http://schemas.microsoft.com/office/drawing/2014/main" id="{BB5F3223-842C-4AB2-8182-B3349A8117A4}"/>
                    </a:ext>
                  </a:extLst>
                </p:cNvPr>
                <p:cNvSpPr/>
                <p:nvPr/>
              </p:nvSpPr>
              <p:spPr>
                <a:xfrm>
                  <a:off x="6915764" y="2434623"/>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1454"/>
                        <a:pt x="38448" y="15789"/>
                        <a:pt x="29951" y="15789"/>
                      </a:cubicBezTo>
                      <a:cubicBezTo>
                        <a:pt x="22870" y="15789"/>
                        <a:pt x="15789" y="21454"/>
                        <a:pt x="15789" y="29951"/>
                      </a:cubicBezTo>
                      <a:cubicBezTo>
                        <a:pt x="15789" y="38448"/>
                        <a:pt x="21454"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85" name="Freeform: Shape 2184">
                  <a:extLst>
                    <a:ext uri="{FF2B5EF4-FFF2-40B4-BE49-F238E27FC236}">
                      <a16:creationId xmlns:a16="http://schemas.microsoft.com/office/drawing/2014/main" id="{B9E7C65D-11B2-44E5-A2F5-CB6870CE9D7B}"/>
                    </a:ext>
                  </a:extLst>
                </p:cNvPr>
                <p:cNvSpPr/>
                <p:nvPr/>
              </p:nvSpPr>
              <p:spPr>
                <a:xfrm>
                  <a:off x="6379027" y="2400635"/>
                  <a:ext cx="70810" cy="70810"/>
                </a:xfrm>
                <a:custGeom>
                  <a:avLst/>
                  <a:gdLst>
                    <a:gd name="connsiteX0" fmla="*/ 37032 w 70809"/>
                    <a:gd name="connsiteY0" fmla="*/ 15789 h 70809"/>
                    <a:gd name="connsiteX1" fmla="*/ 58275 w 70809"/>
                    <a:gd name="connsiteY1" fmla="*/ 37032 h 70809"/>
                    <a:gd name="connsiteX2" fmla="*/ 37032 w 70809"/>
                    <a:gd name="connsiteY2" fmla="*/ 58275 h 70809"/>
                    <a:gd name="connsiteX3" fmla="*/ 15789 w 70809"/>
                    <a:gd name="connsiteY3" fmla="*/ 37032 h 70809"/>
                    <a:gd name="connsiteX4" fmla="*/ 37032 w 70809"/>
                    <a:gd name="connsiteY4" fmla="*/ 15789 h 70809"/>
                    <a:gd name="connsiteX5" fmla="*/ 37032 w 70809"/>
                    <a:gd name="connsiteY5" fmla="*/ 15789 h 70809"/>
                    <a:gd name="connsiteX6" fmla="*/ 37032 w 70809"/>
                    <a:gd name="connsiteY6" fmla="*/ 24286 h 70809"/>
                    <a:gd name="connsiteX7" fmla="*/ 25702 w 70809"/>
                    <a:gd name="connsiteY7" fmla="*/ 35616 h 70809"/>
                    <a:gd name="connsiteX8" fmla="*/ 37032 w 70809"/>
                    <a:gd name="connsiteY8" fmla="*/ 46945 h 70809"/>
                    <a:gd name="connsiteX9" fmla="*/ 48361 w 70809"/>
                    <a:gd name="connsiteY9" fmla="*/ 35616 h 70809"/>
                    <a:gd name="connsiteX10" fmla="*/ 37032 w 70809"/>
                    <a:gd name="connsiteY10" fmla="*/ 24286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37032" y="15789"/>
                      </a:moveTo>
                      <a:cubicBezTo>
                        <a:pt x="48361" y="15789"/>
                        <a:pt x="58275" y="25702"/>
                        <a:pt x="58275" y="37032"/>
                      </a:cubicBezTo>
                      <a:cubicBezTo>
                        <a:pt x="58275" y="48361"/>
                        <a:pt x="48361" y="58275"/>
                        <a:pt x="37032" y="58275"/>
                      </a:cubicBezTo>
                      <a:cubicBezTo>
                        <a:pt x="25702" y="58275"/>
                        <a:pt x="15789" y="48361"/>
                        <a:pt x="15789" y="37032"/>
                      </a:cubicBezTo>
                      <a:cubicBezTo>
                        <a:pt x="15789" y="24286"/>
                        <a:pt x="25702" y="15789"/>
                        <a:pt x="37032" y="15789"/>
                      </a:cubicBezTo>
                      <a:lnTo>
                        <a:pt x="37032" y="15789"/>
                      </a:lnTo>
                      <a:close/>
                      <a:moveTo>
                        <a:pt x="37032" y="24286"/>
                      </a:moveTo>
                      <a:cubicBezTo>
                        <a:pt x="29951" y="24286"/>
                        <a:pt x="25702" y="29951"/>
                        <a:pt x="25702" y="35616"/>
                      </a:cubicBezTo>
                      <a:cubicBezTo>
                        <a:pt x="25702" y="42697"/>
                        <a:pt x="31367" y="46945"/>
                        <a:pt x="37032" y="46945"/>
                      </a:cubicBezTo>
                      <a:cubicBezTo>
                        <a:pt x="44113" y="46945"/>
                        <a:pt x="48361" y="41280"/>
                        <a:pt x="48361" y="35616"/>
                      </a:cubicBezTo>
                      <a:cubicBezTo>
                        <a:pt x="49778" y="29951"/>
                        <a:pt x="44113" y="24286"/>
                        <a:pt x="37032" y="2428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86" name="Freeform: Shape 2185">
                  <a:extLst>
                    <a:ext uri="{FF2B5EF4-FFF2-40B4-BE49-F238E27FC236}">
                      <a16:creationId xmlns:a16="http://schemas.microsoft.com/office/drawing/2014/main" id="{10DBEBB6-D668-477E-BBB2-48C5DA2CAEAB}"/>
                    </a:ext>
                  </a:extLst>
                </p:cNvPr>
                <p:cNvSpPr/>
                <p:nvPr/>
              </p:nvSpPr>
              <p:spPr>
                <a:xfrm>
                  <a:off x="6870446" y="2812746"/>
                  <a:ext cx="70810" cy="70810"/>
                </a:xfrm>
                <a:custGeom>
                  <a:avLst/>
                  <a:gdLst>
                    <a:gd name="connsiteX0" fmla="*/ 37032 w 70809"/>
                    <a:gd name="connsiteY0" fmla="*/ 15789 h 70809"/>
                    <a:gd name="connsiteX1" fmla="*/ 58275 w 70809"/>
                    <a:gd name="connsiteY1" fmla="*/ 37032 h 70809"/>
                    <a:gd name="connsiteX2" fmla="*/ 37032 w 70809"/>
                    <a:gd name="connsiteY2" fmla="*/ 58275 h 70809"/>
                    <a:gd name="connsiteX3" fmla="*/ 15789 w 70809"/>
                    <a:gd name="connsiteY3" fmla="*/ 37032 h 70809"/>
                    <a:gd name="connsiteX4" fmla="*/ 37032 w 70809"/>
                    <a:gd name="connsiteY4" fmla="*/ 15789 h 70809"/>
                    <a:gd name="connsiteX5" fmla="*/ 37032 w 70809"/>
                    <a:gd name="connsiteY5" fmla="*/ 15789 h 70809"/>
                    <a:gd name="connsiteX6" fmla="*/ 37032 w 70809"/>
                    <a:gd name="connsiteY6" fmla="*/ 24286 h 70809"/>
                    <a:gd name="connsiteX7" fmla="*/ 25703 w 70809"/>
                    <a:gd name="connsiteY7" fmla="*/ 35616 h 70809"/>
                    <a:gd name="connsiteX8" fmla="*/ 37032 w 70809"/>
                    <a:gd name="connsiteY8" fmla="*/ 46945 h 70809"/>
                    <a:gd name="connsiteX9" fmla="*/ 48362 w 70809"/>
                    <a:gd name="connsiteY9" fmla="*/ 35616 h 70809"/>
                    <a:gd name="connsiteX10" fmla="*/ 37032 w 70809"/>
                    <a:gd name="connsiteY10" fmla="*/ 24286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37032" y="15789"/>
                      </a:moveTo>
                      <a:cubicBezTo>
                        <a:pt x="48362" y="15789"/>
                        <a:pt x="58275" y="25702"/>
                        <a:pt x="58275" y="37032"/>
                      </a:cubicBezTo>
                      <a:cubicBezTo>
                        <a:pt x="58275" y="48361"/>
                        <a:pt x="48362" y="58275"/>
                        <a:pt x="37032" y="58275"/>
                      </a:cubicBezTo>
                      <a:cubicBezTo>
                        <a:pt x="25703" y="58275"/>
                        <a:pt x="15789" y="48361"/>
                        <a:pt x="15789" y="37032"/>
                      </a:cubicBezTo>
                      <a:cubicBezTo>
                        <a:pt x="15789" y="24286"/>
                        <a:pt x="25703" y="15789"/>
                        <a:pt x="37032" y="15789"/>
                      </a:cubicBezTo>
                      <a:lnTo>
                        <a:pt x="37032" y="15789"/>
                      </a:lnTo>
                      <a:close/>
                      <a:moveTo>
                        <a:pt x="37032" y="24286"/>
                      </a:moveTo>
                      <a:cubicBezTo>
                        <a:pt x="29951" y="24286"/>
                        <a:pt x="25703" y="29951"/>
                        <a:pt x="25703" y="35616"/>
                      </a:cubicBezTo>
                      <a:cubicBezTo>
                        <a:pt x="25703" y="42697"/>
                        <a:pt x="31367" y="46945"/>
                        <a:pt x="37032" y="46945"/>
                      </a:cubicBezTo>
                      <a:cubicBezTo>
                        <a:pt x="44113" y="46945"/>
                        <a:pt x="48362" y="41280"/>
                        <a:pt x="48362" y="35616"/>
                      </a:cubicBezTo>
                      <a:cubicBezTo>
                        <a:pt x="48362" y="29951"/>
                        <a:pt x="44113" y="24286"/>
                        <a:pt x="37032" y="2428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87" name="Freeform: Shape 2186">
                  <a:extLst>
                    <a:ext uri="{FF2B5EF4-FFF2-40B4-BE49-F238E27FC236}">
                      <a16:creationId xmlns:a16="http://schemas.microsoft.com/office/drawing/2014/main" id="{1056AF17-9701-42A1-9BD4-9B96FF4A0916}"/>
                    </a:ext>
                  </a:extLst>
                </p:cNvPr>
                <p:cNvSpPr/>
                <p:nvPr/>
              </p:nvSpPr>
              <p:spPr>
                <a:xfrm>
                  <a:off x="7687453" y="3223442"/>
                  <a:ext cx="70810" cy="70810"/>
                </a:xfrm>
                <a:custGeom>
                  <a:avLst/>
                  <a:gdLst>
                    <a:gd name="connsiteX0" fmla="*/ 35751 w 70809"/>
                    <a:gd name="connsiteY0" fmla="*/ 55442 h 70809"/>
                    <a:gd name="connsiteX1" fmla="*/ 55578 w 70809"/>
                    <a:gd name="connsiteY1" fmla="*/ 35616 h 70809"/>
                    <a:gd name="connsiteX2" fmla="*/ 35751 w 70809"/>
                    <a:gd name="connsiteY2" fmla="*/ 15789 h 70809"/>
                    <a:gd name="connsiteX3" fmla="*/ 15924 w 70809"/>
                    <a:gd name="connsiteY3" fmla="*/ 35616 h 70809"/>
                    <a:gd name="connsiteX4" fmla="*/ 35751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751" y="55442"/>
                      </a:moveTo>
                      <a:cubicBezTo>
                        <a:pt x="47081" y="55442"/>
                        <a:pt x="55578" y="46945"/>
                        <a:pt x="55578" y="35616"/>
                      </a:cubicBezTo>
                      <a:cubicBezTo>
                        <a:pt x="55578" y="24286"/>
                        <a:pt x="47081" y="15789"/>
                        <a:pt x="35751" y="15789"/>
                      </a:cubicBezTo>
                      <a:cubicBezTo>
                        <a:pt x="24422" y="15789"/>
                        <a:pt x="15924" y="24286"/>
                        <a:pt x="15924" y="35616"/>
                      </a:cubicBezTo>
                      <a:cubicBezTo>
                        <a:pt x="14508" y="46945"/>
                        <a:pt x="24422" y="55442"/>
                        <a:pt x="35751"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88" name="Freeform: Shape 2187">
                  <a:extLst>
                    <a:ext uri="{FF2B5EF4-FFF2-40B4-BE49-F238E27FC236}">
                      <a16:creationId xmlns:a16="http://schemas.microsoft.com/office/drawing/2014/main" id="{1AE1A6FE-4B16-4646-AB95-B406658D05AE}"/>
                    </a:ext>
                  </a:extLst>
                </p:cNvPr>
                <p:cNvSpPr/>
                <p:nvPr/>
              </p:nvSpPr>
              <p:spPr>
                <a:xfrm>
                  <a:off x="7996318" y="3590235"/>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3" y="46945"/>
                        <a:pt x="55443" y="35616"/>
                      </a:cubicBezTo>
                      <a:cubicBezTo>
                        <a:pt x="55443" y="24286"/>
                        <a:pt x="46945" y="15789"/>
                        <a:pt x="35616" y="15789"/>
                      </a:cubicBezTo>
                      <a:cubicBezTo>
                        <a:pt x="24286" y="15789"/>
                        <a:pt x="15789" y="24286"/>
                        <a:pt x="15789" y="35616"/>
                      </a:cubicBezTo>
                      <a:cubicBezTo>
                        <a:pt x="15789" y="46945"/>
                        <a:pt x="24286"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89" name="Freeform: Shape 2188">
                  <a:extLst>
                    <a:ext uri="{FF2B5EF4-FFF2-40B4-BE49-F238E27FC236}">
                      <a16:creationId xmlns:a16="http://schemas.microsoft.com/office/drawing/2014/main" id="{6DDDE704-3093-48B4-9150-84656D817B35}"/>
                    </a:ext>
                  </a:extLst>
                </p:cNvPr>
                <p:cNvSpPr/>
                <p:nvPr/>
              </p:nvSpPr>
              <p:spPr>
                <a:xfrm>
                  <a:off x="7649351" y="2414796"/>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29" y="55442"/>
                        <a:pt x="55443" y="46945"/>
                        <a:pt x="55443" y="35616"/>
                      </a:cubicBezTo>
                      <a:cubicBezTo>
                        <a:pt x="55443" y="25702"/>
                        <a:pt x="46945" y="15789"/>
                        <a:pt x="35616" y="15789"/>
                      </a:cubicBezTo>
                      <a:cubicBezTo>
                        <a:pt x="25703" y="15789"/>
                        <a:pt x="15789" y="24286"/>
                        <a:pt x="15789" y="35616"/>
                      </a:cubicBezTo>
                      <a:cubicBezTo>
                        <a:pt x="17205" y="46945"/>
                        <a:pt x="25703"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90" name="Freeform: Shape 2189">
                  <a:extLst>
                    <a:ext uri="{FF2B5EF4-FFF2-40B4-BE49-F238E27FC236}">
                      <a16:creationId xmlns:a16="http://schemas.microsoft.com/office/drawing/2014/main" id="{854AB506-6072-409E-8B9C-BEF3C559CB7C}"/>
                    </a:ext>
                  </a:extLst>
                </p:cNvPr>
                <p:cNvSpPr/>
                <p:nvPr/>
              </p:nvSpPr>
              <p:spPr>
                <a:xfrm>
                  <a:off x="8479240" y="3047834"/>
                  <a:ext cx="141619" cy="141619"/>
                </a:xfrm>
                <a:custGeom>
                  <a:avLst/>
                  <a:gdLst>
                    <a:gd name="connsiteX0" fmla="*/ 73853 w 141619"/>
                    <a:gd name="connsiteY0" fmla="*/ 131917 h 141619"/>
                    <a:gd name="connsiteX1" fmla="*/ 131916 w 141619"/>
                    <a:gd name="connsiteY1" fmla="*/ 73853 h 141619"/>
                    <a:gd name="connsiteX2" fmla="*/ 73853 w 141619"/>
                    <a:gd name="connsiteY2" fmla="*/ 15789 h 141619"/>
                    <a:gd name="connsiteX3" fmla="*/ 15789 w 141619"/>
                    <a:gd name="connsiteY3" fmla="*/ 73853 h 141619"/>
                    <a:gd name="connsiteX4" fmla="*/ 73853 w 141619"/>
                    <a:gd name="connsiteY4" fmla="*/ 131917 h 14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9" h="141619">
                      <a:moveTo>
                        <a:pt x="73853" y="131917"/>
                      </a:moveTo>
                      <a:cubicBezTo>
                        <a:pt x="106425" y="131917"/>
                        <a:pt x="131916" y="105009"/>
                        <a:pt x="131916" y="73853"/>
                      </a:cubicBezTo>
                      <a:cubicBezTo>
                        <a:pt x="131916" y="41280"/>
                        <a:pt x="105009" y="15789"/>
                        <a:pt x="73853" y="15789"/>
                      </a:cubicBezTo>
                      <a:cubicBezTo>
                        <a:pt x="41280" y="15789"/>
                        <a:pt x="15789" y="42697"/>
                        <a:pt x="15789" y="73853"/>
                      </a:cubicBezTo>
                      <a:cubicBezTo>
                        <a:pt x="15789" y="106425"/>
                        <a:pt x="41280" y="131917"/>
                        <a:pt x="73853" y="13191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91" name="Freeform: Shape 2190">
                  <a:extLst>
                    <a:ext uri="{FF2B5EF4-FFF2-40B4-BE49-F238E27FC236}">
                      <a16:creationId xmlns:a16="http://schemas.microsoft.com/office/drawing/2014/main" id="{32823861-C85E-4BD0-ACAB-46AD2D9DD429}"/>
                    </a:ext>
                  </a:extLst>
                </p:cNvPr>
                <p:cNvSpPr/>
                <p:nvPr/>
              </p:nvSpPr>
              <p:spPr>
                <a:xfrm>
                  <a:off x="7272644" y="3029423"/>
                  <a:ext cx="84971" cy="84971"/>
                </a:xfrm>
                <a:custGeom>
                  <a:avLst/>
                  <a:gdLst>
                    <a:gd name="connsiteX0" fmla="*/ 45529 w 84971"/>
                    <a:gd name="connsiteY0" fmla="*/ 75269 h 84971"/>
                    <a:gd name="connsiteX1" fmla="*/ 75269 w 84971"/>
                    <a:gd name="connsiteY1" fmla="*/ 45529 h 84971"/>
                    <a:gd name="connsiteX2" fmla="*/ 45529 w 84971"/>
                    <a:gd name="connsiteY2" fmla="*/ 15789 h 84971"/>
                    <a:gd name="connsiteX3" fmla="*/ 15789 w 84971"/>
                    <a:gd name="connsiteY3" fmla="*/ 45529 h 84971"/>
                    <a:gd name="connsiteX4" fmla="*/ 45529 w 84971"/>
                    <a:gd name="connsiteY4" fmla="*/ 7526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529" y="75269"/>
                      </a:moveTo>
                      <a:cubicBezTo>
                        <a:pt x="61107" y="75269"/>
                        <a:pt x="75269" y="62523"/>
                        <a:pt x="75269" y="45529"/>
                      </a:cubicBezTo>
                      <a:cubicBezTo>
                        <a:pt x="75269" y="29951"/>
                        <a:pt x="62523" y="15789"/>
                        <a:pt x="45529" y="15789"/>
                      </a:cubicBezTo>
                      <a:cubicBezTo>
                        <a:pt x="28535" y="15789"/>
                        <a:pt x="15789" y="28535"/>
                        <a:pt x="15789" y="45529"/>
                      </a:cubicBezTo>
                      <a:cubicBezTo>
                        <a:pt x="15789" y="62523"/>
                        <a:pt x="29951" y="75269"/>
                        <a:pt x="45529" y="7526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92" name="Freeform: Shape 2191">
                  <a:extLst>
                    <a:ext uri="{FF2B5EF4-FFF2-40B4-BE49-F238E27FC236}">
                      <a16:creationId xmlns:a16="http://schemas.microsoft.com/office/drawing/2014/main" id="{7A66B906-EC43-452F-9987-21E1344756CD}"/>
                    </a:ext>
                  </a:extLst>
                </p:cNvPr>
                <p:cNvSpPr/>
                <p:nvPr/>
              </p:nvSpPr>
              <p:spPr>
                <a:xfrm>
                  <a:off x="7440381" y="3404457"/>
                  <a:ext cx="58717" cy="58717"/>
                </a:xfrm>
                <a:custGeom>
                  <a:avLst/>
                  <a:gdLst>
                    <a:gd name="connsiteX0" fmla="*/ 45529 w 84971"/>
                    <a:gd name="connsiteY0" fmla="*/ 75269 h 84971"/>
                    <a:gd name="connsiteX1" fmla="*/ 75269 w 84971"/>
                    <a:gd name="connsiteY1" fmla="*/ 45529 h 84971"/>
                    <a:gd name="connsiteX2" fmla="*/ 45529 w 84971"/>
                    <a:gd name="connsiteY2" fmla="*/ 15789 h 84971"/>
                    <a:gd name="connsiteX3" fmla="*/ 15789 w 84971"/>
                    <a:gd name="connsiteY3" fmla="*/ 45529 h 84971"/>
                    <a:gd name="connsiteX4" fmla="*/ 45529 w 84971"/>
                    <a:gd name="connsiteY4" fmla="*/ 7526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529" y="75269"/>
                      </a:moveTo>
                      <a:cubicBezTo>
                        <a:pt x="61107" y="75269"/>
                        <a:pt x="75269" y="62523"/>
                        <a:pt x="75269" y="45529"/>
                      </a:cubicBezTo>
                      <a:cubicBezTo>
                        <a:pt x="75269" y="29951"/>
                        <a:pt x="62523" y="15789"/>
                        <a:pt x="45529" y="15789"/>
                      </a:cubicBezTo>
                      <a:cubicBezTo>
                        <a:pt x="29951" y="15789"/>
                        <a:pt x="15789" y="28535"/>
                        <a:pt x="15789" y="45529"/>
                      </a:cubicBezTo>
                      <a:cubicBezTo>
                        <a:pt x="15789" y="62523"/>
                        <a:pt x="28535" y="75269"/>
                        <a:pt x="45529" y="7526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93" name="Freeform: Shape 2192">
                  <a:extLst>
                    <a:ext uri="{FF2B5EF4-FFF2-40B4-BE49-F238E27FC236}">
                      <a16:creationId xmlns:a16="http://schemas.microsoft.com/office/drawing/2014/main" id="{12C71B02-3517-41AE-81F1-C1914A9E6341}"/>
                    </a:ext>
                  </a:extLst>
                </p:cNvPr>
                <p:cNvSpPr/>
                <p:nvPr/>
              </p:nvSpPr>
              <p:spPr>
                <a:xfrm>
                  <a:off x="6683509" y="2666878"/>
                  <a:ext cx="84971" cy="84971"/>
                </a:xfrm>
                <a:custGeom>
                  <a:avLst/>
                  <a:gdLst>
                    <a:gd name="connsiteX0" fmla="*/ 45529 w 84971"/>
                    <a:gd name="connsiteY0" fmla="*/ 75269 h 84971"/>
                    <a:gd name="connsiteX1" fmla="*/ 75269 w 84971"/>
                    <a:gd name="connsiteY1" fmla="*/ 45529 h 84971"/>
                    <a:gd name="connsiteX2" fmla="*/ 45529 w 84971"/>
                    <a:gd name="connsiteY2" fmla="*/ 15789 h 84971"/>
                    <a:gd name="connsiteX3" fmla="*/ 15789 w 84971"/>
                    <a:gd name="connsiteY3" fmla="*/ 45529 h 84971"/>
                    <a:gd name="connsiteX4" fmla="*/ 45529 w 84971"/>
                    <a:gd name="connsiteY4" fmla="*/ 7526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529" y="75269"/>
                      </a:moveTo>
                      <a:cubicBezTo>
                        <a:pt x="61107" y="75269"/>
                        <a:pt x="75269" y="62523"/>
                        <a:pt x="75269" y="45529"/>
                      </a:cubicBezTo>
                      <a:cubicBezTo>
                        <a:pt x="75269" y="29951"/>
                        <a:pt x="62523" y="15789"/>
                        <a:pt x="45529" y="15789"/>
                      </a:cubicBezTo>
                      <a:cubicBezTo>
                        <a:pt x="29951" y="15789"/>
                        <a:pt x="15789" y="28535"/>
                        <a:pt x="15789" y="45529"/>
                      </a:cubicBezTo>
                      <a:cubicBezTo>
                        <a:pt x="15789" y="62523"/>
                        <a:pt x="29951" y="75269"/>
                        <a:pt x="45529" y="7526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94" name="Freeform: Shape 2193">
                  <a:extLst>
                    <a:ext uri="{FF2B5EF4-FFF2-40B4-BE49-F238E27FC236}">
                      <a16:creationId xmlns:a16="http://schemas.microsoft.com/office/drawing/2014/main" id="{1030326F-D364-4C41-B37B-49E540F7C829}"/>
                    </a:ext>
                  </a:extLst>
                </p:cNvPr>
                <p:cNvSpPr/>
                <p:nvPr/>
              </p:nvSpPr>
              <p:spPr>
                <a:xfrm>
                  <a:off x="7145032" y="3411795"/>
                  <a:ext cx="56648" cy="56648"/>
                </a:xfrm>
                <a:custGeom>
                  <a:avLst/>
                  <a:gdLst>
                    <a:gd name="connsiteX0" fmla="*/ 32938 w 56647"/>
                    <a:gd name="connsiteY0" fmla="*/ 49778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8"/>
                      </a:moveTo>
                      <a:cubicBezTo>
                        <a:pt x="42852" y="49778"/>
                        <a:pt x="49933" y="41280"/>
                        <a:pt x="49933" y="32783"/>
                      </a:cubicBezTo>
                      <a:cubicBezTo>
                        <a:pt x="49933" y="22870"/>
                        <a:pt x="41435" y="15789"/>
                        <a:pt x="32938" y="15789"/>
                      </a:cubicBezTo>
                      <a:cubicBezTo>
                        <a:pt x="23025" y="15789"/>
                        <a:pt x="15944" y="24286"/>
                        <a:pt x="15944" y="32783"/>
                      </a:cubicBezTo>
                      <a:cubicBezTo>
                        <a:pt x="14528" y="41280"/>
                        <a:pt x="23025" y="49778"/>
                        <a:pt x="32938"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95" name="Freeform: Shape 2194">
                  <a:extLst>
                    <a:ext uri="{FF2B5EF4-FFF2-40B4-BE49-F238E27FC236}">
                      <a16:creationId xmlns:a16="http://schemas.microsoft.com/office/drawing/2014/main" id="{4E67C854-6ADC-4201-B080-47E573AD47BB}"/>
                    </a:ext>
                  </a:extLst>
                </p:cNvPr>
                <p:cNvSpPr/>
                <p:nvPr/>
              </p:nvSpPr>
              <p:spPr>
                <a:xfrm>
                  <a:off x="7089955" y="3098817"/>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1280"/>
                        <a:pt x="49778" y="32783"/>
                      </a:cubicBezTo>
                      <a:cubicBezTo>
                        <a:pt x="49778" y="22870"/>
                        <a:pt x="41281" y="15789"/>
                        <a:pt x="32783" y="15789"/>
                      </a:cubicBezTo>
                      <a:cubicBezTo>
                        <a:pt x="22870" y="15789"/>
                        <a:pt x="15789" y="24286"/>
                        <a:pt x="15789" y="32783"/>
                      </a:cubicBezTo>
                      <a:cubicBezTo>
                        <a:pt x="15789" y="41280"/>
                        <a:pt x="24286"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96" name="Freeform: Shape 2195">
                  <a:extLst>
                    <a:ext uri="{FF2B5EF4-FFF2-40B4-BE49-F238E27FC236}">
                      <a16:creationId xmlns:a16="http://schemas.microsoft.com/office/drawing/2014/main" id="{BF684EB3-6C5A-4A76-8242-1A03577CA85E}"/>
                    </a:ext>
                  </a:extLst>
                </p:cNvPr>
                <p:cNvSpPr/>
                <p:nvPr/>
              </p:nvSpPr>
              <p:spPr>
                <a:xfrm>
                  <a:off x="7501912" y="3486853"/>
                  <a:ext cx="56648" cy="56648"/>
                </a:xfrm>
                <a:custGeom>
                  <a:avLst/>
                  <a:gdLst>
                    <a:gd name="connsiteX0" fmla="*/ 32938 w 56647"/>
                    <a:gd name="connsiteY0" fmla="*/ 49778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8"/>
                      </a:moveTo>
                      <a:cubicBezTo>
                        <a:pt x="42852" y="49778"/>
                        <a:pt x="49933" y="41280"/>
                        <a:pt x="49933" y="32783"/>
                      </a:cubicBezTo>
                      <a:cubicBezTo>
                        <a:pt x="49933" y="22870"/>
                        <a:pt x="41436" y="15789"/>
                        <a:pt x="32938" y="15789"/>
                      </a:cubicBezTo>
                      <a:cubicBezTo>
                        <a:pt x="23025" y="15789"/>
                        <a:pt x="15944" y="24286"/>
                        <a:pt x="15944" y="32783"/>
                      </a:cubicBezTo>
                      <a:cubicBezTo>
                        <a:pt x="14528" y="41280"/>
                        <a:pt x="23025" y="49778"/>
                        <a:pt x="32938"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97" name="Freeform: Shape 2196">
                  <a:extLst>
                    <a:ext uri="{FF2B5EF4-FFF2-40B4-BE49-F238E27FC236}">
                      <a16:creationId xmlns:a16="http://schemas.microsoft.com/office/drawing/2014/main" id="{1D0E2EF8-8899-4A68-9D5C-C2F511473225}"/>
                    </a:ext>
                  </a:extLst>
                </p:cNvPr>
                <p:cNvSpPr/>
                <p:nvPr/>
              </p:nvSpPr>
              <p:spPr>
                <a:xfrm>
                  <a:off x="6829221" y="2945868"/>
                  <a:ext cx="56648" cy="56648"/>
                </a:xfrm>
                <a:custGeom>
                  <a:avLst/>
                  <a:gdLst>
                    <a:gd name="connsiteX0" fmla="*/ 32938 w 56647"/>
                    <a:gd name="connsiteY0" fmla="*/ 49777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7"/>
                      </a:moveTo>
                      <a:cubicBezTo>
                        <a:pt x="42852" y="49777"/>
                        <a:pt x="49933" y="41280"/>
                        <a:pt x="49933" y="32783"/>
                      </a:cubicBezTo>
                      <a:cubicBezTo>
                        <a:pt x="49933" y="22870"/>
                        <a:pt x="41436" y="15789"/>
                        <a:pt x="32938" y="15789"/>
                      </a:cubicBezTo>
                      <a:cubicBezTo>
                        <a:pt x="23025" y="15789"/>
                        <a:pt x="15944" y="24286"/>
                        <a:pt x="15944" y="32783"/>
                      </a:cubicBezTo>
                      <a:cubicBezTo>
                        <a:pt x="14528" y="42697"/>
                        <a:pt x="23025" y="49777"/>
                        <a:pt x="32938"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98" name="Freeform: Shape 2197">
                  <a:extLst>
                    <a:ext uri="{FF2B5EF4-FFF2-40B4-BE49-F238E27FC236}">
                      <a16:creationId xmlns:a16="http://schemas.microsoft.com/office/drawing/2014/main" id="{EB122A67-EBA5-4754-9761-03137CA26353}"/>
                    </a:ext>
                  </a:extLst>
                </p:cNvPr>
                <p:cNvSpPr/>
                <p:nvPr/>
              </p:nvSpPr>
              <p:spPr>
                <a:xfrm>
                  <a:off x="7227326" y="3205031"/>
                  <a:ext cx="84971" cy="84971"/>
                </a:xfrm>
                <a:custGeom>
                  <a:avLst/>
                  <a:gdLst>
                    <a:gd name="connsiteX0" fmla="*/ 45529 w 84971"/>
                    <a:gd name="connsiteY0" fmla="*/ 15789 h 84971"/>
                    <a:gd name="connsiteX1" fmla="*/ 75269 w 84971"/>
                    <a:gd name="connsiteY1" fmla="*/ 45529 h 84971"/>
                    <a:gd name="connsiteX2" fmla="*/ 45529 w 84971"/>
                    <a:gd name="connsiteY2" fmla="*/ 75269 h 84971"/>
                    <a:gd name="connsiteX3" fmla="*/ 15789 w 84971"/>
                    <a:gd name="connsiteY3" fmla="*/ 45529 h 84971"/>
                    <a:gd name="connsiteX4" fmla="*/ 45529 w 84971"/>
                    <a:gd name="connsiteY4" fmla="*/ 15789 h 84971"/>
                    <a:gd name="connsiteX5" fmla="*/ 45529 w 84971"/>
                    <a:gd name="connsiteY5" fmla="*/ 15789 h 84971"/>
                    <a:gd name="connsiteX6" fmla="*/ 45529 w 84971"/>
                    <a:gd name="connsiteY6" fmla="*/ 28535 h 84971"/>
                    <a:gd name="connsiteX7" fmla="*/ 28535 w 84971"/>
                    <a:gd name="connsiteY7" fmla="*/ 45529 h 84971"/>
                    <a:gd name="connsiteX8" fmla="*/ 45529 w 84971"/>
                    <a:gd name="connsiteY8" fmla="*/ 62523 h 84971"/>
                    <a:gd name="connsiteX9" fmla="*/ 62523 w 84971"/>
                    <a:gd name="connsiteY9" fmla="*/ 45529 h 84971"/>
                    <a:gd name="connsiteX10" fmla="*/ 45529 w 84971"/>
                    <a:gd name="connsiteY10" fmla="*/ 28535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5529" y="15789"/>
                      </a:moveTo>
                      <a:cubicBezTo>
                        <a:pt x="62523" y="15789"/>
                        <a:pt x="75269" y="28535"/>
                        <a:pt x="75269" y="45529"/>
                      </a:cubicBezTo>
                      <a:cubicBezTo>
                        <a:pt x="75269" y="62523"/>
                        <a:pt x="62523" y="75269"/>
                        <a:pt x="45529" y="75269"/>
                      </a:cubicBezTo>
                      <a:cubicBezTo>
                        <a:pt x="28535" y="75269"/>
                        <a:pt x="15789" y="62523"/>
                        <a:pt x="15789" y="45529"/>
                      </a:cubicBezTo>
                      <a:cubicBezTo>
                        <a:pt x="15789" y="28535"/>
                        <a:pt x="28535" y="15789"/>
                        <a:pt x="45529" y="15789"/>
                      </a:cubicBezTo>
                      <a:lnTo>
                        <a:pt x="45529" y="15789"/>
                      </a:lnTo>
                      <a:close/>
                      <a:moveTo>
                        <a:pt x="45529" y="28535"/>
                      </a:moveTo>
                      <a:cubicBezTo>
                        <a:pt x="35616" y="28535"/>
                        <a:pt x="28535" y="35616"/>
                        <a:pt x="28535" y="45529"/>
                      </a:cubicBezTo>
                      <a:cubicBezTo>
                        <a:pt x="28535" y="55442"/>
                        <a:pt x="35616" y="62523"/>
                        <a:pt x="45529" y="62523"/>
                      </a:cubicBezTo>
                      <a:cubicBezTo>
                        <a:pt x="55442" y="62523"/>
                        <a:pt x="62523" y="55442"/>
                        <a:pt x="62523" y="45529"/>
                      </a:cubicBezTo>
                      <a:cubicBezTo>
                        <a:pt x="62523" y="35616"/>
                        <a:pt x="54026" y="28535"/>
                        <a:pt x="45529" y="2853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99" name="Freeform: Shape 2198">
                  <a:extLst>
                    <a:ext uri="{FF2B5EF4-FFF2-40B4-BE49-F238E27FC236}">
                      <a16:creationId xmlns:a16="http://schemas.microsoft.com/office/drawing/2014/main" id="{37A8B6EF-4B18-4A92-AAA9-F5F9520A4E08}"/>
                    </a:ext>
                  </a:extLst>
                </p:cNvPr>
                <p:cNvSpPr/>
                <p:nvPr/>
              </p:nvSpPr>
              <p:spPr>
                <a:xfrm>
                  <a:off x="7451084" y="3258846"/>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8" y="15789"/>
                        <a:pt x="15789" y="20037"/>
                        <a:pt x="15789" y="25702"/>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00" name="Freeform: Shape 2199">
                  <a:extLst>
                    <a:ext uri="{FF2B5EF4-FFF2-40B4-BE49-F238E27FC236}">
                      <a16:creationId xmlns:a16="http://schemas.microsoft.com/office/drawing/2014/main" id="{634F350C-37BE-4151-841D-277FEABF3B79}"/>
                    </a:ext>
                  </a:extLst>
                </p:cNvPr>
                <p:cNvSpPr/>
                <p:nvPr/>
              </p:nvSpPr>
              <p:spPr>
                <a:xfrm>
                  <a:off x="7561547" y="3372142"/>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7"/>
                        <a:pt x="31367" y="15789"/>
                        <a:pt x="25702" y="15789"/>
                      </a:cubicBezTo>
                      <a:cubicBezTo>
                        <a:pt x="20037" y="15789"/>
                        <a:pt x="15789" y="20037"/>
                        <a:pt x="15789" y="25702"/>
                      </a:cubicBezTo>
                      <a:cubicBezTo>
                        <a:pt x="15789" y="31367"/>
                        <a:pt x="20037"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01" name="Freeform: Shape 2200">
                  <a:extLst>
                    <a:ext uri="{FF2B5EF4-FFF2-40B4-BE49-F238E27FC236}">
                      <a16:creationId xmlns:a16="http://schemas.microsoft.com/office/drawing/2014/main" id="{91C488C1-9BDB-4093-927B-F2E7B25DB8FC}"/>
                    </a:ext>
                  </a:extLst>
                </p:cNvPr>
                <p:cNvSpPr/>
                <p:nvPr/>
              </p:nvSpPr>
              <p:spPr>
                <a:xfrm>
                  <a:off x="8150548" y="3935785"/>
                  <a:ext cx="70810" cy="70810"/>
                </a:xfrm>
                <a:custGeom>
                  <a:avLst/>
                  <a:gdLst>
                    <a:gd name="connsiteX0" fmla="*/ 38582 w 70809"/>
                    <a:gd name="connsiteY0" fmla="*/ 61107 h 70809"/>
                    <a:gd name="connsiteX1" fmla="*/ 61242 w 70809"/>
                    <a:gd name="connsiteY1" fmla="*/ 38448 h 70809"/>
                    <a:gd name="connsiteX2" fmla="*/ 38582 w 70809"/>
                    <a:gd name="connsiteY2" fmla="*/ 15789 h 70809"/>
                    <a:gd name="connsiteX3" fmla="*/ 15924 w 70809"/>
                    <a:gd name="connsiteY3" fmla="*/ 38448 h 70809"/>
                    <a:gd name="connsiteX4" fmla="*/ 38582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582" y="61107"/>
                      </a:moveTo>
                      <a:cubicBezTo>
                        <a:pt x="51328" y="61107"/>
                        <a:pt x="61242" y="51194"/>
                        <a:pt x="61242" y="38448"/>
                      </a:cubicBezTo>
                      <a:cubicBezTo>
                        <a:pt x="61242" y="25703"/>
                        <a:pt x="51328" y="15789"/>
                        <a:pt x="38582" y="15789"/>
                      </a:cubicBezTo>
                      <a:cubicBezTo>
                        <a:pt x="25837" y="15789"/>
                        <a:pt x="15924" y="25703"/>
                        <a:pt x="15924" y="38448"/>
                      </a:cubicBezTo>
                      <a:cubicBezTo>
                        <a:pt x="14507" y="49777"/>
                        <a:pt x="24420" y="61107"/>
                        <a:pt x="38582" y="6110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02" name="Freeform: Shape 2201">
                  <a:extLst>
                    <a:ext uri="{FF2B5EF4-FFF2-40B4-BE49-F238E27FC236}">
                      <a16:creationId xmlns:a16="http://schemas.microsoft.com/office/drawing/2014/main" id="{003F4D01-BEC9-40B3-82C9-252D65CC8A44}"/>
                    </a:ext>
                  </a:extLst>
                </p:cNvPr>
                <p:cNvSpPr/>
                <p:nvPr/>
              </p:nvSpPr>
              <p:spPr>
                <a:xfrm>
                  <a:off x="5467000" y="2127310"/>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18621"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03" name="Freeform: Shape 2202">
                  <a:extLst>
                    <a:ext uri="{FF2B5EF4-FFF2-40B4-BE49-F238E27FC236}">
                      <a16:creationId xmlns:a16="http://schemas.microsoft.com/office/drawing/2014/main" id="{23609BCB-37D1-4C46-892C-563B770AF2C7}"/>
                    </a:ext>
                  </a:extLst>
                </p:cNvPr>
                <p:cNvSpPr/>
                <p:nvPr/>
              </p:nvSpPr>
              <p:spPr>
                <a:xfrm>
                  <a:off x="5549139" y="1984274"/>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04" name="Freeform: Shape 2203">
                  <a:extLst>
                    <a:ext uri="{FF2B5EF4-FFF2-40B4-BE49-F238E27FC236}">
                      <a16:creationId xmlns:a16="http://schemas.microsoft.com/office/drawing/2014/main" id="{14054D10-40C9-433C-B32E-0A0D37F0A7BE}"/>
                    </a:ext>
                  </a:extLst>
                </p:cNvPr>
                <p:cNvSpPr/>
                <p:nvPr/>
              </p:nvSpPr>
              <p:spPr>
                <a:xfrm>
                  <a:off x="5454254" y="203100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1" y="49778"/>
                        <a:pt x="49778" y="42697"/>
                        <a:pt x="49778" y="32783"/>
                      </a:cubicBezTo>
                      <a:cubicBezTo>
                        <a:pt x="49778" y="24286"/>
                        <a:pt x="42697" y="15789"/>
                        <a:pt x="32783" y="15789"/>
                      </a:cubicBezTo>
                      <a:cubicBezTo>
                        <a:pt x="22870" y="15789"/>
                        <a:pt x="15789" y="22870"/>
                        <a:pt x="15789" y="32783"/>
                      </a:cubicBezTo>
                      <a:cubicBezTo>
                        <a:pt x="17205"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05" name="Freeform: Shape 2204">
                  <a:extLst>
                    <a:ext uri="{FF2B5EF4-FFF2-40B4-BE49-F238E27FC236}">
                      <a16:creationId xmlns:a16="http://schemas.microsoft.com/office/drawing/2014/main" id="{918CFABB-C236-440A-B05E-B441842D2A1A}"/>
                    </a:ext>
                  </a:extLst>
                </p:cNvPr>
                <p:cNvSpPr/>
                <p:nvPr/>
              </p:nvSpPr>
              <p:spPr>
                <a:xfrm>
                  <a:off x="5522232" y="2130142"/>
                  <a:ext cx="28324" cy="28324"/>
                </a:xfrm>
                <a:custGeom>
                  <a:avLst/>
                  <a:gdLst>
                    <a:gd name="connsiteX0" fmla="*/ 20037 w 28323"/>
                    <a:gd name="connsiteY0" fmla="*/ 24286 h 28323"/>
                    <a:gd name="connsiteX1" fmla="*/ 24286 w 28323"/>
                    <a:gd name="connsiteY1" fmla="*/ 20038 h 28323"/>
                    <a:gd name="connsiteX2" fmla="*/ 20037 w 28323"/>
                    <a:gd name="connsiteY2" fmla="*/ 15789 h 28323"/>
                    <a:gd name="connsiteX3" fmla="*/ 15789 w 28323"/>
                    <a:gd name="connsiteY3" fmla="*/ 20038 h 28323"/>
                    <a:gd name="connsiteX4" fmla="*/ 20037 w 28323"/>
                    <a:gd name="connsiteY4" fmla="*/ 24286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0037" y="24286"/>
                      </a:moveTo>
                      <a:cubicBezTo>
                        <a:pt x="22870" y="24286"/>
                        <a:pt x="24286" y="22870"/>
                        <a:pt x="24286" y="20038"/>
                      </a:cubicBezTo>
                      <a:cubicBezTo>
                        <a:pt x="24286" y="17205"/>
                        <a:pt x="22870" y="15789"/>
                        <a:pt x="20037" y="15789"/>
                      </a:cubicBezTo>
                      <a:cubicBezTo>
                        <a:pt x="17205" y="15789"/>
                        <a:pt x="15789" y="17205"/>
                        <a:pt x="15789" y="20038"/>
                      </a:cubicBezTo>
                      <a:cubicBezTo>
                        <a:pt x="15789" y="22870"/>
                        <a:pt x="18621" y="24286"/>
                        <a:pt x="20037" y="2428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06" name="Freeform: Shape 2205">
                  <a:extLst>
                    <a:ext uri="{FF2B5EF4-FFF2-40B4-BE49-F238E27FC236}">
                      <a16:creationId xmlns:a16="http://schemas.microsoft.com/office/drawing/2014/main" id="{B8D8A153-A55F-43B8-AC3D-2CAD1FBD177A}"/>
                    </a:ext>
                  </a:extLst>
                </p:cNvPr>
                <p:cNvSpPr/>
                <p:nvPr/>
              </p:nvSpPr>
              <p:spPr>
                <a:xfrm>
                  <a:off x="5539226" y="2070662"/>
                  <a:ext cx="28324" cy="28324"/>
                </a:xfrm>
                <a:custGeom>
                  <a:avLst/>
                  <a:gdLst>
                    <a:gd name="connsiteX0" fmla="*/ 20038 w 28323"/>
                    <a:gd name="connsiteY0" fmla="*/ 24286 h 28323"/>
                    <a:gd name="connsiteX1" fmla="*/ 24286 w 28323"/>
                    <a:gd name="connsiteY1" fmla="*/ 20038 h 28323"/>
                    <a:gd name="connsiteX2" fmla="*/ 20038 w 28323"/>
                    <a:gd name="connsiteY2" fmla="*/ 15789 h 28323"/>
                    <a:gd name="connsiteX3" fmla="*/ 15789 w 28323"/>
                    <a:gd name="connsiteY3" fmla="*/ 20038 h 28323"/>
                    <a:gd name="connsiteX4" fmla="*/ 20038 w 28323"/>
                    <a:gd name="connsiteY4" fmla="*/ 24286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0038" y="24286"/>
                      </a:moveTo>
                      <a:cubicBezTo>
                        <a:pt x="22870" y="24286"/>
                        <a:pt x="24286" y="22870"/>
                        <a:pt x="24286" y="20038"/>
                      </a:cubicBezTo>
                      <a:cubicBezTo>
                        <a:pt x="24286" y="17205"/>
                        <a:pt x="22870" y="15789"/>
                        <a:pt x="20038" y="15789"/>
                      </a:cubicBezTo>
                      <a:cubicBezTo>
                        <a:pt x="17205" y="15789"/>
                        <a:pt x="15789" y="17205"/>
                        <a:pt x="15789" y="20038"/>
                      </a:cubicBezTo>
                      <a:cubicBezTo>
                        <a:pt x="15789" y="22870"/>
                        <a:pt x="17205" y="24286"/>
                        <a:pt x="20038" y="2428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07" name="Freeform: Shape 2206">
                  <a:extLst>
                    <a:ext uri="{FF2B5EF4-FFF2-40B4-BE49-F238E27FC236}">
                      <a16:creationId xmlns:a16="http://schemas.microsoft.com/office/drawing/2014/main" id="{75CCD3C0-5EBC-40A5-92F1-A07C160FD550}"/>
                    </a:ext>
                  </a:extLst>
                </p:cNvPr>
                <p:cNvSpPr/>
                <p:nvPr/>
              </p:nvSpPr>
              <p:spPr>
                <a:xfrm>
                  <a:off x="7040389" y="2883556"/>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3" y="46945"/>
                        <a:pt x="55443" y="35616"/>
                      </a:cubicBezTo>
                      <a:cubicBezTo>
                        <a:pt x="55443" y="24286"/>
                        <a:pt x="46945" y="15789"/>
                        <a:pt x="35616" y="15789"/>
                      </a:cubicBezTo>
                      <a:cubicBezTo>
                        <a:pt x="24286" y="15789"/>
                        <a:pt x="15789" y="24286"/>
                        <a:pt x="15789" y="35616"/>
                      </a:cubicBezTo>
                      <a:cubicBezTo>
                        <a:pt x="15789" y="46945"/>
                        <a:pt x="24286"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08" name="Freeform: Shape 2207">
                  <a:extLst>
                    <a:ext uri="{FF2B5EF4-FFF2-40B4-BE49-F238E27FC236}">
                      <a16:creationId xmlns:a16="http://schemas.microsoft.com/office/drawing/2014/main" id="{128B7168-869D-4AD0-AAAB-22E95BB39DED}"/>
                    </a:ext>
                  </a:extLst>
                </p:cNvPr>
                <p:cNvSpPr/>
                <p:nvPr/>
              </p:nvSpPr>
              <p:spPr>
                <a:xfrm>
                  <a:off x="7778224" y="2978440"/>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1" y="49777"/>
                        <a:pt x="49778" y="42697"/>
                        <a:pt x="49778" y="32783"/>
                      </a:cubicBezTo>
                      <a:cubicBezTo>
                        <a:pt x="49778" y="22870"/>
                        <a:pt x="42697" y="15789"/>
                        <a:pt x="32783" y="15789"/>
                      </a:cubicBezTo>
                      <a:cubicBezTo>
                        <a:pt x="24286" y="15789"/>
                        <a:pt x="15789" y="22870"/>
                        <a:pt x="15789" y="32783"/>
                      </a:cubicBezTo>
                      <a:cubicBezTo>
                        <a:pt x="15789" y="42697"/>
                        <a:pt x="24286"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09" name="Freeform: Shape 2208">
                  <a:extLst>
                    <a:ext uri="{FF2B5EF4-FFF2-40B4-BE49-F238E27FC236}">
                      <a16:creationId xmlns:a16="http://schemas.microsoft.com/office/drawing/2014/main" id="{1E268E69-162B-4C5A-8451-56E34CB12920}"/>
                    </a:ext>
                  </a:extLst>
                </p:cNvPr>
                <p:cNvSpPr/>
                <p:nvPr/>
              </p:nvSpPr>
              <p:spPr>
                <a:xfrm>
                  <a:off x="7731490" y="2804249"/>
                  <a:ext cx="113295" cy="113295"/>
                </a:xfrm>
                <a:custGeom>
                  <a:avLst/>
                  <a:gdLst>
                    <a:gd name="connsiteX0" fmla="*/ 56858 w 113295"/>
                    <a:gd name="connsiteY0" fmla="*/ 97928 h 113295"/>
                    <a:gd name="connsiteX1" fmla="*/ 97928 w 113295"/>
                    <a:gd name="connsiteY1" fmla="*/ 56858 h 113295"/>
                    <a:gd name="connsiteX2" fmla="*/ 56858 w 113295"/>
                    <a:gd name="connsiteY2" fmla="*/ 15789 h 113295"/>
                    <a:gd name="connsiteX3" fmla="*/ 15789 w 113295"/>
                    <a:gd name="connsiteY3" fmla="*/ 56858 h 113295"/>
                    <a:gd name="connsiteX4" fmla="*/ 56858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8" y="97928"/>
                      </a:moveTo>
                      <a:cubicBezTo>
                        <a:pt x="79518" y="97928"/>
                        <a:pt x="97928" y="79518"/>
                        <a:pt x="97928" y="56858"/>
                      </a:cubicBezTo>
                      <a:cubicBezTo>
                        <a:pt x="97928" y="34200"/>
                        <a:pt x="79518" y="15789"/>
                        <a:pt x="56858" y="15789"/>
                      </a:cubicBezTo>
                      <a:cubicBezTo>
                        <a:pt x="34199" y="15789"/>
                        <a:pt x="15789" y="34200"/>
                        <a:pt x="15789" y="56858"/>
                      </a:cubicBezTo>
                      <a:cubicBezTo>
                        <a:pt x="17205" y="79518"/>
                        <a:pt x="35616" y="97928"/>
                        <a:pt x="56858" y="9792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10" name="Freeform: Shape 2209">
                  <a:extLst>
                    <a:ext uri="{FF2B5EF4-FFF2-40B4-BE49-F238E27FC236}">
                      <a16:creationId xmlns:a16="http://schemas.microsoft.com/office/drawing/2014/main" id="{C54CC030-F645-43AF-8512-72F4956DE576}"/>
                    </a:ext>
                  </a:extLst>
                </p:cNvPr>
                <p:cNvSpPr/>
                <p:nvPr/>
              </p:nvSpPr>
              <p:spPr>
                <a:xfrm>
                  <a:off x="9766557" y="1137392"/>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30" y="55442"/>
                        <a:pt x="55442" y="46945"/>
                        <a:pt x="55442" y="35616"/>
                      </a:cubicBezTo>
                      <a:cubicBezTo>
                        <a:pt x="55442" y="25702"/>
                        <a:pt x="46945" y="15789"/>
                        <a:pt x="35616" y="15789"/>
                      </a:cubicBezTo>
                      <a:cubicBezTo>
                        <a:pt x="24287" y="15789"/>
                        <a:pt x="15789" y="24286"/>
                        <a:pt x="15789" y="35616"/>
                      </a:cubicBezTo>
                      <a:cubicBezTo>
                        <a:pt x="17206" y="46945"/>
                        <a:pt x="25703"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11" name="Freeform: Shape 2210">
                  <a:extLst>
                    <a:ext uri="{FF2B5EF4-FFF2-40B4-BE49-F238E27FC236}">
                      <a16:creationId xmlns:a16="http://schemas.microsoft.com/office/drawing/2014/main" id="{FB83DBEF-9D3A-4639-9278-C12BFC00D457}"/>
                    </a:ext>
                  </a:extLst>
                </p:cNvPr>
                <p:cNvSpPr/>
                <p:nvPr/>
              </p:nvSpPr>
              <p:spPr>
                <a:xfrm>
                  <a:off x="8154931" y="3325407"/>
                  <a:ext cx="99133" cy="99133"/>
                </a:xfrm>
                <a:custGeom>
                  <a:avLst/>
                  <a:gdLst>
                    <a:gd name="connsiteX0" fmla="*/ 49778 w 99133"/>
                    <a:gd name="connsiteY0" fmla="*/ 83766 h 99133"/>
                    <a:gd name="connsiteX1" fmla="*/ 83766 w 99133"/>
                    <a:gd name="connsiteY1" fmla="*/ 49777 h 99133"/>
                    <a:gd name="connsiteX2" fmla="*/ 49778 w 99133"/>
                    <a:gd name="connsiteY2" fmla="*/ 15789 h 99133"/>
                    <a:gd name="connsiteX3" fmla="*/ 15789 w 99133"/>
                    <a:gd name="connsiteY3" fmla="*/ 49777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7"/>
                      </a:cubicBezTo>
                      <a:cubicBezTo>
                        <a:pt x="83766" y="31367"/>
                        <a:pt x="68188" y="15789"/>
                        <a:pt x="49778" y="15789"/>
                      </a:cubicBezTo>
                      <a:cubicBezTo>
                        <a:pt x="31367" y="15789"/>
                        <a:pt x="15789" y="31367"/>
                        <a:pt x="15789" y="49777"/>
                      </a:cubicBezTo>
                      <a:cubicBezTo>
                        <a:pt x="17205" y="68188"/>
                        <a:pt x="31367" y="83766"/>
                        <a:pt x="49778" y="8376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12" name="Freeform: Shape 2211">
                  <a:extLst>
                    <a:ext uri="{FF2B5EF4-FFF2-40B4-BE49-F238E27FC236}">
                      <a16:creationId xmlns:a16="http://schemas.microsoft.com/office/drawing/2014/main" id="{520C8AEF-89FB-4901-BC66-759287727951}"/>
                    </a:ext>
                  </a:extLst>
                </p:cNvPr>
                <p:cNvSpPr/>
                <p:nvPr/>
              </p:nvSpPr>
              <p:spPr>
                <a:xfrm>
                  <a:off x="5695007" y="1965864"/>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13" name="Freeform: Shape 2212">
                  <a:extLst>
                    <a:ext uri="{FF2B5EF4-FFF2-40B4-BE49-F238E27FC236}">
                      <a16:creationId xmlns:a16="http://schemas.microsoft.com/office/drawing/2014/main" id="{B6472949-241A-4D2A-BC6B-859ADF9F8781}"/>
                    </a:ext>
                  </a:extLst>
                </p:cNvPr>
                <p:cNvSpPr/>
                <p:nvPr/>
              </p:nvSpPr>
              <p:spPr>
                <a:xfrm>
                  <a:off x="5594458" y="1883725"/>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14" name="Freeform: Shape 2213">
                  <a:extLst>
                    <a:ext uri="{FF2B5EF4-FFF2-40B4-BE49-F238E27FC236}">
                      <a16:creationId xmlns:a16="http://schemas.microsoft.com/office/drawing/2014/main" id="{0FC24908-8412-49B1-944F-0F1CBE561CAF}"/>
                    </a:ext>
                  </a:extLst>
                </p:cNvPr>
                <p:cNvSpPr/>
                <p:nvPr/>
              </p:nvSpPr>
              <p:spPr>
                <a:xfrm>
                  <a:off x="5693591" y="2174044"/>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15" name="Freeform: Shape 2214">
                  <a:extLst>
                    <a:ext uri="{FF2B5EF4-FFF2-40B4-BE49-F238E27FC236}">
                      <a16:creationId xmlns:a16="http://schemas.microsoft.com/office/drawing/2014/main" id="{E344E9FA-8CC0-43DB-ABD9-996711DE8C9F}"/>
                    </a:ext>
                  </a:extLst>
                </p:cNvPr>
                <p:cNvSpPr/>
                <p:nvPr/>
              </p:nvSpPr>
              <p:spPr>
                <a:xfrm>
                  <a:off x="5632694" y="2321328"/>
                  <a:ext cx="56648" cy="56648"/>
                </a:xfrm>
                <a:custGeom>
                  <a:avLst/>
                  <a:gdLst>
                    <a:gd name="connsiteX0" fmla="*/ 28535 w 56647"/>
                    <a:gd name="connsiteY0" fmla="*/ 41280 h 56647"/>
                    <a:gd name="connsiteX1" fmla="*/ 41281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1" y="35616"/>
                        <a:pt x="41281" y="28535"/>
                      </a:cubicBezTo>
                      <a:cubicBezTo>
                        <a:pt x="41281"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16" name="Freeform: Shape 2215">
                  <a:extLst>
                    <a:ext uri="{FF2B5EF4-FFF2-40B4-BE49-F238E27FC236}">
                      <a16:creationId xmlns:a16="http://schemas.microsoft.com/office/drawing/2014/main" id="{534244C7-6E23-4216-97B2-D061D0173626}"/>
                    </a:ext>
                  </a:extLst>
                </p:cNvPr>
                <p:cNvSpPr/>
                <p:nvPr/>
              </p:nvSpPr>
              <p:spPr>
                <a:xfrm>
                  <a:off x="6458334" y="1882309"/>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17" name="Freeform: Shape 2216">
                  <a:extLst>
                    <a:ext uri="{FF2B5EF4-FFF2-40B4-BE49-F238E27FC236}">
                      <a16:creationId xmlns:a16="http://schemas.microsoft.com/office/drawing/2014/main" id="{2473085B-BC27-431B-8DA3-DD159CA28EBC}"/>
                    </a:ext>
                  </a:extLst>
                </p:cNvPr>
                <p:cNvSpPr/>
                <p:nvPr/>
              </p:nvSpPr>
              <p:spPr>
                <a:xfrm>
                  <a:off x="7486489" y="460453"/>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1" y="49778"/>
                        <a:pt x="49778" y="42697"/>
                        <a:pt x="49778" y="32783"/>
                      </a:cubicBezTo>
                      <a:cubicBezTo>
                        <a:pt x="49778" y="24286"/>
                        <a:pt x="42697" y="15789"/>
                        <a:pt x="32783" y="15789"/>
                      </a:cubicBezTo>
                      <a:cubicBezTo>
                        <a:pt x="24286"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18" name="Freeform: Shape 2217">
                  <a:extLst>
                    <a:ext uri="{FF2B5EF4-FFF2-40B4-BE49-F238E27FC236}">
                      <a16:creationId xmlns:a16="http://schemas.microsoft.com/office/drawing/2014/main" id="{6645EF85-1098-49A6-B0F7-7CFFC8DF55C2}"/>
                    </a:ext>
                  </a:extLst>
                </p:cNvPr>
                <p:cNvSpPr/>
                <p:nvPr/>
              </p:nvSpPr>
              <p:spPr>
                <a:xfrm>
                  <a:off x="6131194" y="674298"/>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19" name="Freeform: Shape 2218">
                  <a:extLst>
                    <a:ext uri="{FF2B5EF4-FFF2-40B4-BE49-F238E27FC236}">
                      <a16:creationId xmlns:a16="http://schemas.microsoft.com/office/drawing/2014/main" id="{0502719A-6100-4C32-91FA-B2E7F1F5DFBF}"/>
                    </a:ext>
                  </a:extLst>
                </p:cNvPr>
                <p:cNvSpPr/>
                <p:nvPr/>
              </p:nvSpPr>
              <p:spPr>
                <a:xfrm>
                  <a:off x="4188179" y="1171381"/>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2697"/>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20" name="Freeform: Shape 2219">
                  <a:extLst>
                    <a:ext uri="{FF2B5EF4-FFF2-40B4-BE49-F238E27FC236}">
                      <a16:creationId xmlns:a16="http://schemas.microsoft.com/office/drawing/2014/main" id="{78E594F5-6361-40AB-AA10-FBA084E0216F}"/>
                    </a:ext>
                  </a:extLst>
                </p:cNvPr>
                <p:cNvSpPr/>
                <p:nvPr/>
              </p:nvSpPr>
              <p:spPr>
                <a:xfrm>
                  <a:off x="4447342" y="43212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0"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21" name="Freeform: Shape 2220">
                  <a:extLst>
                    <a:ext uri="{FF2B5EF4-FFF2-40B4-BE49-F238E27FC236}">
                      <a16:creationId xmlns:a16="http://schemas.microsoft.com/office/drawing/2014/main" id="{47402273-9D32-4AFB-99AB-129F078B6EDE}"/>
                    </a:ext>
                  </a:extLst>
                </p:cNvPr>
                <p:cNvSpPr/>
                <p:nvPr/>
              </p:nvSpPr>
              <p:spPr>
                <a:xfrm>
                  <a:off x="3994161" y="654471"/>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1280"/>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22" name="Freeform: Shape 2221">
                  <a:extLst>
                    <a:ext uri="{FF2B5EF4-FFF2-40B4-BE49-F238E27FC236}">
                      <a16:creationId xmlns:a16="http://schemas.microsoft.com/office/drawing/2014/main" id="{DC4DA0BE-BC6C-4A2F-A97F-9834C443F214}"/>
                    </a:ext>
                  </a:extLst>
                </p:cNvPr>
                <p:cNvSpPr/>
                <p:nvPr/>
              </p:nvSpPr>
              <p:spPr>
                <a:xfrm>
                  <a:off x="3916271" y="487361"/>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0"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23" name="Freeform: Shape 2222">
                  <a:extLst>
                    <a:ext uri="{FF2B5EF4-FFF2-40B4-BE49-F238E27FC236}">
                      <a16:creationId xmlns:a16="http://schemas.microsoft.com/office/drawing/2014/main" id="{A344B2A9-D3C6-4590-9821-A67A41C412CB}"/>
                    </a:ext>
                  </a:extLst>
                </p:cNvPr>
                <p:cNvSpPr/>
                <p:nvPr/>
              </p:nvSpPr>
              <p:spPr>
                <a:xfrm>
                  <a:off x="4731997" y="855570"/>
                  <a:ext cx="113295" cy="113295"/>
                </a:xfrm>
                <a:custGeom>
                  <a:avLst/>
                  <a:gdLst>
                    <a:gd name="connsiteX0" fmla="*/ 56859 w 113295"/>
                    <a:gd name="connsiteY0" fmla="*/ 97928 h 113295"/>
                    <a:gd name="connsiteX1" fmla="*/ 97928 w 113295"/>
                    <a:gd name="connsiteY1" fmla="*/ 56859 h 113295"/>
                    <a:gd name="connsiteX2" fmla="*/ 56859 w 113295"/>
                    <a:gd name="connsiteY2" fmla="*/ 15789 h 113295"/>
                    <a:gd name="connsiteX3" fmla="*/ 15789 w 113295"/>
                    <a:gd name="connsiteY3" fmla="*/ 56859 h 113295"/>
                    <a:gd name="connsiteX4" fmla="*/ 56859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9" y="97928"/>
                      </a:moveTo>
                      <a:cubicBezTo>
                        <a:pt x="79518" y="97928"/>
                        <a:pt x="97928" y="79518"/>
                        <a:pt x="97928" y="56859"/>
                      </a:cubicBezTo>
                      <a:cubicBezTo>
                        <a:pt x="97928" y="34199"/>
                        <a:pt x="79518" y="15789"/>
                        <a:pt x="56859" y="15789"/>
                      </a:cubicBezTo>
                      <a:cubicBezTo>
                        <a:pt x="34200" y="15789"/>
                        <a:pt x="15789" y="34199"/>
                        <a:pt x="15789" y="56859"/>
                      </a:cubicBezTo>
                      <a:cubicBezTo>
                        <a:pt x="15789" y="79518"/>
                        <a:pt x="34200" y="97928"/>
                        <a:pt x="56859" y="9792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24" name="Freeform: Shape 2223">
                  <a:extLst>
                    <a:ext uri="{FF2B5EF4-FFF2-40B4-BE49-F238E27FC236}">
                      <a16:creationId xmlns:a16="http://schemas.microsoft.com/office/drawing/2014/main" id="{312C56EE-F105-4DB8-9BC9-B0D9C8D93AD1}"/>
                    </a:ext>
                  </a:extLst>
                </p:cNvPr>
                <p:cNvSpPr/>
                <p:nvPr/>
              </p:nvSpPr>
              <p:spPr>
                <a:xfrm>
                  <a:off x="4382198" y="1169965"/>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2697"/>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25" name="Freeform: Shape 2224">
                  <a:extLst>
                    <a:ext uri="{FF2B5EF4-FFF2-40B4-BE49-F238E27FC236}">
                      <a16:creationId xmlns:a16="http://schemas.microsoft.com/office/drawing/2014/main" id="{B595382A-AD8C-4A31-93A1-B9D1D4AA756B}"/>
                    </a:ext>
                  </a:extLst>
                </p:cNvPr>
                <p:cNvSpPr/>
                <p:nvPr/>
              </p:nvSpPr>
              <p:spPr>
                <a:xfrm>
                  <a:off x="4814136" y="1155803"/>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26" name="Freeform: Shape 2225">
                  <a:extLst>
                    <a:ext uri="{FF2B5EF4-FFF2-40B4-BE49-F238E27FC236}">
                      <a16:creationId xmlns:a16="http://schemas.microsoft.com/office/drawing/2014/main" id="{E1CEF3D8-141C-47B9-B4E2-016D5C165E70}"/>
                    </a:ext>
                  </a:extLst>
                </p:cNvPr>
                <p:cNvSpPr/>
                <p:nvPr/>
              </p:nvSpPr>
              <p:spPr>
                <a:xfrm>
                  <a:off x="4175279" y="889559"/>
                  <a:ext cx="56648" cy="56648"/>
                </a:xfrm>
                <a:custGeom>
                  <a:avLst/>
                  <a:gdLst>
                    <a:gd name="connsiteX0" fmla="*/ 32938 w 56647"/>
                    <a:gd name="connsiteY0" fmla="*/ 49778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8"/>
                      </a:moveTo>
                      <a:cubicBezTo>
                        <a:pt x="42852" y="49778"/>
                        <a:pt x="49933" y="41280"/>
                        <a:pt x="49933" y="32783"/>
                      </a:cubicBezTo>
                      <a:cubicBezTo>
                        <a:pt x="49933" y="22870"/>
                        <a:pt x="41435" y="15789"/>
                        <a:pt x="32938" y="15789"/>
                      </a:cubicBezTo>
                      <a:cubicBezTo>
                        <a:pt x="23025" y="15789"/>
                        <a:pt x="15944" y="24286"/>
                        <a:pt x="15944" y="32783"/>
                      </a:cubicBezTo>
                      <a:cubicBezTo>
                        <a:pt x="14528" y="42697"/>
                        <a:pt x="23025" y="49778"/>
                        <a:pt x="32938"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27" name="Freeform: Shape 2226">
                  <a:extLst>
                    <a:ext uri="{FF2B5EF4-FFF2-40B4-BE49-F238E27FC236}">
                      <a16:creationId xmlns:a16="http://schemas.microsoft.com/office/drawing/2014/main" id="{2A5EF5C9-C812-41ED-9173-C81F7F5E32FB}"/>
                    </a:ext>
                  </a:extLst>
                </p:cNvPr>
                <p:cNvSpPr/>
                <p:nvPr/>
              </p:nvSpPr>
              <p:spPr>
                <a:xfrm>
                  <a:off x="4249076" y="534095"/>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0" y="15789"/>
                        <a:pt x="32783" y="15789"/>
                      </a:cubicBezTo>
                      <a:cubicBezTo>
                        <a:pt x="22870" y="15789"/>
                        <a:pt x="15789" y="24286"/>
                        <a:pt x="15789" y="32783"/>
                      </a:cubicBezTo>
                      <a:cubicBezTo>
                        <a:pt x="15789" y="41280"/>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28" name="Freeform: Shape 2227">
                  <a:extLst>
                    <a:ext uri="{FF2B5EF4-FFF2-40B4-BE49-F238E27FC236}">
                      <a16:creationId xmlns:a16="http://schemas.microsoft.com/office/drawing/2014/main" id="{96860F0B-20D1-410E-974D-02CF2F57F270}"/>
                    </a:ext>
                  </a:extLst>
                </p:cNvPr>
                <p:cNvSpPr/>
                <p:nvPr/>
              </p:nvSpPr>
              <p:spPr>
                <a:xfrm>
                  <a:off x="3628784" y="705454"/>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29" name="Freeform: Shape 2228">
                  <a:extLst>
                    <a:ext uri="{FF2B5EF4-FFF2-40B4-BE49-F238E27FC236}">
                      <a16:creationId xmlns:a16="http://schemas.microsoft.com/office/drawing/2014/main" id="{7715ECF0-B893-466F-8A4B-617D7D003DC1}"/>
                    </a:ext>
                  </a:extLst>
                </p:cNvPr>
                <p:cNvSpPr/>
                <p:nvPr/>
              </p:nvSpPr>
              <p:spPr>
                <a:xfrm>
                  <a:off x="3742079" y="800339"/>
                  <a:ext cx="42486" cy="42486"/>
                </a:xfrm>
                <a:custGeom>
                  <a:avLst/>
                  <a:gdLst>
                    <a:gd name="connsiteX0" fmla="*/ 32783 w 42485"/>
                    <a:gd name="connsiteY0" fmla="*/ 24286 h 42485"/>
                    <a:gd name="connsiteX1" fmla="*/ 24286 w 42485"/>
                    <a:gd name="connsiteY1" fmla="*/ 32783 h 42485"/>
                    <a:gd name="connsiteX2" fmla="*/ 15789 w 42485"/>
                    <a:gd name="connsiteY2" fmla="*/ 24286 h 42485"/>
                    <a:gd name="connsiteX3" fmla="*/ 24286 w 42485"/>
                    <a:gd name="connsiteY3" fmla="*/ 15789 h 42485"/>
                    <a:gd name="connsiteX4" fmla="*/ 32783 w 42485"/>
                    <a:gd name="connsiteY4" fmla="*/ 2428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2783" y="24286"/>
                      </a:moveTo>
                      <a:cubicBezTo>
                        <a:pt x="32783" y="28979"/>
                        <a:pt x="28979" y="32783"/>
                        <a:pt x="24286" y="32783"/>
                      </a:cubicBezTo>
                      <a:cubicBezTo>
                        <a:pt x="19593" y="32783"/>
                        <a:pt x="15789" y="28979"/>
                        <a:pt x="15789" y="24286"/>
                      </a:cubicBezTo>
                      <a:cubicBezTo>
                        <a:pt x="15789" y="19593"/>
                        <a:pt x="19593" y="15789"/>
                        <a:pt x="24286" y="15789"/>
                      </a:cubicBezTo>
                      <a:cubicBezTo>
                        <a:pt x="28979" y="15789"/>
                        <a:pt x="32783" y="19593"/>
                        <a:pt x="32783" y="2428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30" name="Freeform: Shape 2229">
                  <a:extLst>
                    <a:ext uri="{FF2B5EF4-FFF2-40B4-BE49-F238E27FC236}">
                      <a16:creationId xmlns:a16="http://schemas.microsoft.com/office/drawing/2014/main" id="{754A1117-0ADC-42A8-814F-AAE4D712DD2C}"/>
                    </a:ext>
                  </a:extLst>
                </p:cNvPr>
                <p:cNvSpPr/>
                <p:nvPr/>
              </p:nvSpPr>
              <p:spPr>
                <a:xfrm>
                  <a:off x="4047976" y="457621"/>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18621"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31" name="Freeform: Shape 2230">
                  <a:extLst>
                    <a:ext uri="{FF2B5EF4-FFF2-40B4-BE49-F238E27FC236}">
                      <a16:creationId xmlns:a16="http://schemas.microsoft.com/office/drawing/2014/main" id="{6E9B8223-A49C-4A63-9B1F-67C38E2980D8}"/>
                    </a:ext>
                  </a:extLst>
                </p:cNvPr>
                <p:cNvSpPr/>
                <p:nvPr/>
              </p:nvSpPr>
              <p:spPr>
                <a:xfrm>
                  <a:off x="4219336" y="906553"/>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32" name="Freeform: Shape 2231">
                  <a:extLst>
                    <a:ext uri="{FF2B5EF4-FFF2-40B4-BE49-F238E27FC236}">
                      <a16:creationId xmlns:a16="http://schemas.microsoft.com/office/drawing/2014/main" id="{A916D99D-2C2E-4A40-BF6D-5466C770B85D}"/>
                    </a:ext>
                  </a:extLst>
                </p:cNvPr>
                <p:cNvSpPr/>
                <p:nvPr/>
              </p:nvSpPr>
              <p:spPr>
                <a:xfrm>
                  <a:off x="4760320" y="358487"/>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1"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33" name="Freeform: Shape 2232">
                  <a:extLst>
                    <a:ext uri="{FF2B5EF4-FFF2-40B4-BE49-F238E27FC236}">
                      <a16:creationId xmlns:a16="http://schemas.microsoft.com/office/drawing/2014/main" id="{FEFA8139-E0E4-4A59-939A-2FE5E604A00E}"/>
                    </a:ext>
                  </a:extLst>
                </p:cNvPr>
                <p:cNvSpPr/>
                <p:nvPr/>
              </p:nvSpPr>
              <p:spPr>
                <a:xfrm>
                  <a:off x="3929016" y="705454"/>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7205" y="71020"/>
                        <a:pt x="32783" y="86599"/>
                        <a:pt x="51194" y="8659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34" name="Freeform: Shape 2233">
                  <a:extLst>
                    <a:ext uri="{FF2B5EF4-FFF2-40B4-BE49-F238E27FC236}">
                      <a16:creationId xmlns:a16="http://schemas.microsoft.com/office/drawing/2014/main" id="{A8363CCC-DE63-47F4-87E0-99616DE4CD15}"/>
                    </a:ext>
                  </a:extLst>
                </p:cNvPr>
                <p:cNvSpPr/>
                <p:nvPr/>
              </p:nvSpPr>
              <p:spPr>
                <a:xfrm>
                  <a:off x="4457256" y="1516931"/>
                  <a:ext cx="84971" cy="84971"/>
                </a:xfrm>
                <a:custGeom>
                  <a:avLst/>
                  <a:gdLst>
                    <a:gd name="connsiteX0" fmla="*/ 42697 w 84971"/>
                    <a:gd name="connsiteY0" fmla="*/ 69604 h 84971"/>
                    <a:gd name="connsiteX1" fmla="*/ 69605 w 84971"/>
                    <a:gd name="connsiteY1" fmla="*/ 42697 h 84971"/>
                    <a:gd name="connsiteX2" fmla="*/ 42697 w 84971"/>
                    <a:gd name="connsiteY2" fmla="*/ 15789 h 84971"/>
                    <a:gd name="connsiteX3" fmla="*/ 15789 w 84971"/>
                    <a:gd name="connsiteY3" fmla="*/ 42697 h 84971"/>
                    <a:gd name="connsiteX4" fmla="*/ 42697 w 84971"/>
                    <a:gd name="connsiteY4" fmla="*/ 6960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7" y="69604"/>
                      </a:moveTo>
                      <a:cubicBezTo>
                        <a:pt x="58275" y="69604"/>
                        <a:pt x="69605" y="56859"/>
                        <a:pt x="69605" y="42697"/>
                      </a:cubicBezTo>
                      <a:cubicBezTo>
                        <a:pt x="69605" y="27119"/>
                        <a:pt x="56858" y="15789"/>
                        <a:pt x="42697" y="15789"/>
                      </a:cubicBezTo>
                      <a:cubicBezTo>
                        <a:pt x="27119" y="15789"/>
                        <a:pt x="15789" y="28535"/>
                        <a:pt x="15789" y="42697"/>
                      </a:cubicBezTo>
                      <a:cubicBezTo>
                        <a:pt x="15789" y="56859"/>
                        <a:pt x="27119" y="69604"/>
                        <a:pt x="42697" y="6960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35" name="Freeform: Shape 2234">
                  <a:extLst>
                    <a:ext uri="{FF2B5EF4-FFF2-40B4-BE49-F238E27FC236}">
                      <a16:creationId xmlns:a16="http://schemas.microsoft.com/office/drawing/2014/main" id="{1BEB5DC6-CD7E-4A23-8334-7AC47DB2B9E9}"/>
                    </a:ext>
                  </a:extLst>
                </p:cNvPr>
                <p:cNvSpPr/>
                <p:nvPr/>
              </p:nvSpPr>
              <p:spPr>
                <a:xfrm>
                  <a:off x="5211811" y="514268"/>
                  <a:ext cx="42486" cy="42486"/>
                </a:xfrm>
                <a:custGeom>
                  <a:avLst/>
                  <a:gdLst>
                    <a:gd name="connsiteX0" fmla="*/ 24560 w 42485"/>
                    <a:gd name="connsiteY0" fmla="*/ 32783 h 42485"/>
                    <a:gd name="connsiteX1" fmla="*/ 33058 w 42485"/>
                    <a:gd name="connsiteY1" fmla="*/ 24286 h 42485"/>
                    <a:gd name="connsiteX2" fmla="*/ 24560 w 42485"/>
                    <a:gd name="connsiteY2" fmla="*/ 15789 h 42485"/>
                    <a:gd name="connsiteX3" fmla="*/ 16064 w 42485"/>
                    <a:gd name="connsiteY3" fmla="*/ 24286 h 42485"/>
                    <a:gd name="connsiteX4" fmla="*/ 24560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560" y="32783"/>
                      </a:moveTo>
                      <a:cubicBezTo>
                        <a:pt x="28809" y="32783"/>
                        <a:pt x="33058" y="28535"/>
                        <a:pt x="33058" y="24286"/>
                      </a:cubicBezTo>
                      <a:cubicBezTo>
                        <a:pt x="33058" y="20038"/>
                        <a:pt x="28809" y="15789"/>
                        <a:pt x="24560" y="15789"/>
                      </a:cubicBezTo>
                      <a:cubicBezTo>
                        <a:pt x="20312" y="15789"/>
                        <a:pt x="16064" y="20038"/>
                        <a:pt x="16064" y="24286"/>
                      </a:cubicBezTo>
                      <a:cubicBezTo>
                        <a:pt x="14647" y="28535"/>
                        <a:pt x="18896" y="32783"/>
                        <a:pt x="24560"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36" name="Freeform: Shape 2235">
                  <a:extLst>
                    <a:ext uri="{FF2B5EF4-FFF2-40B4-BE49-F238E27FC236}">
                      <a16:creationId xmlns:a16="http://schemas.microsoft.com/office/drawing/2014/main" id="{CA555158-9363-4C9F-80AE-F72438166BB9}"/>
                    </a:ext>
                  </a:extLst>
                </p:cNvPr>
                <p:cNvSpPr/>
                <p:nvPr/>
              </p:nvSpPr>
              <p:spPr>
                <a:xfrm>
                  <a:off x="4679598" y="1388058"/>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9951"/>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37" name="Freeform: Shape 2236">
                  <a:extLst>
                    <a:ext uri="{FF2B5EF4-FFF2-40B4-BE49-F238E27FC236}">
                      <a16:creationId xmlns:a16="http://schemas.microsoft.com/office/drawing/2014/main" id="{8330AAB8-3BA8-4063-919E-B02AE504E046}"/>
                    </a:ext>
                  </a:extLst>
                </p:cNvPr>
                <p:cNvSpPr/>
                <p:nvPr/>
              </p:nvSpPr>
              <p:spPr>
                <a:xfrm>
                  <a:off x="4525233" y="858403"/>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2697"/>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38" name="Freeform: Shape 2237">
                  <a:extLst>
                    <a:ext uri="{FF2B5EF4-FFF2-40B4-BE49-F238E27FC236}">
                      <a16:creationId xmlns:a16="http://schemas.microsoft.com/office/drawing/2014/main" id="{261B7F1B-0981-425E-8D53-5979FFE646FE}"/>
                    </a:ext>
                  </a:extLst>
                </p:cNvPr>
                <p:cNvSpPr/>
                <p:nvPr/>
              </p:nvSpPr>
              <p:spPr>
                <a:xfrm>
                  <a:off x="4804222" y="515685"/>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8" y="32783"/>
                        <a:pt x="38448" y="27119"/>
                      </a:cubicBezTo>
                      <a:cubicBezTo>
                        <a:pt x="38448" y="21454"/>
                        <a:pt x="32783" y="15789"/>
                        <a:pt x="27119" y="15789"/>
                      </a:cubicBezTo>
                      <a:cubicBezTo>
                        <a:pt x="21454" y="15789"/>
                        <a:pt x="15789" y="21454"/>
                        <a:pt x="15789" y="27119"/>
                      </a:cubicBezTo>
                      <a:cubicBezTo>
                        <a:pt x="15789" y="32783"/>
                        <a:pt x="21454" y="38448"/>
                        <a:pt x="27119"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39" name="Freeform: Shape 2238">
                  <a:extLst>
                    <a:ext uri="{FF2B5EF4-FFF2-40B4-BE49-F238E27FC236}">
                      <a16:creationId xmlns:a16="http://schemas.microsoft.com/office/drawing/2014/main" id="{BE7F3404-FB8C-40C5-9082-506B3B040FFA}"/>
                    </a:ext>
                  </a:extLst>
                </p:cNvPr>
                <p:cNvSpPr/>
                <p:nvPr/>
              </p:nvSpPr>
              <p:spPr>
                <a:xfrm>
                  <a:off x="5056305" y="885310"/>
                  <a:ext cx="42486" cy="42486"/>
                </a:xfrm>
                <a:custGeom>
                  <a:avLst/>
                  <a:gdLst>
                    <a:gd name="connsiteX0" fmla="*/ 27118 w 42485"/>
                    <a:gd name="connsiteY0" fmla="*/ 38448 h 42485"/>
                    <a:gd name="connsiteX1" fmla="*/ 38448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8" y="32783"/>
                        <a:pt x="38448" y="27119"/>
                      </a:cubicBezTo>
                      <a:cubicBezTo>
                        <a:pt x="38448" y="21454"/>
                        <a:pt x="34199" y="15789"/>
                        <a:pt x="27118" y="15789"/>
                      </a:cubicBezTo>
                      <a:cubicBezTo>
                        <a:pt x="21454" y="15789"/>
                        <a:pt x="15789" y="21454"/>
                        <a:pt x="15789" y="27119"/>
                      </a:cubicBezTo>
                      <a:cubicBezTo>
                        <a:pt x="15789" y="34199"/>
                        <a:pt x="20037" y="38448"/>
                        <a:pt x="27118"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40" name="Freeform: Shape 2239">
                  <a:extLst>
                    <a:ext uri="{FF2B5EF4-FFF2-40B4-BE49-F238E27FC236}">
                      <a16:creationId xmlns:a16="http://schemas.microsoft.com/office/drawing/2014/main" id="{627FC585-AC4A-4942-BCC7-40F4BF58406D}"/>
                    </a:ext>
                  </a:extLst>
                </p:cNvPr>
                <p:cNvSpPr/>
                <p:nvPr/>
              </p:nvSpPr>
              <p:spPr>
                <a:xfrm>
                  <a:off x="4644085" y="606321"/>
                  <a:ext cx="84971" cy="84971"/>
                </a:xfrm>
                <a:custGeom>
                  <a:avLst/>
                  <a:gdLst>
                    <a:gd name="connsiteX0" fmla="*/ 42804 w 84971"/>
                    <a:gd name="connsiteY0" fmla="*/ 69604 h 84971"/>
                    <a:gd name="connsiteX1" fmla="*/ 69712 w 84971"/>
                    <a:gd name="connsiteY1" fmla="*/ 42697 h 84971"/>
                    <a:gd name="connsiteX2" fmla="*/ 42804 w 84971"/>
                    <a:gd name="connsiteY2" fmla="*/ 15789 h 84971"/>
                    <a:gd name="connsiteX3" fmla="*/ 15897 w 84971"/>
                    <a:gd name="connsiteY3" fmla="*/ 42697 h 84971"/>
                    <a:gd name="connsiteX4" fmla="*/ 42804 w 84971"/>
                    <a:gd name="connsiteY4" fmla="*/ 6960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804" y="69604"/>
                      </a:moveTo>
                      <a:cubicBezTo>
                        <a:pt x="58382" y="69604"/>
                        <a:pt x="69712" y="56859"/>
                        <a:pt x="69712" y="42697"/>
                      </a:cubicBezTo>
                      <a:cubicBezTo>
                        <a:pt x="69712" y="27119"/>
                        <a:pt x="56966" y="15789"/>
                        <a:pt x="42804" y="15789"/>
                      </a:cubicBezTo>
                      <a:cubicBezTo>
                        <a:pt x="28642" y="15789"/>
                        <a:pt x="15897" y="28535"/>
                        <a:pt x="15897" y="42697"/>
                      </a:cubicBezTo>
                      <a:cubicBezTo>
                        <a:pt x="14480" y="56859"/>
                        <a:pt x="27226" y="69604"/>
                        <a:pt x="42804" y="6960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41" name="Freeform: Shape 2240">
                  <a:extLst>
                    <a:ext uri="{FF2B5EF4-FFF2-40B4-BE49-F238E27FC236}">
                      <a16:creationId xmlns:a16="http://schemas.microsoft.com/office/drawing/2014/main" id="{EC3FC1FA-76D0-4839-84D1-BFD7C73111BF}"/>
                    </a:ext>
                  </a:extLst>
                </p:cNvPr>
                <p:cNvSpPr/>
                <p:nvPr/>
              </p:nvSpPr>
              <p:spPr>
                <a:xfrm>
                  <a:off x="4298642" y="1613233"/>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0" y="15789"/>
                        <a:pt x="32783" y="15789"/>
                      </a:cubicBezTo>
                      <a:cubicBezTo>
                        <a:pt x="22870" y="15789"/>
                        <a:pt x="15789" y="24286"/>
                        <a:pt x="15789" y="32783"/>
                      </a:cubicBezTo>
                      <a:cubicBezTo>
                        <a:pt x="15789" y="41280"/>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42" name="Freeform: Shape 2241">
                  <a:extLst>
                    <a:ext uri="{FF2B5EF4-FFF2-40B4-BE49-F238E27FC236}">
                      <a16:creationId xmlns:a16="http://schemas.microsoft.com/office/drawing/2014/main" id="{8E38CCEC-7F1B-4EFC-929F-735283219048}"/>
                    </a:ext>
                  </a:extLst>
                </p:cNvPr>
                <p:cNvSpPr/>
                <p:nvPr/>
              </p:nvSpPr>
              <p:spPr>
                <a:xfrm>
                  <a:off x="4186763" y="1471613"/>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43" name="Freeform: Shape 2242">
                  <a:extLst>
                    <a:ext uri="{FF2B5EF4-FFF2-40B4-BE49-F238E27FC236}">
                      <a16:creationId xmlns:a16="http://schemas.microsoft.com/office/drawing/2014/main" id="{F1FC7894-1627-4056-8F9D-EBAEBF3A8153}"/>
                    </a:ext>
                  </a:extLst>
                </p:cNvPr>
                <p:cNvSpPr/>
                <p:nvPr/>
              </p:nvSpPr>
              <p:spPr>
                <a:xfrm>
                  <a:off x="4297226" y="1587741"/>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9951"/>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44" name="Freeform: Shape 2243">
                  <a:extLst>
                    <a:ext uri="{FF2B5EF4-FFF2-40B4-BE49-F238E27FC236}">
                      <a16:creationId xmlns:a16="http://schemas.microsoft.com/office/drawing/2014/main" id="{84F932E6-62F0-4CD6-ABDF-EF8F33806A51}"/>
                    </a:ext>
                  </a:extLst>
                </p:cNvPr>
                <p:cNvSpPr/>
                <p:nvPr/>
              </p:nvSpPr>
              <p:spPr>
                <a:xfrm>
                  <a:off x="4451591" y="1679793"/>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45" name="Freeform: Shape 2244">
                  <a:extLst>
                    <a:ext uri="{FF2B5EF4-FFF2-40B4-BE49-F238E27FC236}">
                      <a16:creationId xmlns:a16="http://schemas.microsoft.com/office/drawing/2014/main" id="{AD35139B-664B-4CB0-A5BE-70F7D1F80CCB}"/>
                    </a:ext>
                  </a:extLst>
                </p:cNvPr>
                <p:cNvSpPr/>
                <p:nvPr/>
              </p:nvSpPr>
              <p:spPr>
                <a:xfrm>
                  <a:off x="4918934" y="1264850"/>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9951"/>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46" name="Freeform: Shape 2245">
                  <a:extLst>
                    <a:ext uri="{FF2B5EF4-FFF2-40B4-BE49-F238E27FC236}">
                      <a16:creationId xmlns:a16="http://schemas.microsoft.com/office/drawing/2014/main" id="{632B3E84-7586-4568-A32F-7689F589EBC7}"/>
                    </a:ext>
                  </a:extLst>
                </p:cNvPr>
                <p:cNvSpPr/>
                <p:nvPr/>
              </p:nvSpPr>
              <p:spPr>
                <a:xfrm>
                  <a:off x="4911853" y="1226612"/>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0"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47" name="Freeform: Shape 2246">
                  <a:extLst>
                    <a:ext uri="{FF2B5EF4-FFF2-40B4-BE49-F238E27FC236}">
                      <a16:creationId xmlns:a16="http://schemas.microsoft.com/office/drawing/2014/main" id="{45F7610C-E27F-4128-BA94-C2A7791C6624}"/>
                    </a:ext>
                  </a:extLst>
                </p:cNvPr>
                <p:cNvSpPr/>
                <p:nvPr/>
              </p:nvSpPr>
              <p:spPr>
                <a:xfrm>
                  <a:off x="4069219" y="103825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1280"/>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48" name="Freeform: Shape 2247">
                  <a:extLst>
                    <a:ext uri="{FF2B5EF4-FFF2-40B4-BE49-F238E27FC236}">
                      <a16:creationId xmlns:a16="http://schemas.microsoft.com/office/drawing/2014/main" id="{1AE55718-142B-4C48-BEE5-5D77D8550DAC}"/>
                    </a:ext>
                  </a:extLst>
                </p:cNvPr>
                <p:cNvSpPr/>
                <p:nvPr/>
              </p:nvSpPr>
              <p:spPr>
                <a:xfrm>
                  <a:off x="3741924" y="668633"/>
                  <a:ext cx="56648" cy="56648"/>
                </a:xfrm>
                <a:custGeom>
                  <a:avLst/>
                  <a:gdLst>
                    <a:gd name="connsiteX0" fmla="*/ 32938 w 56647"/>
                    <a:gd name="connsiteY0" fmla="*/ 49778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8"/>
                      </a:moveTo>
                      <a:cubicBezTo>
                        <a:pt x="42852" y="49778"/>
                        <a:pt x="49933" y="41280"/>
                        <a:pt x="49933" y="32783"/>
                      </a:cubicBezTo>
                      <a:cubicBezTo>
                        <a:pt x="49933" y="22870"/>
                        <a:pt x="41435" y="15789"/>
                        <a:pt x="32938" y="15789"/>
                      </a:cubicBezTo>
                      <a:cubicBezTo>
                        <a:pt x="23025" y="15789"/>
                        <a:pt x="15944" y="24286"/>
                        <a:pt x="15944" y="32783"/>
                      </a:cubicBezTo>
                      <a:cubicBezTo>
                        <a:pt x="14528" y="42697"/>
                        <a:pt x="23025" y="49778"/>
                        <a:pt x="32938"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49" name="Freeform: Shape 2248">
                  <a:extLst>
                    <a:ext uri="{FF2B5EF4-FFF2-40B4-BE49-F238E27FC236}">
                      <a16:creationId xmlns:a16="http://schemas.microsoft.com/office/drawing/2014/main" id="{A097CCE8-5B02-4460-8A42-0E1E75B89FF0}"/>
                    </a:ext>
                  </a:extLst>
                </p:cNvPr>
                <p:cNvSpPr/>
                <p:nvPr/>
              </p:nvSpPr>
              <p:spPr>
                <a:xfrm>
                  <a:off x="3887672" y="515685"/>
                  <a:ext cx="42486" cy="42486"/>
                </a:xfrm>
                <a:custGeom>
                  <a:avLst/>
                  <a:gdLst>
                    <a:gd name="connsiteX0" fmla="*/ 24561 w 42485"/>
                    <a:gd name="connsiteY0" fmla="*/ 32783 h 42485"/>
                    <a:gd name="connsiteX1" fmla="*/ 33058 w 42485"/>
                    <a:gd name="connsiteY1" fmla="*/ 24286 h 42485"/>
                    <a:gd name="connsiteX2" fmla="*/ 24561 w 42485"/>
                    <a:gd name="connsiteY2" fmla="*/ 15789 h 42485"/>
                    <a:gd name="connsiteX3" fmla="*/ 16063 w 42485"/>
                    <a:gd name="connsiteY3" fmla="*/ 24286 h 42485"/>
                    <a:gd name="connsiteX4" fmla="*/ 24561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561" y="32783"/>
                      </a:moveTo>
                      <a:cubicBezTo>
                        <a:pt x="28809" y="32783"/>
                        <a:pt x="33058" y="28535"/>
                        <a:pt x="33058" y="24286"/>
                      </a:cubicBezTo>
                      <a:cubicBezTo>
                        <a:pt x="33058" y="20038"/>
                        <a:pt x="28809" y="15789"/>
                        <a:pt x="24561" y="15789"/>
                      </a:cubicBezTo>
                      <a:cubicBezTo>
                        <a:pt x="20312" y="15789"/>
                        <a:pt x="16063" y="20038"/>
                        <a:pt x="16063" y="24286"/>
                      </a:cubicBezTo>
                      <a:cubicBezTo>
                        <a:pt x="14647" y="29951"/>
                        <a:pt x="18896" y="32783"/>
                        <a:pt x="24561"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50" name="Freeform: Shape 2249">
                  <a:extLst>
                    <a:ext uri="{FF2B5EF4-FFF2-40B4-BE49-F238E27FC236}">
                      <a16:creationId xmlns:a16="http://schemas.microsoft.com/office/drawing/2014/main" id="{B5E73FD1-2BDE-4CD3-85A9-98A8C7CAB25E}"/>
                    </a:ext>
                  </a:extLst>
                </p:cNvPr>
                <p:cNvSpPr/>
                <p:nvPr/>
              </p:nvSpPr>
              <p:spPr>
                <a:xfrm>
                  <a:off x="4621534" y="332996"/>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9951" y="15789"/>
                        <a:pt x="24286" y="15789"/>
                      </a:cubicBezTo>
                      <a:cubicBezTo>
                        <a:pt x="18622"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51" name="Freeform: Shape 2250">
                  <a:extLst>
                    <a:ext uri="{FF2B5EF4-FFF2-40B4-BE49-F238E27FC236}">
                      <a16:creationId xmlns:a16="http://schemas.microsoft.com/office/drawing/2014/main" id="{4EC8CCFC-9A22-4C82-93E2-83A3BF8EACC9}"/>
                    </a:ext>
                  </a:extLst>
                </p:cNvPr>
                <p:cNvSpPr/>
                <p:nvPr/>
              </p:nvSpPr>
              <p:spPr>
                <a:xfrm>
                  <a:off x="5035062" y="385395"/>
                  <a:ext cx="42486" cy="42486"/>
                </a:xfrm>
                <a:custGeom>
                  <a:avLst/>
                  <a:gdLst>
                    <a:gd name="connsiteX0" fmla="*/ 21454 w 42485"/>
                    <a:gd name="connsiteY0" fmla="*/ 27119 h 42485"/>
                    <a:gd name="connsiteX1" fmla="*/ 27118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8" y="24286"/>
                        <a:pt x="27118" y="21454"/>
                      </a:cubicBezTo>
                      <a:cubicBezTo>
                        <a:pt x="27118" y="18621"/>
                        <a:pt x="24286" y="15789"/>
                        <a:pt x="21454" y="15789"/>
                      </a:cubicBezTo>
                      <a:cubicBezTo>
                        <a:pt x="18621" y="15789"/>
                        <a:pt x="15789" y="18621"/>
                        <a:pt x="15789" y="21454"/>
                      </a:cubicBezTo>
                      <a:cubicBezTo>
                        <a:pt x="15789" y="24286"/>
                        <a:pt x="18621" y="27119"/>
                        <a:pt x="21454" y="2711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52" name="Freeform: Shape 2251">
                  <a:extLst>
                    <a:ext uri="{FF2B5EF4-FFF2-40B4-BE49-F238E27FC236}">
                      <a16:creationId xmlns:a16="http://schemas.microsoft.com/office/drawing/2014/main" id="{7A17DEF3-7142-429D-A7D6-085523E9429A}"/>
                    </a:ext>
                  </a:extLst>
                </p:cNvPr>
                <p:cNvSpPr/>
                <p:nvPr/>
              </p:nvSpPr>
              <p:spPr>
                <a:xfrm>
                  <a:off x="4804222" y="342909"/>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1"/>
                        <a:pt x="24286" y="15789"/>
                        <a:pt x="21454" y="15789"/>
                      </a:cubicBezTo>
                      <a:cubicBezTo>
                        <a:pt x="18622" y="15789"/>
                        <a:pt x="15789" y="18621"/>
                        <a:pt x="15789" y="21454"/>
                      </a:cubicBezTo>
                      <a:cubicBezTo>
                        <a:pt x="15789" y="25702"/>
                        <a:pt x="18622" y="27119"/>
                        <a:pt x="21454" y="2711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53" name="Freeform: Shape 2252">
                  <a:extLst>
                    <a:ext uri="{FF2B5EF4-FFF2-40B4-BE49-F238E27FC236}">
                      <a16:creationId xmlns:a16="http://schemas.microsoft.com/office/drawing/2014/main" id="{4CC13D56-F2FA-42BF-997E-EAB8D8010B6F}"/>
                    </a:ext>
                  </a:extLst>
                </p:cNvPr>
                <p:cNvSpPr/>
                <p:nvPr/>
              </p:nvSpPr>
              <p:spPr>
                <a:xfrm>
                  <a:off x="4427464" y="597766"/>
                  <a:ext cx="70810" cy="70810"/>
                </a:xfrm>
                <a:custGeom>
                  <a:avLst/>
                  <a:gdLst>
                    <a:gd name="connsiteX0" fmla="*/ 63997 w 70809"/>
                    <a:gd name="connsiteY0" fmla="*/ 39887 h 70809"/>
                    <a:gd name="connsiteX1" fmla="*/ 39955 w 70809"/>
                    <a:gd name="connsiteY1" fmla="*/ 63996 h 70809"/>
                    <a:gd name="connsiteX2" fmla="*/ 15846 w 70809"/>
                    <a:gd name="connsiteY2" fmla="*/ 39955 h 70809"/>
                    <a:gd name="connsiteX3" fmla="*/ 39887 w 70809"/>
                    <a:gd name="connsiteY3" fmla="*/ 15846 h 70809"/>
                    <a:gd name="connsiteX4" fmla="*/ 63997 w 70809"/>
                    <a:gd name="connsiteY4" fmla="*/ 3988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3997" y="39887"/>
                      </a:moveTo>
                      <a:cubicBezTo>
                        <a:pt x="64015" y="53183"/>
                        <a:pt x="53252" y="63977"/>
                        <a:pt x="39955" y="63996"/>
                      </a:cubicBezTo>
                      <a:cubicBezTo>
                        <a:pt x="26659" y="64015"/>
                        <a:pt x="15865" y="53252"/>
                        <a:pt x="15846" y="39955"/>
                      </a:cubicBezTo>
                      <a:cubicBezTo>
                        <a:pt x="15827" y="26659"/>
                        <a:pt x="26590" y="15865"/>
                        <a:pt x="39887" y="15846"/>
                      </a:cubicBezTo>
                      <a:cubicBezTo>
                        <a:pt x="53183" y="15827"/>
                        <a:pt x="63978" y="26590"/>
                        <a:pt x="63997" y="3988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54" name="Freeform: Shape 2253">
                  <a:extLst>
                    <a:ext uri="{FF2B5EF4-FFF2-40B4-BE49-F238E27FC236}">
                      <a16:creationId xmlns:a16="http://schemas.microsoft.com/office/drawing/2014/main" id="{41E8F364-1A9A-4883-8A9C-19F5678BC7D7}"/>
                    </a:ext>
                  </a:extLst>
                </p:cNvPr>
                <p:cNvSpPr/>
                <p:nvPr/>
              </p:nvSpPr>
              <p:spPr>
                <a:xfrm>
                  <a:off x="4491244" y="553922"/>
                  <a:ext cx="70810" cy="70810"/>
                </a:xfrm>
                <a:custGeom>
                  <a:avLst/>
                  <a:gdLst>
                    <a:gd name="connsiteX0" fmla="*/ 39864 w 70809"/>
                    <a:gd name="connsiteY0" fmla="*/ 63939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40" y="52610"/>
                        <a:pt x="63940" y="39864"/>
                      </a:cubicBezTo>
                      <a:cubicBezTo>
                        <a:pt x="63940" y="27119"/>
                        <a:pt x="52610" y="15789"/>
                        <a:pt x="39864" y="15789"/>
                      </a:cubicBezTo>
                      <a:cubicBezTo>
                        <a:pt x="27119" y="15789"/>
                        <a:pt x="15789" y="27119"/>
                        <a:pt x="15789" y="39864"/>
                      </a:cubicBezTo>
                      <a:cubicBezTo>
                        <a:pt x="17205" y="54026"/>
                        <a:pt x="27119" y="63939"/>
                        <a:pt x="39864" y="6393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55" name="Freeform: Shape 2254">
                  <a:extLst>
                    <a:ext uri="{FF2B5EF4-FFF2-40B4-BE49-F238E27FC236}">
                      <a16:creationId xmlns:a16="http://schemas.microsoft.com/office/drawing/2014/main" id="{81CDEE26-3E3E-432A-9C89-ADEF16C92060}"/>
                    </a:ext>
                  </a:extLst>
                </p:cNvPr>
                <p:cNvSpPr/>
                <p:nvPr/>
              </p:nvSpPr>
              <p:spPr>
                <a:xfrm>
                  <a:off x="4686460" y="1137392"/>
                  <a:ext cx="42486" cy="42486"/>
                </a:xfrm>
                <a:custGeom>
                  <a:avLst/>
                  <a:gdLst>
                    <a:gd name="connsiteX0" fmla="*/ 27337 w 42485"/>
                    <a:gd name="connsiteY0" fmla="*/ 38448 h 42485"/>
                    <a:gd name="connsiteX1" fmla="*/ 38667 w 42485"/>
                    <a:gd name="connsiteY1" fmla="*/ 27119 h 42485"/>
                    <a:gd name="connsiteX2" fmla="*/ 27337 w 42485"/>
                    <a:gd name="connsiteY2" fmla="*/ 15789 h 42485"/>
                    <a:gd name="connsiteX3" fmla="*/ 16007 w 42485"/>
                    <a:gd name="connsiteY3" fmla="*/ 27119 h 42485"/>
                    <a:gd name="connsiteX4" fmla="*/ 27337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8448"/>
                      </a:moveTo>
                      <a:cubicBezTo>
                        <a:pt x="34418" y="38448"/>
                        <a:pt x="38667" y="32783"/>
                        <a:pt x="38667" y="27119"/>
                      </a:cubicBezTo>
                      <a:cubicBezTo>
                        <a:pt x="38667" y="20038"/>
                        <a:pt x="33002" y="15789"/>
                        <a:pt x="27337" y="15789"/>
                      </a:cubicBezTo>
                      <a:cubicBezTo>
                        <a:pt x="20256" y="15789"/>
                        <a:pt x="16007" y="21454"/>
                        <a:pt x="16007" y="27119"/>
                      </a:cubicBezTo>
                      <a:cubicBezTo>
                        <a:pt x="14591" y="32783"/>
                        <a:pt x="20256" y="38448"/>
                        <a:pt x="27337"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56" name="Freeform: Shape 2255">
                  <a:extLst>
                    <a:ext uri="{FF2B5EF4-FFF2-40B4-BE49-F238E27FC236}">
                      <a16:creationId xmlns:a16="http://schemas.microsoft.com/office/drawing/2014/main" id="{08CDBB62-FC4A-4946-89CB-AEA3F43892CF}"/>
                    </a:ext>
                  </a:extLst>
                </p:cNvPr>
                <p:cNvSpPr/>
                <p:nvPr/>
              </p:nvSpPr>
              <p:spPr>
                <a:xfrm>
                  <a:off x="5372115" y="490193"/>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5789" y="38448"/>
                        <a:pt x="21454"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57" name="Freeform: Shape 2256">
                  <a:extLst>
                    <a:ext uri="{FF2B5EF4-FFF2-40B4-BE49-F238E27FC236}">
                      <a16:creationId xmlns:a16="http://schemas.microsoft.com/office/drawing/2014/main" id="{BD5DB8FD-9192-4DEA-93CD-15D7C7E38D43}"/>
                    </a:ext>
                  </a:extLst>
                </p:cNvPr>
                <p:cNvSpPr/>
                <p:nvPr/>
              </p:nvSpPr>
              <p:spPr>
                <a:xfrm>
                  <a:off x="5101623" y="1507018"/>
                  <a:ext cx="42486" cy="42486"/>
                </a:xfrm>
                <a:custGeom>
                  <a:avLst/>
                  <a:gdLst>
                    <a:gd name="connsiteX0" fmla="*/ 32783 w 42485"/>
                    <a:gd name="connsiteY0" fmla="*/ 24286 h 42485"/>
                    <a:gd name="connsiteX1" fmla="*/ 24286 w 42485"/>
                    <a:gd name="connsiteY1" fmla="*/ 32783 h 42485"/>
                    <a:gd name="connsiteX2" fmla="*/ 15789 w 42485"/>
                    <a:gd name="connsiteY2" fmla="*/ 24286 h 42485"/>
                    <a:gd name="connsiteX3" fmla="*/ 24286 w 42485"/>
                    <a:gd name="connsiteY3" fmla="*/ 15789 h 42485"/>
                    <a:gd name="connsiteX4" fmla="*/ 32783 w 42485"/>
                    <a:gd name="connsiteY4" fmla="*/ 2428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2783" y="24286"/>
                      </a:moveTo>
                      <a:cubicBezTo>
                        <a:pt x="32783" y="28979"/>
                        <a:pt x="28979" y="32783"/>
                        <a:pt x="24286" y="32783"/>
                      </a:cubicBezTo>
                      <a:cubicBezTo>
                        <a:pt x="19593" y="32783"/>
                        <a:pt x="15789" y="28979"/>
                        <a:pt x="15789" y="24286"/>
                      </a:cubicBezTo>
                      <a:cubicBezTo>
                        <a:pt x="15789" y="19593"/>
                        <a:pt x="19593" y="15789"/>
                        <a:pt x="24286" y="15789"/>
                      </a:cubicBezTo>
                      <a:cubicBezTo>
                        <a:pt x="28979" y="15789"/>
                        <a:pt x="32783" y="19593"/>
                        <a:pt x="32783" y="2428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58" name="Freeform: Shape 2257">
                  <a:extLst>
                    <a:ext uri="{FF2B5EF4-FFF2-40B4-BE49-F238E27FC236}">
                      <a16:creationId xmlns:a16="http://schemas.microsoft.com/office/drawing/2014/main" id="{14115E49-D346-47AF-ACCC-43A956D45406}"/>
                    </a:ext>
                  </a:extLst>
                </p:cNvPr>
                <p:cNvSpPr/>
                <p:nvPr/>
              </p:nvSpPr>
              <p:spPr>
                <a:xfrm>
                  <a:off x="5321132" y="1419214"/>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4200" y="38448"/>
                        <a:pt x="38448" y="32783"/>
                        <a:pt x="38448" y="27119"/>
                      </a:cubicBezTo>
                      <a:cubicBezTo>
                        <a:pt x="38448" y="20038"/>
                        <a:pt x="32783" y="15789"/>
                        <a:pt x="27119" y="15789"/>
                      </a:cubicBezTo>
                      <a:cubicBezTo>
                        <a:pt x="21454" y="15789"/>
                        <a:pt x="15789" y="21454"/>
                        <a:pt x="15789" y="27119"/>
                      </a:cubicBezTo>
                      <a:cubicBezTo>
                        <a:pt x="15789" y="32783"/>
                        <a:pt x="21454" y="38448"/>
                        <a:pt x="27119"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59" name="Freeform: Shape 2258">
                  <a:extLst>
                    <a:ext uri="{FF2B5EF4-FFF2-40B4-BE49-F238E27FC236}">
                      <a16:creationId xmlns:a16="http://schemas.microsoft.com/office/drawing/2014/main" id="{C33A55FB-0311-493F-9748-403ADECCCE99}"/>
                    </a:ext>
                  </a:extLst>
                </p:cNvPr>
                <p:cNvSpPr/>
                <p:nvPr/>
              </p:nvSpPr>
              <p:spPr>
                <a:xfrm>
                  <a:off x="5277230" y="1498521"/>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1280"/>
                        <a:pt x="49778" y="32783"/>
                      </a:cubicBezTo>
                      <a:cubicBezTo>
                        <a:pt x="49778" y="22870"/>
                        <a:pt x="41281" y="15789"/>
                        <a:pt x="32783" y="15789"/>
                      </a:cubicBezTo>
                      <a:cubicBezTo>
                        <a:pt x="22870" y="15789"/>
                        <a:pt x="15789" y="24286"/>
                        <a:pt x="15789" y="32783"/>
                      </a:cubicBezTo>
                      <a:cubicBezTo>
                        <a:pt x="15789" y="41280"/>
                        <a:pt x="22870"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60" name="Freeform: Shape 2259">
                  <a:extLst>
                    <a:ext uri="{FF2B5EF4-FFF2-40B4-BE49-F238E27FC236}">
                      <a16:creationId xmlns:a16="http://schemas.microsoft.com/office/drawing/2014/main" id="{7514106A-6BF8-4797-98E6-356750753F76}"/>
                    </a:ext>
                  </a:extLst>
                </p:cNvPr>
                <p:cNvSpPr/>
                <p:nvPr/>
              </p:nvSpPr>
              <p:spPr>
                <a:xfrm>
                  <a:off x="5131088" y="1433376"/>
                  <a:ext cx="42486" cy="42486"/>
                </a:xfrm>
                <a:custGeom>
                  <a:avLst/>
                  <a:gdLst>
                    <a:gd name="connsiteX0" fmla="*/ 24561 w 42485"/>
                    <a:gd name="connsiteY0" fmla="*/ 32783 h 42485"/>
                    <a:gd name="connsiteX1" fmla="*/ 33058 w 42485"/>
                    <a:gd name="connsiteY1" fmla="*/ 24286 h 42485"/>
                    <a:gd name="connsiteX2" fmla="*/ 24561 w 42485"/>
                    <a:gd name="connsiteY2" fmla="*/ 15789 h 42485"/>
                    <a:gd name="connsiteX3" fmla="*/ 16064 w 42485"/>
                    <a:gd name="connsiteY3" fmla="*/ 24286 h 42485"/>
                    <a:gd name="connsiteX4" fmla="*/ 24561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561" y="32783"/>
                      </a:moveTo>
                      <a:cubicBezTo>
                        <a:pt x="28809" y="32783"/>
                        <a:pt x="33058" y="28535"/>
                        <a:pt x="33058" y="24286"/>
                      </a:cubicBezTo>
                      <a:cubicBezTo>
                        <a:pt x="33058" y="20038"/>
                        <a:pt x="28809" y="15789"/>
                        <a:pt x="24561" y="15789"/>
                      </a:cubicBezTo>
                      <a:cubicBezTo>
                        <a:pt x="20312" y="15789"/>
                        <a:pt x="16064" y="20038"/>
                        <a:pt x="16064" y="24286"/>
                      </a:cubicBezTo>
                      <a:cubicBezTo>
                        <a:pt x="14647" y="28535"/>
                        <a:pt x="18896" y="32783"/>
                        <a:pt x="24561"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61" name="Freeform: Shape 2260">
                  <a:extLst>
                    <a:ext uri="{FF2B5EF4-FFF2-40B4-BE49-F238E27FC236}">
                      <a16:creationId xmlns:a16="http://schemas.microsoft.com/office/drawing/2014/main" id="{492484D3-5A6F-4552-9088-C3AA791E072C}"/>
                    </a:ext>
                  </a:extLst>
                </p:cNvPr>
                <p:cNvSpPr/>
                <p:nvPr/>
              </p:nvSpPr>
              <p:spPr>
                <a:xfrm>
                  <a:off x="5162519" y="1545255"/>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9951"/>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62" name="Freeform: Shape 2261">
                  <a:extLst>
                    <a:ext uri="{FF2B5EF4-FFF2-40B4-BE49-F238E27FC236}">
                      <a16:creationId xmlns:a16="http://schemas.microsoft.com/office/drawing/2014/main" id="{DAE8D086-D268-4F01-8EBE-FE47B11B6E5C}"/>
                    </a:ext>
                  </a:extLst>
                </p:cNvPr>
                <p:cNvSpPr/>
                <p:nvPr/>
              </p:nvSpPr>
              <p:spPr>
                <a:xfrm>
                  <a:off x="3380950" y="681379"/>
                  <a:ext cx="70810" cy="70810"/>
                </a:xfrm>
                <a:custGeom>
                  <a:avLst/>
                  <a:gdLst>
                    <a:gd name="connsiteX0" fmla="*/ 39864 w 70809"/>
                    <a:gd name="connsiteY0" fmla="*/ 63939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40" y="52610"/>
                        <a:pt x="63940" y="39864"/>
                      </a:cubicBezTo>
                      <a:cubicBezTo>
                        <a:pt x="63940" y="27119"/>
                        <a:pt x="52610" y="15789"/>
                        <a:pt x="39864" y="15789"/>
                      </a:cubicBezTo>
                      <a:cubicBezTo>
                        <a:pt x="27119" y="15789"/>
                        <a:pt x="15789" y="27119"/>
                        <a:pt x="15789" y="39864"/>
                      </a:cubicBezTo>
                      <a:cubicBezTo>
                        <a:pt x="15789" y="54026"/>
                        <a:pt x="27119" y="63939"/>
                        <a:pt x="39864" y="6393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63" name="Freeform: Shape 2262">
                  <a:extLst>
                    <a:ext uri="{FF2B5EF4-FFF2-40B4-BE49-F238E27FC236}">
                      <a16:creationId xmlns:a16="http://schemas.microsoft.com/office/drawing/2014/main" id="{1A78866F-1374-44B9-8921-257E19D2B14B}"/>
                    </a:ext>
                  </a:extLst>
                </p:cNvPr>
                <p:cNvSpPr/>
                <p:nvPr/>
              </p:nvSpPr>
              <p:spPr>
                <a:xfrm>
                  <a:off x="3301644" y="457621"/>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5789" y="46945"/>
                        <a:pt x="24286"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64" name="Freeform: Shape 2263">
                  <a:extLst>
                    <a:ext uri="{FF2B5EF4-FFF2-40B4-BE49-F238E27FC236}">
                      <a16:creationId xmlns:a16="http://schemas.microsoft.com/office/drawing/2014/main" id="{A2C2E2B2-BF57-4C29-A48B-CCB08236E1AD}"/>
                    </a:ext>
                  </a:extLst>
                </p:cNvPr>
                <p:cNvSpPr/>
                <p:nvPr/>
              </p:nvSpPr>
              <p:spPr>
                <a:xfrm>
                  <a:off x="3698177" y="39247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0" y="15789"/>
                        <a:pt x="32783" y="15789"/>
                      </a:cubicBezTo>
                      <a:cubicBezTo>
                        <a:pt x="22870" y="15789"/>
                        <a:pt x="15789" y="24286"/>
                        <a:pt x="15789" y="32783"/>
                      </a:cubicBezTo>
                      <a:cubicBezTo>
                        <a:pt x="15789" y="41280"/>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65" name="Freeform: Shape 2264">
                  <a:extLst>
                    <a:ext uri="{FF2B5EF4-FFF2-40B4-BE49-F238E27FC236}">
                      <a16:creationId xmlns:a16="http://schemas.microsoft.com/office/drawing/2014/main" id="{75F2984B-33A3-41C8-AF07-185348485B70}"/>
                    </a:ext>
                  </a:extLst>
                </p:cNvPr>
                <p:cNvSpPr/>
                <p:nvPr/>
              </p:nvSpPr>
              <p:spPr>
                <a:xfrm>
                  <a:off x="3216672" y="704038"/>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9951"/>
                        <a:pt x="18621"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66" name="Freeform: Shape 2265">
                  <a:extLst>
                    <a:ext uri="{FF2B5EF4-FFF2-40B4-BE49-F238E27FC236}">
                      <a16:creationId xmlns:a16="http://schemas.microsoft.com/office/drawing/2014/main" id="{0C0B7BF9-03C1-4A6F-9879-8F9156A6D141}"/>
                    </a:ext>
                  </a:extLst>
                </p:cNvPr>
                <p:cNvSpPr/>
                <p:nvPr/>
              </p:nvSpPr>
              <p:spPr>
                <a:xfrm>
                  <a:off x="2949012" y="647390"/>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67" name="Freeform: Shape 2266">
                  <a:extLst>
                    <a:ext uri="{FF2B5EF4-FFF2-40B4-BE49-F238E27FC236}">
                      <a16:creationId xmlns:a16="http://schemas.microsoft.com/office/drawing/2014/main" id="{B467E1CC-9847-4C32-8AEF-83CB45F13F8A}"/>
                    </a:ext>
                  </a:extLst>
                </p:cNvPr>
                <p:cNvSpPr/>
                <p:nvPr/>
              </p:nvSpPr>
              <p:spPr>
                <a:xfrm>
                  <a:off x="3329967" y="682795"/>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68" name="Freeform: Shape 2267">
                  <a:extLst>
                    <a:ext uri="{FF2B5EF4-FFF2-40B4-BE49-F238E27FC236}">
                      <a16:creationId xmlns:a16="http://schemas.microsoft.com/office/drawing/2014/main" id="{A598BBDE-84D9-4F03-8877-C92D2F81B786}"/>
                    </a:ext>
                  </a:extLst>
                </p:cNvPr>
                <p:cNvSpPr/>
                <p:nvPr/>
              </p:nvSpPr>
              <p:spPr>
                <a:xfrm>
                  <a:off x="3366788" y="466118"/>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9951"/>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69" name="Freeform: Shape 2268">
                  <a:extLst>
                    <a:ext uri="{FF2B5EF4-FFF2-40B4-BE49-F238E27FC236}">
                      <a16:creationId xmlns:a16="http://schemas.microsoft.com/office/drawing/2014/main" id="{50A48A6A-CA42-491E-8124-8A66233E54E4}"/>
                    </a:ext>
                  </a:extLst>
                </p:cNvPr>
                <p:cNvSpPr/>
                <p:nvPr/>
              </p:nvSpPr>
              <p:spPr>
                <a:xfrm>
                  <a:off x="3009908" y="518517"/>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5789" y="45529"/>
                        <a:pt x="24286"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70" name="Freeform: Shape 2269">
                  <a:extLst>
                    <a:ext uri="{FF2B5EF4-FFF2-40B4-BE49-F238E27FC236}">
                      <a16:creationId xmlns:a16="http://schemas.microsoft.com/office/drawing/2014/main" id="{49D6749D-79ED-48EF-BEC1-0256D723F59E}"/>
                    </a:ext>
                  </a:extLst>
                </p:cNvPr>
                <p:cNvSpPr/>
                <p:nvPr/>
              </p:nvSpPr>
              <p:spPr>
                <a:xfrm>
                  <a:off x="3574969" y="570916"/>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71" name="Freeform: Shape 2270">
                  <a:extLst>
                    <a:ext uri="{FF2B5EF4-FFF2-40B4-BE49-F238E27FC236}">
                      <a16:creationId xmlns:a16="http://schemas.microsoft.com/office/drawing/2014/main" id="{F2325EE2-2461-41C3-876D-B519413FEDAC}"/>
                    </a:ext>
                  </a:extLst>
                </p:cNvPr>
                <p:cNvSpPr/>
                <p:nvPr/>
              </p:nvSpPr>
              <p:spPr>
                <a:xfrm>
                  <a:off x="3691096" y="477447"/>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7205" y="41280"/>
                        <a:pt x="22870" y="46945"/>
                        <a:pt x="31367" y="469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72" name="Freeform: Shape 2271">
                  <a:extLst>
                    <a:ext uri="{FF2B5EF4-FFF2-40B4-BE49-F238E27FC236}">
                      <a16:creationId xmlns:a16="http://schemas.microsoft.com/office/drawing/2014/main" id="{2FA99211-C8D0-49E7-A1E9-AF9A59A482D7}"/>
                    </a:ext>
                  </a:extLst>
                </p:cNvPr>
                <p:cNvSpPr/>
                <p:nvPr/>
              </p:nvSpPr>
              <p:spPr>
                <a:xfrm>
                  <a:off x="3148695" y="596407"/>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73" name="Freeform: Shape 2272">
                  <a:extLst>
                    <a:ext uri="{FF2B5EF4-FFF2-40B4-BE49-F238E27FC236}">
                      <a16:creationId xmlns:a16="http://schemas.microsoft.com/office/drawing/2014/main" id="{AD098A3C-F0C8-4C31-B699-457DEFE2DEE5}"/>
                    </a:ext>
                  </a:extLst>
                </p:cNvPr>
                <p:cNvSpPr/>
                <p:nvPr/>
              </p:nvSpPr>
              <p:spPr>
                <a:xfrm>
                  <a:off x="3373869" y="568084"/>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74" name="Freeform: Shape 2273">
                  <a:extLst>
                    <a:ext uri="{FF2B5EF4-FFF2-40B4-BE49-F238E27FC236}">
                      <a16:creationId xmlns:a16="http://schemas.microsoft.com/office/drawing/2014/main" id="{598E9B0B-73F5-42E9-95A1-A39C59C48A1D}"/>
                    </a:ext>
                  </a:extLst>
                </p:cNvPr>
                <p:cNvSpPr/>
                <p:nvPr/>
              </p:nvSpPr>
              <p:spPr>
                <a:xfrm>
                  <a:off x="3267655" y="80883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2697"/>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75" name="Freeform: Shape 2274">
                  <a:extLst>
                    <a:ext uri="{FF2B5EF4-FFF2-40B4-BE49-F238E27FC236}">
                      <a16:creationId xmlns:a16="http://schemas.microsoft.com/office/drawing/2014/main" id="{F19E1027-11BC-4330-BE0A-CE74E823CDE1}"/>
                    </a:ext>
                  </a:extLst>
                </p:cNvPr>
                <p:cNvSpPr/>
                <p:nvPr/>
              </p:nvSpPr>
              <p:spPr>
                <a:xfrm>
                  <a:off x="2798741" y="796090"/>
                  <a:ext cx="56648" cy="56648"/>
                </a:xfrm>
                <a:custGeom>
                  <a:avLst/>
                  <a:gdLst>
                    <a:gd name="connsiteX0" fmla="*/ 32938 w 56647"/>
                    <a:gd name="connsiteY0" fmla="*/ 49778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8"/>
                      </a:moveTo>
                      <a:cubicBezTo>
                        <a:pt x="42852" y="49778"/>
                        <a:pt x="49933" y="41280"/>
                        <a:pt x="49933" y="32783"/>
                      </a:cubicBezTo>
                      <a:cubicBezTo>
                        <a:pt x="49933" y="22870"/>
                        <a:pt x="41435" y="15789"/>
                        <a:pt x="32938" y="15789"/>
                      </a:cubicBezTo>
                      <a:cubicBezTo>
                        <a:pt x="23025" y="15789"/>
                        <a:pt x="15944" y="24286"/>
                        <a:pt x="15944" y="32783"/>
                      </a:cubicBezTo>
                      <a:cubicBezTo>
                        <a:pt x="14528" y="42697"/>
                        <a:pt x="23025" y="49778"/>
                        <a:pt x="32938"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76" name="Freeform: Shape 2275">
                  <a:extLst>
                    <a:ext uri="{FF2B5EF4-FFF2-40B4-BE49-F238E27FC236}">
                      <a16:creationId xmlns:a16="http://schemas.microsoft.com/office/drawing/2014/main" id="{31005D99-5D33-48EF-A605-E35C214BF704}"/>
                    </a:ext>
                  </a:extLst>
                </p:cNvPr>
                <p:cNvSpPr/>
                <p:nvPr/>
              </p:nvSpPr>
              <p:spPr>
                <a:xfrm>
                  <a:off x="3165689" y="1117566"/>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18621"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77" name="Freeform: Shape 2276">
                  <a:extLst>
                    <a:ext uri="{FF2B5EF4-FFF2-40B4-BE49-F238E27FC236}">
                      <a16:creationId xmlns:a16="http://schemas.microsoft.com/office/drawing/2014/main" id="{9A80E055-6CDB-4F9F-9250-E2B28FA6F83E}"/>
                    </a:ext>
                  </a:extLst>
                </p:cNvPr>
                <p:cNvSpPr/>
                <p:nvPr/>
              </p:nvSpPr>
              <p:spPr>
                <a:xfrm>
                  <a:off x="2790124" y="1358318"/>
                  <a:ext cx="42486" cy="42486"/>
                </a:xfrm>
                <a:custGeom>
                  <a:avLst/>
                  <a:gdLst>
                    <a:gd name="connsiteX0" fmla="*/ 24561 w 42485"/>
                    <a:gd name="connsiteY0" fmla="*/ 32783 h 42485"/>
                    <a:gd name="connsiteX1" fmla="*/ 33058 w 42485"/>
                    <a:gd name="connsiteY1" fmla="*/ 24286 h 42485"/>
                    <a:gd name="connsiteX2" fmla="*/ 24561 w 42485"/>
                    <a:gd name="connsiteY2" fmla="*/ 15789 h 42485"/>
                    <a:gd name="connsiteX3" fmla="*/ 16063 w 42485"/>
                    <a:gd name="connsiteY3" fmla="*/ 24286 h 42485"/>
                    <a:gd name="connsiteX4" fmla="*/ 24561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561" y="32783"/>
                      </a:moveTo>
                      <a:cubicBezTo>
                        <a:pt x="28809" y="32783"/>
                        <a:pt x="33058" y="28535"/>
                        <a:pt x="33058" y="24286"/>
                      </a:cubicBezTo>
                      <a:cubicBezTo>
                        <a:pt x="33058" y="20038"/>
                        <a:pt x="28809" y="15789"/>
                        <a:pt x="24561" y="15789"/>
                      </a:cubicBezTo>
                      <a:cubicBezTo>
                        <a:pt x="20312" y="15789"/>
                        <a:pt x="16063" y="20038"/>
                        <a:pt x="16063" y="24286"/>
                      </a:cubicBezTo>
                      <a:cubicBezTo>
                        <a:pt x="14647" y="29951"/>
                        <a:pt x="18896" y="32783"/>
                        <a:pt x="24561"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78" name="Freeform: Shape 2277">
                  <a:extLst>
                    <a:ext uri="{FF2B5EF4-FFF2-40B4-BE49-F238E27FC236}">
                      <a16:creationId xmlns:a16="http://schemas.microsoft.com/office/drawing/2014/main" id="{5FD4482F-FC8C-4D40-8F0F-05D9F9F61B07}"/>
                    </a:ext>
                  </a:extLst>
                </p:cNvPr>
                <p:cNvSpPr/>
                <p:nvPr/>
              </p:nvSpPr>
              <p:spPr>
                <a:xfrm>
                  <a:off x="3498494" y="1077912"/>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79" name="Freeform: Shape 2278">
                  <a:extLst>
                    <a:ext uri="{FF2B5EF4-FFF2-40B4-BE49-F238E27FC236}">
                      <a16:creationId xmlns:a16="http://schemas.microsoft.com/office/drawing/2014/main" id="{47E7A09C-9177-4142-9BDF-0195D55D9756}"/>
                    </a:ext>
                  </a:extLst>
                </p:cNvPr>
                <p:cNvSpPr/>
                <p:nvPr/>
              </p:nvSpPr>
              <p:spPr>
                <a:xfrm>
                  <a:off x="3363956" y="1158635"/>
                  <a:ext cx="70810" cy="70810"/>
                </a:xfrm>
                <a:custGeom>
                  <a:avLst/>
                  <a:gdLst>
                    <a:gd name="connsiteX0" fmla="*/ 39864 w 70809"/>
                    <a:gd name="connsiteY0" fmla="*/ 63940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2610" y="63940"/>
                        <a:pt x="63940" y="52610"/>
                        <a:pt x="63940" y="39864"/>
                      </a:cubicBezTo>
                      <a:cubicBezTo>
                        <a:pt x="63940" y="27119"/>
                        <a:pt x="52610" y="15789"/>
                        <a:pt x="39864" y="15789"/>
                      </a:cubicBezTo>
                      <a:cubicBezTo>
                        <a:pt x="27119" y="15789"/>
                        <a:pt x="15789" y="27119"/>
                        <a:pt x="15789" y="39864"/>
                      </a:cubicBezTo>
                      <a:cubicBezTo>
                        <a:pt x="15789" y="54026"/>
                        <a:pt x="27119" y="63940"/>
                        <a:pt x="39864" y="6394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80" name="Freeform: Shape 2279">
                  <a:extLst>
                    <a:ext uri="{FF2B5EF4-FFF2-40B4-BE49-F238E27FC236}">
                      <a16:creationId xmlns:a16="http://schemas.microsoft.com/office/drawing/2014/main" id="{2C47291D-FFEF-46F5-B841-E59C49BCB813}"/>
                    </a:ext>
                  </a:extLst>
                </p:cNvPr>
                <p:cNvSpPr/>
                <p:nvPr/>
              </p:nvSpPr>
              <p:spPr>
                <a:xfrm>
                  <a:off x="3240473" y="1243607"/>
                  <a:ext cx="42486" cy="42486"/>
                </a:xfrm>
                <a:custGeom>
                  <a:avLst/>
                  <a:gdLst>
                    <a:gd name="connsiteX0" fmla="*/ 24561 w 42485"/>
                    <a:gd name="connsiteY0" fmla="*/ 32783 h 42485"/>
                    <a:gd name="connsiteX1" fmla="*/ 33058 w 42485"/>
                    <a:gd name="connsiteY1" fmla="*/ 24286 h 42485"/>
                    <a:gd name="connsiteX2" fmla="*/ 24561 w 42485"/>
                    <a:gd name="connsiteY2" fmla="*/ 15789 h 42485"/>
                    <a:gd name="connsiteX3" fmla="*/ 16064 w 42485"/>
                    <a:gd name="connsiteY3" fmla="*/ 24286 h 42485"/>
                    <a:gd name="connsiteX4" fmla="*/ 24561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561" y="32783"/>
                      </a:moveTo>
                      <a:cubicBezTo>
                        <a:pt x="28809" y="32783"/>
                        <a:pt x="33058" y="28535"/>
                        <a:pt x="33058" y="24286"/>
                      </a:cubicBezTo>
                      <a:cubicBezTo>
                        <a:pt x="33058" y="20038"/>
                        <a:pt x="28809" y="15789"/>
                        <a:pt x="24561" y="15789"/>
                      </a:cubicBezTo>
                      <a:cubicBezTo>
                        <a:pt x="20312" y="15789"/>
                        <a:pt x="16064" y="20038"/>
                        <a:pt x="16064" y="24286"/>
                      </a:cubicBezTo>
                      <a:cubicBezTo>
                        <a:pt x="14647" y="28535"/>
                        <a:pt x="18896" y="32783"/>
                        <a:pt x="24561"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81" name="Freeform: Shape 2280">
                  <a:extLst>
                    <a:ext uri="{FF2B5EF4-FFF2-40B4-BE49-F238E27FC236}">
                      <a16:creationId xmlns:a16="http://schemas.microsoft.com/office/drawing/2014/main" id="{33BF751C-302A-4028-9401-E83D45C866EA}"/>
                    </a:ext>
                  </a:extLst>
                </p:cNvPr>
                <p:cNvSpPr/>
                <p:nvPr/>
              </p:nvSpPr>
              <p:spPr>
                <a:xfrm>
                  <a:off x="2913607" y="1191208"/>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82" name="Freeform: Shape 2281">
                  <a:extLst>
                    <a:ext uri="{FF2B5EF4-FFF2-40B4-BE49-F238E27FC236}">
                      <a16:creationId xmlns:a16="http://schemas.microsoft.com/office/drawing/2014/main" id="{D88B09AE-B995-4CF3-8FF0-432D818FA3EA}"/>
                    </a:ext>
                  </a:extLst>
                </p:cNvPr>
                <p:cNvSpPr/>
                <p:nvPr/>
              </p:nvSpPr>
              <p:spPr>
                <a:xfrm>
                  <a:off x="2291899" y="84140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83" name="Freeform: Shape 2282">
                  <a:extLst>
                    <a:ext uri="{FF2B5EF4-FFF2-40B4-BE49-F238E27FC236}">
                      <a16:creationId xmlns:a16="http://schemas.microsoft.com/office/drawing/2014/main" id="{5087A60D-A58A-4FA0-88E4-724FD19A9DC8}"/>
                    </a:ext>
                  </a:extLst>
                </p:cNvPr>
                <p:cNvSpPr/>
                <p:nvPr/>
              </p:nvSpPr>
              <p:spPr>
                <a:xfrm>
                  <a:off x="2423605" y="662968"/>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84" name="Freeform: Shape 2283">
                  <a:extLst>
                    <a:ext uri="{FF2B5EF4-FFF2-40B4-BE49-F238E27FC236}">
                      <a16:creationId xmlns:a16="http://schemas.microsoft.com/office/drawing/2014/main" id="{B01EA1B7-32F5-4660-BB21-5F19C046BE10}"/>
                    </a:ext>
                  </a:extLst>
                </p:cNvPr>
                <p:cNvSpPr/>
                <p:nvPr/>
              </p:nvSpPr>
              <p:spPr>
                <a:xfrm>
                  <a:off x="3540980" y="1422047"/>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41280"/>
                        <a:pt x="22870" y="46945"/>
                        <a:pt x="31367" y="469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85" name="Freeform: Shape 2284">
                  <a:extLst>
                    <a:ext uri="{FF2B5EF4-FFF2-40B4-BE49-F238E27FC236}">
                      <a16:creationId xmlns:a16="http://schemas.microsoft.com/office/drawing/2014/main" id="{3B5F0473-B70B-4EC6-B354-480C1C1894D6}"/>
                    </a:ext>
                  </a:extLst>
                </p:cNvPr>
                <p:cNvSpPr/>
                <p:nvPr/>
              </p:nvSpPr>
              <p:spPr>
                <a:xfrm>
                  <a:off x="3768712" y="1329994"/>
                  <a:ext cx="42486" cy="42486"/>
                </a:xfrm>
                <a:custGeom>
                  <a:avLst/>
                  <a:gdLst>
                    <a:gd name="connsiteX0" fmla="*/ 24561 w 42485"/>
                    <a:gd name="connsiteY0" fmla="*/ 32783 h 42485"/>
                    <a:gd name="connsiteX1" fmla="*/ 33058 w 42485"/>
                    <a:gd name="connsiteY1" fmla="*/ 24286 h 42485"/>
                    <a:gd name="connsiteX2" fmla="*/ 24561 w 42485"/>
                    <a:gd name="connsiteY2" fmla="*/ 15789 h 42485"/>
                    <a:gd name="connsiteX3" fmla="*/ 16064 w 42485"/>
                    <a:gd name="connsiteY3" fmla="*/ 24286 h 42485"/>
                    <a:gd name="connsiteX4" fmla="*/ 24561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561" y="32783"/>
                      </a:moveTo>
                      <a:cubicBezTo>
                        <a:pt x="28809" y="32783"/>
                        <a:pt x="33058" y="28535"/>
                        <a:pt x="33058" y="24286"/>
                      </a:cubicBezTo>
                      <a:cubicBezTo>
                        <a:pt x="33058" y="20038"/>
                        <a:pt x="28809" y="15789"/>
                        <a:pt x="24561" y="15789"/>
                      </a:cubicBezTo>
                      <a:cubicBezTo>
                        <a:pt x="20312" y="15789"/>
                        <a:pt x="16064" y="20038"/>
                        <a:pt x="16064" y="24286"/>
                      </a:cubicBezTo>
                      <a:cubicBezTo>
                        <a:pt x="14647" y="28535"/>
                        <a:pt x="18896" y="32783"/>
                        <a:pt x="24561"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86" name="Freeform: Shape 2285">
                  <a:extLst>
                    <a:ext uri="{FF2B5EF4-FFF2-40B4-BE49-F238E27FC236}">
                      <a16:creationId xmlns:a16="http://schemas.microsoft.com/office/drawing/2014/main" id="{9C9DB2EA-8211-42F6-B1B9-C63F7F6217CB}"/>
                    </a:ext>
                  </a:extLst>
                </p:cNvPr>
                <p:cNvSpPr/>
                <p:nvPr/>
              </p:nvSpPr>
              <p:spPr>
                <a:xfrm>
                  <a:off x="3685431" y="1508434"/>
                  <a:ext cx="70810" cy="70810"/>
                </a:xfrm>
                <a:custGeom>
                  <a:avLst/>
                  <a:gdLst>
                    <a:gd name="connsiteX0" fmla="*/ 38448 w 70809"/>
                    <a:gd name="connsiteY0" fmla="*/ 61107 h 70809"/>
                    <a:gd name="connsiteX1" fmla="*/ 61107 w 70809"/>
                    <a:gd name="connsiteY1" fmla="*/ 38448 h 70809"/>
                    <a:gd name="connsiteX2" fmla="*/ 38448 w 70809"/>
                    <a:gd name="connsiteY2" fmla="*/ 15789 h 70809"/>
                    <a:gd name="connsiteX3" fmla="*/ 15789 w 70809"/>
                    <a:gd name="connsiteY3" fmla="*/ 38448 h 70809"/>
                    <a:gd name="connsiteX4" fmla="*/ 38448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8" y="61107"/>
                      </a:moveTo>
                      <a:cubicBezTo>
                        <a:pt x="51194" y="61107"/>
                        <a:pt x="61107" y="51194"/>
                        <a:pt x="61107" y="38448"/>
                      </a:cubicBezTo>
                      <a:cubicBezTo>
                        <a:pt x="61107" y="25702"/>
                        <a:pt x="51194" y="15789"/>
                        <a:pt x="38448" y="15789"/>
                      </a:cubicBezTo>
                      <a:cubicBezTo>
                        <a:pt x="25703" y="15789"/>
                        <a:pt x="15789" y="25702"/>
                        <a:pt x="15789" y="38448"/>
                      </a:cubicBezTo>
                      <a:cubicBezTo>
                        <a:pt x="15789" y="51194"/>
                        <a:pt x="25703" y="61107"/>
                        <a:pt x="38448" y="6110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87" name="Freeform: Shape 2286">
                  <a:extLst>
                    <a:ext uri="{FF2B5EF4-FFF2-40B4-BE49-F238E27FC236}">
                      <a16:creationId xmlns:a16="http://schemas.microsoft.com/office/drawing/2014/main" id="{02346402-3553-417E-9F91-0EC2E933A930}"/>
                    </a:ext>
                  </a:extLst>
                </p:cNvPr>
                <p:cNvSpPr/>
                <p:nvPr/>
              </p:nvSpPr>
              <p:spPr>
                <a:xfrm>
                  <a:off x="3652859" y="1178462"/>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2697"/>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88" name="Freeform: Shape 2287">
                  <a:extLst>
                    <a:ext uri="{FF2B5EF4-FFF2-40B4-BE49-F238E27FC236}">
                      <a16:creationId xmlns:a16="http://schemas.microsoft.com/office/drawing/2014/main" id="{F16008FB-5BA2-4D02-B1BD-7F799B12D0FD}"/>
                    </a:ext>
                  </a:extLst>
                </p:cNvPr>
                <p:cNvSpPr/>
                <p:nvPr/>
              </p:nvSpPr>
              <p:spPr>
                <a:xfrm>
                  <a:off x="3604708" y="1574995"/>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89" name="Freeform: Shape 2288">
                  <a:extLst>
                    <a:ext uri="{FF2B5EF4-FFF2-40B4-BE49-F238E27FC236}">
                      <a16:creationId xmlns:a16="http://schemas.microsoft.com/office/drawing/2014/main" id="{D00488DF-44DD-4DC0-A6D8-68990B4A6C14}"/>
                    </a:ext>
                  </a:extLst>
                </p:cNvPr>
                <p:cNvSpPr/>
                <p:nvPr/>
              </p:nvSpPr>
              <p:spPr>
                <a:xfrm>
                  <a:off x="3538147" y="1134560"/>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90" name="Freeform: Shape 2289">
                  <a:extLst>
                    <a:ext uri="{FF2B5EF4-FFF2-40B4-BE49-F238E27FC236}">
                      <a16:creationId xmlns:a16="http://schemas.microsoft.com/office/drawing/2014/main" id="{6490BE14-FA3B-43F1-9CAC-E44DBD096B79}"/>
                    </a:ext>
                  </a:extLst>
                </p:cNvPr>
                <p:cNvSpPr/>
                <p:nvPr/>
              </p:nvSpPr>
              <p:spPr>
                <a:xfrm>
                  <a:off x="3805808" y="1440457"/>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91" name="Freeform: Shape 2290">
                  <a:extLst>
                    <a:ext uri="{FF2B5EF4-FFF2-40B4-BE49-F238E27FC236}">
                      <a16:creationId xmlns:a16="http://schemas.microsoft.com/office/drawing/2014/main" id="{A9B2C11A-D6D0-4865-93B9-9EF4E9EB98C4}"/>
                    </a:ext>
                  </a:extLst>
                </p:cNvPr>
                <p:cNvSpPr/>
                <p:nvPr/>
              </p:nvSpPr>
              <p:spPr>
                <a:xfrm>
                  <a:off x="3242164" y="1059502"/>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18621"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92" name="Freeform: Shape 2291">
                  <a:extLst>
                    <a:ext uri="{FF2B5EF4-FFF2-40B4-BE49-F238E27FC236}">
                      <a16:creationId xmlns:a16="http://schemas.microsoft.com/office/drawing/2014/main" id="{9ED4407E-C7BB-4F87-A338-5099303521EB}"/>
                    </a:ext>
                  </a:extLst>
                </p:cNvPr>
                <p:cNvSpPr/>
                <p:nvPr/>
              </p:nvSpPr>
              <p:spPr>
                <a:xfrm>
                  <a:off x="3175602" y="973114"/>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93" name="Freeform: Shape 2292">
                  <a:extLst>
                    <a:ext uri="{FF2B5EF4-FFF2-40B4-BE49-F238E27FC236}">
                      <a16:creationId xmlns:a16="http://schemas.microsoft.com/office/drawing/2014/main" id="{FFD3FAA0-8AD0-46AE-9483-8A15C89ABD3E}"/>
                    </a:ext>
                  </a:extLst>
                </p:cNvPr>
                <p:cNvSpPr/>
                <p:nvPr/>
              </p:nvSpPr>
              <p:spPr>
                <a:xfrm>
                  <a:off x="3205343" y="98727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1280"/>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94" name="Freeform: Shape 2293">
                  <a:extLst>
                    <a:ext uri="{FF2B5EF4-FFF2-40B4-BE49-F238E27FC236}">
                      <a16:creationId xmlns:a16="http://schemas.microsoft.com/office/drawing/2014/main" id="{0A8FC651-3F37-478C-9A7D-BA3B06D27501}"/>
                    </a:ext>
                  </a:extLst>
                </p:cNvPr>
                <p:cNvSpPr/>
                <p:nvPr/>
              </p:nvSpPr>
              <p:spPr>
                <a:xfrm>
                  <a:off x="3041064" y="1075080"/>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95" name="Freeform: Shape 2294">
                  <a:extLst>
                    <a:ext uri="{FF2B5EF4-FFF2-40B4-BE49-F238E27FC236}">
                      <a16:creationId xmlns:a16="http://schemas.microsoft.com/office/drawing/2014/main" id="{4E0DE109-B03F-4CC8-9051-49375196770E}"/>
                    </a:ext>
                  </a:extLst>
                </p:cNvPr>
                <p:cNvSpPr/>
                <p:nvPr/>
              </p:nvSpPr>
              <p:spPr>
                <a:xfrm>
                  <a:off x="3184100" y="1240774"/>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96" name="Freeform: Shape 2295">
                  <a:extLst>
                    <a:ext uri="{FF2B5EF4-FFF2-40B4-BE49-F238E27FC236}">
                      <a16:creationId xmlns:a16="http://schemas.microsoft.com/office/drawing/2014/main" id="{AE947BAF-9407-4660-84E3-3A4A8BFDE320}"/>
                    </a:ext>
                  </a:extLst>
                </p:cNvPr>
                <p:cNvSpPr/>
                <p:nvPr/>
              </p:nvSpPr>
              <p:spPr>
                <a:xfrm>
                  <a:off x="3427685" y="1168549"/>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18621"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97" name="Freeform: Shape 2296">
                  <a:extLst>
                    <a:ext uri="{FF2B5EF4-FFF2-40B4-BE49-F238E27FC236}">
                      <a16:creationId xmlns:a16="http://schemas.microsoft.com/office/drawing/2014/main" id="{B8609D5E-3678-4405-B4ED-5F6025E22EB3}"/>
                    </a:ext>
                  </a:extLst>
                </p:cNvPr>
                <p:cNvSpPr/>
                <p:nvPr/>
              </p:nvSpPr>
              <p:spPr>
                <a:xfrm>
                  <a:off x="3577801" y="1235110"/>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98" name="Freeform: Shape 2297">
                  <a:extLst>
                    <a:ext uri="{FF2B5EF4-FFF2-40B4-BE49-F238E27FC236}">
                      <a16:creationId xmlns:a16="http://schemas.microsoft.com/office/drawing/2014/main" id="{0A57531B-BD41-49A2-9D5B-068D4FC1CF69}"/>
                    </a:ext>
                  </a:extLst>
                </p:cNvPr>
                <p:cNvSpPr/>
                <p:nvPr/>
              </p:nvSpPr>
              <p:spPr>
                <a:xfrm>
                  <a:off x="3250661" y="1378145"/>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99" name="Freeform: Shape 2298">
                  <a:extLst>
                    <a:ext uri="{FF2B5EF4-FFF2-40B4-BE49-F238E27FC236}">
                      <a16:creationId xmlns:a16="http://schemas.microsoft.com/office/drawing/2014/main" id="{F7E8CC10-BB92-4308-898E-ED851D45B7C2}"/>
                    </a:ext>
                  </a:extLst>
                </p:cNvPr>
                <p:cNvSpPr/>
                <p:nvPr/>
              </p:nvSpPr>
              <p:spPr>
                <a:xfrm>
                  <a:off x="3162857" y="1407885"/>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00" name="Freeform: Shape 2299">
                  <a:extLst>
                    <a:ext uri="{FF2B5EF4-FFF2-40B4-BE49-F238E27FC236}">
                      <a16:creationId xmlns:a16="http://schemas.microsoft.com/office/drawing/2014/main" id="{AA61306D-BC20-40FB-95EF-1971EB50E300}"/>
                    </a:ext>
                  </a:extLst>
                </p:cNvPr>
                <p:cNvSpPr/>
                <p:nvPr/>
              </p:nvSpPr>
              <p:spPr>
                <a:xfrm>
                  <a:off x="2443431" y="1574995"/>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01" name="Freeform: Shape 2300">
                  <a:extLst>
                    <a:ext uri="{FF2B5EF4-FFF2-40B4-BE49-F238E27FC236}">
                      <a16:creationId xmlns:a16="http://schemas.microsoft.com/office/drawing/2014/main" id="{A6517242-4FF3-412B-BCC4-0F8D9F67749F}"/>
                    </a:ext>
                  </a:extLst>
                </p:cNvPr>
                <p:cNvSpPr/>
                <p:nvPr/>
              </p:nvSpPr>
              <p:spPr>
                <a:xfrm>
                  <a:off x="2543116" y="2540623"/>
                  <a:ext cx="84971" cy="84971"/>
                </a:xfrm>
                <a:custGeom>
                  <a:avLst/>
                  <a:gdLst>
                    <a:gd name="connsiteX0" fmla="*/ 44220 w 84971"/>
                    <a:gd name="connsiteY0" fmla="*/ 72437 h 84971"/>
                    <a:gd name="connsiteX1" fmla="*/ 72544 w 84971"/>
                    <a:gd name="connsiteY1" fmla="*/ 44113 h 84971"/>
                    <a:gd name="connsiteX2" fmla="*/ 44220 w 84971"/>
                    <a:gd name="connsiteY2" fmla="*/ 15789 h 84971"/>
                    <a:gd name="connsiteX3" fmla="*/ 15896 w 84971"/>
                    <a:gd name="connsiteY3" fmla="*/ 44113 h 84971"/>
                    <a:gd name="connsiteX4" fmla="*/ 44220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220" y="72437"/>
                      </a:moveTo>
                      <a:cubicBezTo>
                        <a:pt x="59798" y="72437"/>
                        <a:pt x="72544" y="59691"/>
                        <a:pt x="72544" y="44113"/>
                      </a:cubicBezTo>
                      <a:cubicBezTo>
                        <a:pt x="72544" y="28535"/>
                        <a:pt x="59798" y="15789"/>
                        <a:pt x="44220" y="15789"/>
                      </a:cubicBezTo>
                      <a:cubicBezTo>
                        <a:pt x="28642" y="15789"/>
                        <a:pt x="15896" y="28535"/>
                        <a:pt x="15896" y="44113"/>
                      </a:cubicBezTo>
                      <a:cubicBezTo>
                        <a:pt x="14480" y="59691"/>
                        <a:pt x="27226" y="72437"/>
                        <a:pt x="44220"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02" name="Freeform: Shape 2301">
                  <a:extLst>
                    <a:ext uri="{FF2B5EF4-FFF2-40B4-BE49-F238E27FC236}">
                      <a16:creationId xmlns:a16="http://schemas.microsoft.com/office/drawing/2014/main" id="{C7573C15-FB95-4BF9-84BE-1DE4BC6F08BC}"/>
                    </a:ext>
                  </a:extLst>
                </p:cNvPr>
                <p:cNvSpPr/>
                <p:nvPr/>
              </p:nvSpPr>
              <p:spPr>
                <a:xfrm>
                  <a:off x="2657656" y="2057587"/>
                  <a:ext cx="84971" cy="84971"/>
                </a:xfrm>
                <a:custGeom>
                  <a:avLst/>
                  <a:gdLst>
                    <a:gd name="connsiteX0" fmla="*/ 44220 w 84971"/>
                    <a:gd name="connsiteY0" fmla="*/ 72437 h 84971"/>
                    <a:gd name="connsiteX1" fmla="*/ 72544 w 84971"/>
                    <a:gd name="connsiteY1" fmla="*/ 44113 h 84971"/>
                    <a:gd name="connsiteX2" fmla="*/ 44220 w 84971"/>
                    <a:gd name="connsiteY2" fmla="*/ 15789 h 84971"/>
                    <a:gd name="connsiteX3" fmla="*/ 15897 w 84971"/>
                    <a:gd name="connsiteY3" fmla="*/ 44113 h 84971"/>
                    <a:gd name="connsiteX4" fmla="*/ 44220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220" y="72437"/>
                      </a:moveTo>
                      <a:cubicBezTo>
                        <a:pt x="59798" y="72437"/>
                        <a:pt x="72544" y="59691"/>
                        <a:pt x="72544" y="44113"/>
                      </a:cubicBezTo>
                      <a:cubicBezTo>
                        <a:pt x="72544" y="28535"/>
                        <a:pt x="59798" y="15789"/>
                        <a:pt x="44220" y="15789"/>
                      </a:cubicBezTo>
                      <a:cubicBezTo>
                        <a:pt x="28642" y="15789"/>
                        <a:pt x="15897" y="28535"/>
                        <a:pt x="15897" y="44113"/>
                      </a:cubicBezTo>
                      <a:cubicBezTo>
                        <a:pt x="14480" y="59691"/>
                        <a:pt x="27226" y="72437"/>
                        <a:pt x="44220"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03" name="Freeform: Shape 2302">
                  <a:extLst>
                    <a:ext uri="{FF2B5EF4-FFF2-40B4-BE49-F238E27FC236}">
                      <a16:creationId xmlns:a16="http://schemas.microsoft.com/office/drawing/2014/main" id="{D28F61CB-593F-4FEF-AF2B-7AC282EB848B}"/>
                    </a:ext>
                  </a:extLst>
                </p:cNvPr>
                <p:cNvSpPr/>
                <p:nvPr/>
              </p:nvSpPr>
              <p:spPr>
                <a:xfrm>
                  <a:off x="3052394" y="2495519"/>
                  <a:ext cx="113295" cy="113295"/>
                </a:xfrm>
                <a:custGeom>
                  <a:avLst/>
                  <a:gdLst>
                    <a:gd name="connsiteX0" fmla="*/ 56859 w 113295"/>
                    <a:gd name="connsiteY0" fmla="*/ 97928 h 113295"/>
                    <a:gd name="connsiteX1" fmla="*/ 97928 w 113295"/>
                    <a:gd name="connsiteY1" fmla="*/ 56859 h 113295"/>
                    <a:gd name="connsiteX2" fmla="*/ 56859 w 113295"/>
                    <a:gd name="connsiteY2" fmla="*/ 15789 h 113295"/>
                    <a:gd name="connsiteX3" fmla="*/ 15789 w 113295"/>
                    <a:gd name="connsiteY3" fmla="*/ 56859 h 113295"/>
                    <a:gd name="connsiteX4" fmla="*/ 56859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9" y="97928"/>
                      </a:moveTo>
                      <a:cubicBezTo>
                        <a:pt x="79518" y="97928"/>
                        <a:pt x="97928" y="79518"/>
                        <a:pt x="97928" y="56859"/>
                      </a:cubicBezTo>
                      <a:cubicBezTo>
                        <a:pt x="97928" y="34200"/>
                        <a:pt x="79518" y="15789"/>
                        <a:pt x="56859" y="15789"/>
                      </a:cubicBezTo>
                      <a:cubicBezTo>
                        <a:pt x="34200" y="15789"/>
                        <a:pt x="15789" y="34200"/>
                        <a:pt x="15789" y="56859"/>
                      </a:cubicBezTo>
                      <a:cubicBezTo>
                        <a:pt x="15789" y="79518"/>
                        <a:pt x="34200" y="97928"/>
                        <a:pt x="56859" y="9792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04" name="Freeform: Shape 2303">
                  <a:extLst>
                    <a:ext uri="{FF2B5EF4-FFF2-40B4-BE49-F238E27FC236}">
                      <a16:creationId xmlns:a16="http://schemas.microsoft.com/office/drawing/2014/main" id="{8070735D-AD39-4A77-901E-E79BEC4688D9}"/>
                    </a:ext>
                  </a:extLst>
                </p:cNvPr>
                <p:cNvSpPr/>
                <p:nvPr/>
              </p:nvSpPr>
              <p:spPr>
                <a:xfrm>
                  <a:off x="2204095" y="1550920"/>
                  <a:ext cx="127457" cy="127457"/>
                </a:xfrm>
                <a:custGeom>
                  <a:avLst/>
                  <a:gdLst>
                    <a:gd name="connsiteX0" fmla="*/ 63939 w 127457"/>
                    <a:gd name="connsiteY0" fmla="*/ 15789 h 127457"/>
                    <a:gd name="connsiteX1" fmla="*/ 112090 w 127457"/>
                    <a:gd name="connsiteY1" fmla="*/ 63940 h 127457"/>
                    <a:gd name="connsiteX2" fmla="*/ 63939 w 127457"/>
                    <a:gd name="connsiteY2" fmla="*/ 112090 h 127457"/>
                    <a:gd name="connsiteX3" fmla="*/ 15789 w 127457"/>
                    <a:gd name="connsiteY3" fmla="*/ 63940 h 127457"/>
                    <a:gd name="connsiteX4" fmla="*/ 63939 w 127457"/>
                    <a:gd name="connsiteY4" fmla="*/ 15789 h 127457"/>
                    <a:gd name="connsiteX5" fmla="*/ 63939 w 127457"/>
                    <a:gd name="connsiteY5" fmla="*/ 15789 h 127457"/>
                    <a:gd name="connsiteX6" fmla="*/ 63939 w 127457"/>
                    <a:gd name="connsiteY6" fmla="*/ 37032 h 127457"/>
                    <a:gd name="connsiteX7" fmla="*/ 37032 w 127457"/>
                    <a:gd name="connsiteY7" fmla="*/ 63940 h 127457"/>
                    <a:gd name="connsiteX8" fmla="*/ 63939 w 127457"/>
                    <a:gd name="connsiteY8" fmla="*/ 90847 h 127457"/>
                    <a:gd name="connsiteX9" fmla="*/ 90847 w 127457"/>
                    <a:gd name="connsiteY9" fmla="*/ 63940 h 127457"/>
                    <a:gd name="connsiteX10" fmla="*/ 63939 w 127457"/>
                    <a:gd name="connsiteY10" fmla="*/ 37032 h 12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57" h="127457">
                      <a:moveTo>
                        <a:pt x="63939" y="15789"/>
                      </a:moveTo>
                      <a:cubicBezTo>
                        <a:pt x="90847" y="15789"/>
                        <a:pt x="112090" y="37032"/>
                        <a:pt x="112090" y="63940"/>
                      </a:cubicBezTo>
                      <a:cubicBezTo>
                        <a:pt x="112090" y="90847"/>
                        <a:pt x="90847" y="112090"/>
                        <a:pt x="63939" y="112090"/>
                      </a:cubicBezTo>
                      <a:cubicBezTo>
                        <a:pt x="37032" y="112090"/>
                        <a:pt x="15789" y="90847"/>
                        <a:pt x="15789" y="63940"/>
                      </a:cubicBezTo>
                      <a:cubicBezTo>
                        <a:pt x="15789" y="37032"/>
                        <a:pt x="37032" y="15789"/>
                        <a:pt x="63939" y="15789"/>
                      </a:cubicBezTo>
                      <a:lnTo>
                        <a:pt x="63939" y="15789"/>
                      </a:lnTo>
                      <a:close/>
                      <a:moveTo>
                        <a:pt x="63939" y="37032"/>
                      </a:moveTo>
                      <a:cubicBezTo>
                        <a:pt x="48361" y="37032"/>
                        <a:pt x="37032" y="49778"/>
                        <a:pt x="37032" y="63940"/>
                      </a:cubicBezTo>
                      <a:cubicBezTo>
                        <a:pt x="37032" y="79518"/>
                        <a:pt x="49778" y="90847"/>
                        <a:pt x="63939" y="90847"/>
                      </a:cubicBezTo>
                      <a:cubicBezTo>
                        <a:pt x="79518" y="90847"/>
                        <a:pt x="90847" y="78101"/>
                        <a:pt x="90847" y="63940"/>
                      </a:cubicBezTo>
                      <a:cubicBezTo>
                        <a:pt x="90847" y="49778"/>
                        <a:pt x="78101" y="37032"/>
                        <a:pt x="63939" y="3703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05" name="Freeform: Shape 2304">
                  <a:extLst>
                    <a:ext uri="{FF2B5EF4-FFF2-40B4-BE49-F238E27FC236}">
                      <a16:creationId xmlns:a16="http://schemas.microsoft.com/office/drawing/2014/main" id="{B93CA15C-8586-483A-914A-504949F930D2}"/>
                    </a:ext>
                  </a:extLst>
                </p:cNvPr>
                <p:cNvSpPr/>
                <p:nvPr/>
              </p:nvSpPr>
              <p:spPr>
                <a:xfrm>
                  <a:off x="2225636" y="2936101"/>
                  <a:ext cx="70810" cy="70810"/>
                </a:xfrm>
                <a:custGeom>
                  <a:avLst/>
                  <a:gdLst>
                    <a:gd name="connsiteX0" fmla="*/ 39864 w 70809"/>
                    <a:gd name="connsiteY0" fmla="*/ 63939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40" y="52610"/>
                        <a:pt x="63940" y="39864"/>
                      </a:cubicBezTo>
                      <a:cubicBezTo>
                        <a:pt x="63940" y="27118"/>
                        <a:pt x="52610" y="15789"/>
                        <a:pt x="39864" y="15789"/>
                      </a:cubicBezTo>
                      <a:cubicBezTo>
                        <a:pt x="27118" y="15789"/>
                        <a:pt x="15789" y="27118"/>
                        <a:pt x="15789" y="39864"/>
                      </a:cubicBezTo>
                      <a:cubicBezTo>
                        <a:pt x="15789" y="52610"/>
                        <a:pt x="27118" y="63939"/>
                        <a:pt x="39864" y="6393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06" name="Freeform: Shape 2305">
                  <a:extLst>
                    <a:ext uri="{FF2B5EF4-FFF2-40B4-BE49-F238E27FC236}">
                      <a16:creationId xmlns:a16="http://schemas.microsoft.com/office/drawing/2014/main" id="{5C4A38AB-5A00-4F53-939C-09FD62BCFBBA}"/>
                    </a:ext>
                  </a:extLst>
                </p:cNvPr>
                <p:cNvSpPr/>
                <p:nvPr/>
              </p:nvSpPr>
              <p:spPr>
                <a:xfrm>
                  <a:off x="2143199" y="2593237"/>
                  <a:ext cx="84971" cy="99133"/>
                </a:xfrm>
                <a:custGeom>
                  <a:avLst/>
                  <a:gdLst>
                    <a:gd name="connsiteX0" fmla="*/ 48361 w 84971"/>
                    <a:gd name="connsiteY0" fmla="*/ 15789 h 99133"/>
                    <a:gd name="connsiteX1" fmla="*/ 82350 w 84971"/>
                    <a:gd name="connsiteY1" fmla="*/ 49777 h 99133"/>
                    <a:gd name="connsiteX2" fmla="*/ 48361 w 84971"/>
                    <a:gd name="connsiteY2" fmla="*/ 83766 h 99133"/>
                    <a:gd name="connsiteX3" fmla="*/ 15789 w 84971"/>
                    <a:gd name="connsiteY3" fmla="*/ 49777 h 99133"/>
                    <a:gd name="connsiteX4" fmla="*/ 48361 w 84971"/>
                    <a:gd name="connsiteY4" fmla="*/ 15789 h 99133"/>
                    <a:gd name="connsiteX5" fmla="*/ 48361 w 84971"/>
                    <a:gd name="connsiteY5" fmla="*/ 15789 h 99133"/>
                    <a:gd name="connsiteX6" fmla="*/ 48361 w 84971"/>
                    <a:gd name="connsiteY6" fmla="*/ 29951 h 99133"/>
                    <a:gd name="connsiteX7" fmla="*/ 29951 w 84971"/>
                    <a:gd name="connsiteY7" fmla="*/ 48361 h 99133"/>
                    <a:gd name="connsiteX8" fmla="*/ 48361 w 84971"/>
                    <a:gd name="connsiteY8" fmla="*/ 66772 h 99133"/>
                    <a:gd name="connsiteX9" fmla="*/ 66772 w 84971"/>
                    <a:gd name="connsiteY9" fmla="*/ 48361 h 99133"/>
                    <a:gd name="connsiteX10" fmla="*/ 48361 w 84971"/>
                    <a:gd name="connsiteY10" fmla="*/ 29951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99133">
                      <a:moveTo>
                        <a:pt x="48361" y="15789"/>
                      </a:moveTo>
                      <a:cubicBezTo>
                        <a:pt x="66772" y="15789"/>
                        <a:pt x="82350" y="31367"/>
                        <a:pt x="82350" y="49777"/>
                      </a:cubicBezTo>
                      <a:cubicBezTo>
                        <a:pt x="82350" y="68188"/>
                        <a:pt x="66772" y="83766"/>
                        <a:pt x="48361" y="83766"/>
                      </a:cubicBezTo>
                      <a:cubicBezTo>
                        <a:pt x="29951" y="83766"/>
                        <a:pt x="15789" y="68188"/>
                        <a:pt x="15789" y="49777"/>
                      </a:cubicBezTo>
                      <a:cubicBezTo>
                        <a:pt x="15789" y="31367"/>
                        <a:pt x="29951" y="15789"/>
                        <a:pt x="48361" y="15789"/>
                      </a:cubicBezTo>
                      <a:lnTo>
                        <a:pt x="48361" y="15789"/>
                      </a:lnTo>
                      <a:close/>
                      <a:moveTo>
                        <a:pt x="48361" y="29951"/>
                      </a:moveTo>
                      <a:cubicBezTo>
                        <a:pt x="38448" y="29951"/>
                        <a:pt x="29951" y="38448"/>
                        <a:pt x="29951" y="48361"/>
                      </a:cubicBezTo>
                      <a:cubicBezTo>
                        <a:pt x="29951" y="58275"/>
                        <a:pt x="38448" y="66772"/>
                        <a:pt x="48361" y="66772"/>
                      </a:cubicBezTo>
                      <a:cubicBezTo>
                        <a:pt x="58275" y="66772"/>
                        <a:pt x="66772" y="58275"/>
                        <a:pt x="66772" y="48361"/>
                      </a:cubicBezTo>
                      <a:cubicBezTo>
                        <a:pt x="68188" y="38448"/>
                        <a:pt x="59691" y="29951"/>
                        <a:pt x="48361" y="2995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07" name="Freeform: Shape 2306">
                  <a:extLst>
                    <a:ext uri="{FF2B5EF4-FFF2-40B4-BE49-F238E27FC236}">
                      <a16:creationId xmlns:a16="http://schemas.microsoft.com/office/drawing/2014/main" id="{A20A2F13-B8FF-4BF3-A1FA-75F213B500E7}"/>
                    </a:ext>
                  </a:extLst>
                </p:cNvPr>
                <p:cNvSpPr/>
                <p:nvPr/>
              </p:nvSpPr>
              <p:spPr>
                <a:xfrm>
                  <a:off x="2075137" y="2193786"/>
                  <a:ext cx="68147" cy="68147"/>
                </a:xfrm>
                <a:custGeom>
                  <a:avLst/>
                  <a:gdLst>
                    <a:gd name="connsiteX0" fmla="*/ 63940 w 127457"/>
                    <a:gd name="connsiteY0" fmla="*/ 112090 h 127457"/>
                    <a:gd name="connsiteX1" fmla="*/ 112090 w 127457"/>
                    <a:gd name="connsiteY1" fmla="*/ 63939 h 127457"/>
                    <a:gd name="connsiteX2" fmla="*/ 63940 w 127457"/>
                    <a:gd name="connsiteY2" fmla="*/ 15789 h 127457"/>
                    <a:gd name="connsiteX3" fmla="*/ 15789 w 127457"/>
                    <a:gd name="connsiteY3" fmla="*/ 63939 h 127457"/>
                    <a:gd name="connsiteX4" fmla="*/ 63940 w 127457"/>
                    <a:gd name="connsiteY4" fmla="*/ 112090 h 12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57" h="127457">
                      <a:moveTo>
                        <a:pt x="63940" y="112090"/>
                      </a:moveTo>
                      <a:cubicBezTo>
                        <a:pt x="90847" y="112090"/>
                        <a:pt x="112090" y="90847"/>
                        <a:pt x="112090" y="63939"/>
                      </a:cubicBezTo>
                      <a:cubicBezTo>
                        <a:pt x="112090" y="37032"/>
                        <a:pt x="90847" y="15789"/>
                        <a:pt x="63940" y="15789"/>
                      </a:cubicBezTo>
                      <a:cubicBezTo>
                        <a:pt x="37032" y="15789"/>
                        <a:pt x="15789" y="37032"/>
                        <a:pt x="15789" y="63939"/>
                      </a:cubicBezTo>
                      <a:cubicBezTo>
                        <a:pt x="15789" y="90847"/>
                        <a:pt x="38448" y="112090"/>
                        <a:pt x="63940" y="11209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08" name="Freeform: Shape 2307">
                  <a:extLst>
                    <a:ext uri="{FF2B5EF4-FFF2-40B4-BE49-F238E27FC236}">
                      <a16:creationId xmlns:a16="http://schemas.microsoft.com/office/drawing/2014/main" id="{E345322C-0DAE-4E09-85DD-38D188C9D5DC}"/>
                    </a:ext>
                  </a:extLst>
                </p:cNvPr>
                <p:cNvSpPr/>
                <p:nvPr/>
              </p:nvSpPr>
              <p:spPr>
                <a:xfrm>
                  <a:off x="2883867" y="1906384"/>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09" name="Freeform: Shape 2308">
                  <a:extLst>
                    <a:ext uri="{FF2B5EF4-FFF2-40B4-BE49-F238E27FC236}">
                      <a16:creationId xmlns:a16="http://schemas.microsoft.com/office/drawing/2014/main" id="{19300047-CCFD-4BDC-A92A-4260D8CB6373}"/>
                    </a:ext>
                  </a:extLst>
                </p:cNvPr>
                <p:cNvSpPr/>
                <p:nvPr/>
              </p:nvSpPr>
              <p:spPr>
                <a:xfrm>
                  <a:off x="2751462" y="2493833"/>
                  <a:ext cx="127457" cy="127457"/>
                </a:xfrm>
                <a:custGeom>
                  <a:avLst/>
                  <a:gdLst>
                    <a:gd name="connsiteX0" fmla="*/ 63939 w 127457"/>
                    <a:gd name="connsiteY0" fmla="*/ 15789 h 127457"/>
                    <a:gd name="connsiteX1" fmla="*/ 112090 w 127457"/>
                    <a:gd name="connsiteY1" fmla="*/ 63940 h 127457"/>
                    <a:gd name="connsiteX2" fmla="*/ 63939 w 127457"/>
                    <a:gd name="connsiteY2" fmla="*/ 112090 h 127457"/>
                    <a:gd name="connsiteX3" fmla="*/ 15789 w 127457"/>
                    <a:gd name="connsiteY3" fmla="*/ 63940 h 127457"/>
                    <a:gd name="connsiteX4" fmla="*/ 63939 w 127457"/>
                    <a:gd name="connsiteY4" fmla="*/ 15789 h 127457"/>
                    <a:gd name="connsiteX5" fmla="*/ 63939 w 127457"/>
                    <a:gd name="connsiteY5" fmla="*/ 15789 h 127457"/>
                    <a:gd name="connsiteX6" fmla="*/ 63939 w 127457"/>
                    <a:gd name="connsiteY6" fmla="*/ 37032 h 127457"/>
                    <a:gd name="connsiteX7" fmla="*/ 37032 w 127457"/>
                    <a:gd name="connsiteY7" fmla="*/ 63940 h 127457"/>
                    <a:gd name="connsiteX8" fmla="*/ 63939 w 127457"/>
                    <a:gd name="connsiteY8" fmla="*/ 90847 h 127457"/>
                    <a:gd name="connsiteX9" fmla="*/ 90847 w 127457"/>
                    <a:gd name="connsiteY9" fmla="*/ 63940 h 127457"/>
                    <a:gd name="connsiteX10" fmla="*/ 63939 w 127457"/>
                    <a:gd name="connsiteY10" fmla="*/ 37032 h 12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57" h="127457">
                      <a:moveTo>
                        <a:pt x="63939" y="15789"/>
                      </a:moveTo>
                      <a:cubicBezTo>
                        <a:pt x="90847" y="15789"/>
                        <a:pt x="112090" y="37032"/>
                        <a:pt x="112090" y="63940"/>
                      </a:cubicBezTo>
                      <a:cubicBezTo>
                        <a:pt x="112090" y="90847"/>
                        <a:pt x="90847" y="112090"/>
                        <a:pt x="63939" y="112090"/>
                      </a:cubicBezTo>
                      <a:cubicBezTo>
                        <a:pt x="37032" y="112090"/>
                        <a:pt x="15789" y="90847"/>
                        <a:pt x="15789" y="63940"/>
                      </a:cubicBezTo>
                      <a:cubicBezTo>
                        <a:pt x="15789" y="37032"/>
                        <a:pt x="37032" y="15789"/>
                        <a:pt x="63939" y="15789"/>
                      </a:cubicBezTo>
                      <a:lnTo>
                        <a:pt x="63939" y="15789"/>
                      </a:lnTo>
                      <a:close/>
                      <a:moveTo>
                        <a:pt x="63939" y="37032"/>
                      </a:moveTo>
                      <a:cubicBezTo>
                        <a:pt x="48361" y="37032"/>
                        <a:pt x="37032" y="49778"/>
                        <a:pt x="37032" y="63940"/>
                      </a:cubicBezTo>
                      <a:cubicBezTo>
                        <a:pt x="37032" y="79518"/>
                        <a:pt x="49778" y="90847"/>
                        <a:pt x="63939" y="90847"/>
                      </a:cubicBezTo>
                      <a:cubicBezTo>
                        <a:pt x="79518" y="90847"/>
                        <a:pt x="90847" y="78102"/>
                        <a:pt x="90847" y="63940"/>
                      </a:cubicBezTo>
                      <a:cubicBezTo>
                        <a:pt x="90847" y="48361"/>
                        <a:pt x="79518" y="37032"/>
                        <a:pt x="63939" y="3703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10" name="Freeform: Shape 2309">
                  <a:extLst>
                    <a:ext uri="{FF2B5EF4-FFF2-40B4-BE49-F238E27FC236}">
                      <a16:creationId xmlns:a16="http://schemas.microsoft.com/office/drawing/2014/main" id="{54330D58-76BE-454F-B63E-540AEBFE6F27}"/>
                    </a:ext>
                  </a:extLst>
                </p:cNvPr>
                <p:cNvSpPr/>
                <p:nvPr/>
              </p:nvSpPr>
              <p:spPr>
                <a:xfrm>
                  <a:off x="1049899" y="1509851"/>
                  <a:ext cx="99133" cy="99133"/>
                </a:xfrm>
                <a:custGeom>
                  <a:avLst/>
                  <a:gdLst>
                    <a:gd name="connsiteX0" fmla="*/ 49778 w 99133"/>
                    <a:gd name="connsiteY0" fmla="*/ 15789 h 99133"/>
                    <a:gd name="connsiteX1" fmla="*/ 83766 w 99133"/>
                    <a:gd name="connsiteY1" fmla="*/ 49778 h 99133"/>
                    <a:gd name="connsiteX2" fmla="*/ 49778 w 99133"/>
                    <a:gd name="connsiteY2" fmla="*/ 83766 h 99133"/>
                    <a:gd name="connsiteX3" fmla="*/ 15789 w 99133"/>
                    <a:gd name="connsiteY3" fmla="*/ 49778 h 99133"/>
                    <a:gd name="connsiteX4" fmla="*/ 49778 w 99133"/>
                    <a:gd name="connsiteY4" fmla="*/ 15789 h 99133"/>
                    <a:gd name="connsiteX5" fmla="*/ 49778 w 99133"/>
                    <a:gd name="connsiteY5" fmla="*/ 15789 h 99133"/>
                    <a:gd name="connsiteX6" fmla="*/ 49778 w 99133"/>
                    <a:gd name="connsiteY6" fmla="*/ 29951 h 99133"/>
                    <a:gd name="connsiteX7" fmla="*/ 31367 w 99133"/>
                    <a:gd name="connsiteY7" fmla="*/ 48361 h 99133"/>
                    <a:gd name="connsiteX8" fmla="*/ 49778 w 99133"/>
                    <a:gd name="connsiteY8" fmla="*/ 66772 h 99133"/>
                    <a:gd name="connsiteX9" fmla="*/ 68188 w 99133"/>
                    <a:gd name="connsiteY9" fmla="*/ 48361 h 99133"/>
                    <a:gd name="connsiteX10" fmla="*/ 49778 w 99133"/>
                    <a:gd name="connsiteY10" fmla="*/ 29951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133" h="99133">
                      <a:moveTo>
                        <a:pt x="49778" y="15789"/>
                      </a:moveTo>
                      <a:cubicBezTo>
                        <a:pt x="68188" y="15789"/>
                        <a:pt x="83766" y="31367"/>
                        <a:pt x="83766" y="49778"/>
                      </a:cubicBezTo>
                      <a:cubicBezTo>
                        <a:pt x="83766" y="68188"/>
                        <a:pt x="68188" y="83766"/>
                        <a:pt x="49778" y="83766"/>
                      </a:cubicBezTo>
                      <a:cubicBezTo>
                        <a:pt x="31367" y="83766"/>
                        <a:pt x="15789" y="68188"/>
                        <a:pt x="15789" y="49778"/>
                      </a:cubicBezTo>
                      <a:cubicBezTo>
                        <a:pt x="15789" y="29951"/>
                        <a:pt x="31367" y="15789"/>
                        <a:pt x="49778" y="15789"/>
                      </a:cubicBezTo>
                      <a:lnTo>
                        <a:pt x="49778" y="15789"/>
                      </a:lnTo>
                      <a:close/>
                      <a:moveTo>
                        <a:pt x="49778" y="29951"/>
                      </a:moveTo>
                      <a:cubicBezTo>
                        <a:pt x="39864" y="29951"/>
                        <a:pt x="31367" y="38448"/>
                        <a:pt x="31367" y="48361"/>
                      </a:cubicBezTo>
                      <a:cubicBezTo>
                        <a:pt x="31367" y="58275"/>
                        <a:pt x="39864" y="66772"/>
                        <a:pt x="49778" y="66772"/>
                      </a:cubicBezTo>
                      <a:cubicBezTo>
                        <a:pt x="59691" y="66772"/>
                        <a:pt x="68188" y="58275"/>
                        <a:pt x="68188" y="48361"/>
                      </a:cubicBezTo>
                      <a:cubicBezTo>
                        <a:pt x="68188" y="38448"/>
                        <a:pt x="59691" y="29951"/>
                        <a:pt x="49778" y="2995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11" name="Freeform: Shape 2310">
                  <a:extLst>
                    <a:ext uri="{FF2B5EF4-FFF2-40B4-BE49-F238E27FC236}">
                      <a16:creationId xmlns:a16="http://schemas.microsoft.com/office/drawing/2014/main" id="{1F41DCE3-0BAB-4380-B75A-ED943475DE3D}"/>
                    </a:ext>
                  </a:extLst>
                </p:cNvPr>
                <p:cNvSpPr/>
                <p:nvPr/>
              </p:nvSpPr>
              <p:spPr>
                <a:xfrm>
                  <a:off x="2287808" y="2727603"/>
                  <a:ext cx="42486" cy="42486"/>
                </a:xfrm>
                <a:custGeom>
                  <a:avLst/>
                  <a:gdLst>
                    <a:gd name="connsiteX0" fmla="*/ 27119 w 42485"/>
                    <a:gd name="connsiteY0" fmla="*/ 39864 h 42485"/>
                    <a:gd name="connsiteX1" fmla="*/ 38448 w 42485"/>
                    <a:gd name="connsiteY1" fmla="*/ 28535 h 42485"/>
                    <a:gd name="connsiteX2" fmla="*/ 27119 w 42485"/>
                    <a:gd name="connsiteY2" fmla="*/ 15789 h 42485"/>
                    <a:gd name="connsiteX3" fmla="*/ 15789 w 42485"/>
                    <a:gd name="connsiteY3" fmla="*/ 28535 h 42485"/>
                    <a:gd name="connsiteX4" fmla="*/ 27119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9864"/>
                      </a:moveTo>
                      <a:cubicBezTo>
                        <a:pt x="34200" y="39864"/>
                        <a:pt x="38448" y="34200"/>
                        <a:pt x="38448" y="28535"/>
                      </a:cubicBezTo>
                      <a:cubicBezTo>
                        <a:pt x="38448" y="21454"/>
                        <a:pt x="32783" y="15789"/>
                        <a:pt x="27119" y="15789"/>
                      </a:cubicBezTo>
                      <a:cubicBezTo>
                        <a:pt x="21454" y="15789"/>
                        <a:pt x="15789" y="21454"/>
                        <a:pt x="15789" y="28535"/>
                      </a:cubicBezTo>
                      <a:cubicBezTo>
                        <a:pt x="15789" y="34200"/>
                        <a:pt x="20038" y="39864"/>
                        <a:pt x="27119"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12" name="Freeform: Shape 2311">
                  <a:extLst>
                    <a:ext uri="{FF2B5EF4-FFF2-40B4-BE49-F238E27FC236}">
                      <a16:creationId xmlns:a16="http://schemas.microsoft.com/office/drawing/2014/main" id="{DB16B250-5ADE-4718-9F20-352038E6CBB4}"/>
                    </a:ext>
                  </a:extLst>
                </p:cNvPr>
                <p:cNvSpPr/>
                <p:nvPr/>
              </p:nvSpPr>
              <p:spPr>
                <a:xfrm>
                  <a:off x="2399015" y="1866816"/>
                  <a:ext cx="42486" cy="42486"/>
                </a:xfrm>
                <a:custGeom>
                  <a:avLst/>
                  <a:gdLst>
                    <a:gd name="connsiteX0" fmla="*/ 27118 w 42485"/>
                    <a:gd name="connsiteY0" fmla="*/ 39864 h 42485"/>
                    <a:gd name="connsiteX1" fmla="*/ 38448 w 42485"/>
                    <a:gd name="connsiteY1" fmla="*/ 27119 h 42485"/>
                    <a:gd name="connsiteX2" fmla="*/ 27118 w 42485"/>
                    <a:gd name="connsiteY2" fmla="*/ 15789 h 42485"/>
                    <a:gd name="connsiteX3" fmla="*/ 15789 w 42485"/>
                    <a:gd name="connsiteY3" fmla="*/ 27119 h 42485"/>
                    <a:gd name="connsiteX4" fmla="*/ 27118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9864"/>
                      </a:moveTo>
                      <a:cubicBezTo>
                        <a:pt x="34199" y="39864"/>
                        <a:pt x="38448" y="34200"/>
                        <a:pt x="38448" y="27119"/>
                      </a:cubicBezTo>
                      <a:cubicBezTo>
                        <a:pt x="38448" y="20038"/>
                        <a:pt x="32783" y="15789"/>
                        <a:pt x="27118" y="15789"/>
                      </a:cubicBezTo>
                      <a:cubicBezTo>
                        <a:pt x="21454" y="15789"/>
                        <a:pt x="15789" y="21454"/>
                        <a:pt x="15789" y="27119"/>
                      </a:cubicBezTo>
                      <a:cubicBezTo>
                        <a:pt x="15789" y="34200"/>
                        <a:pt x="20038" y="39864"/>
                        <a:pt x="27118"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13" name="Freeform: Shape 2312">
                  <a:extLst>
                    <a:ext uri="{FF2B5EF4-FFF2-40B4-BE49-F238E27FC236}">
                      <a16:creationId xmlns:a16="http://schemas.microsoft.com/office/drawing/2014/main" id="{8C209649-DF95-4E98-8371-DCF3647714EC}"/>
                    </a:ext>
                  </a:extLst>
                </p:cNvPr>
                <p:cNvSpPr/>
                <p:nvPr/>
              </p:nvSpPr>
              <p:spPr>
                <a:xfrm>
                  <a:off x="3057939" y="2688121"/>
                  <a:ext cx="70810" cy="70810"/>
                </a:xfrm>
                <a:custGeom>
                  <a:avLst/>
                  <a:gdLst>
                    <a:gd name="connsiteX0" fmla="*/ 39984 w 70809"/>
                    <a:gd name="connsiteY0" fmla="*/ 63939 h 70809"/>
                    <a:gd name="connsiteX1" fmla="*/ 64059 w 70809"/>
                    <a:gd name="connsiteY1" fmla="*/ 39864 h 70809"/>
                    <a:gd name="connsiteX2" fmla="*/ 39984 w 70809"/>
                    <a:gd name="connsiteY2" fmla="*/ 15789 h 70809"/>
                    <a:gd name="connsiteX3" fmla="*/ 15909 w 70809"/>
                    <a:gd name="connsiteY3" fmla="*/ 39864 h 70809"/>
                    <a:gd name="connsiteX4" fmla="*/ 3998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984" y="63939"/>
                      </a:moveTo>
                      <a:cubicBezTo>
                        <a:pt x="54146" y="63939"/>
                        <a:pt x="64059" y="52610"/>
                        <a:pt x="64059" y="39864"/>
                      </a:cubicBezTo>
                      <a:cubicBezTo>
                        <a:pt x="64059" y="25702"/>
                        <a:pt x="52730" y="15789"/>
                        <a:pt x="39984" y="15789"/>
                      </a:cubicBezTo>
                      <a:cubicBezTo>
                        <a:pt x="25822" y="15789"/>
                        <a:pt x="15909" y="27119"/>
                        <a:pt x="15909" y="39864"/>
                      </a:cubicBezTo>
                      <a:cubicBezTo>
                        <a:pt x="14493" y="54026"/>
                        <a:pt x="25822" y="63939"/>
                        <a:pt x="39984" y="6393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14" name="Freeform: Shape 2313">
                  <a:extLst>
                    <a:ext uri="{FF2B5EF4-FFF2-40B4-BE49-F238E27FC236}">
                      <a16:creationId xmlns:a16="http://schemas.microsoft.com/office/drawing/2014/main" id="{D8CA5805-7332-4E21-A541-BE9B521B1FEB}"/>
                    </a:ext>
                  </a:extLst>
                </p:cNvPr>
                <p:cNvSpPr/>
                <p:nvPr/>
              </p:nvSpPr>
              <p:spPr>
                <a:xfrm>
                  <a:off x="3381939" y="2723856"/>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1"/>
                        <a:pt x="24286" y="15789"/>
                        <a:pt x="21454" y="15789"/>
                      </a:cubicBezTo>
                      <a:cubicBezTo>
                        <a:pt x="18621" y="15789"/>
                        <a:pt x="15789" y="18621"/>
                        <a:pt x="15789" y="21454"/>
                      </a:cubicBezTo>
                      <a:cubicBezTo>
                        <a:pt x="17205" y="24286"/>
                        <a:pt x="18621" y="27119"/>
                        <a:pt x="21454" y="2711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15" name="Freeform: Shape 2314">
                  <a:extLst>
                    <a:ext uri="{FF2B5EF4-FFF2-40B4-BE49-F238E27FC236}">
                      <a16:creationId xmlns:a16="http://schemas.microsoft.com/office/drawing/2014/main" id="{3FCAEBD2-2768-420A-A86B-3AB6BB5B811D}"/>
                    </a:ext>
                  </a:extLst>
                </p:cNvPr>
                <p:cNvSpPr/>
                <p:nvPr/>
              </p:nvSpPr>
              <p:spPr>
                <a:xfrm>
                  <a:off x="3222996" y="2494103"/>
                  <a:ext cx="42486" cy="42486"/>
                </a:xfrm>
                <a:custGeom>
                  <a:avLst/>
                  <a:gdLst>
                    <a:gd name="connsiteX0" fmla="*/ 22870 w 42485"/>
                    <a:gd name="connsiteY0" fmla="*/ 29951 h 42485"/>
                    <a:gd name="connsiteX1" fmla="*/ 29951 w 42485"/>
                    <a:gd name="connsiteY1" fmla="*/ 22870 h 42485"/>
                    <a:gd name="connsiteX2" fmla="*/ 22870 w 42485"/>
                    <a:gd name="connsiteY2" fmla="*/ 15789 h 42485"/>
                    <a:gd name="connsiteX3" fmla="*/ 15789 w 42485"/>
                    <a:gd name="connsiteY3" fmla="*/ 22870 h 42485"/>
                    <a:gd name="connsiteX4" fmla="*/ 22870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29951"/>
                      </a:moveTo>
                      <a:cubicBezTo>
                        <a:pt x="27118" y="29951"/>
                        <a:pt x="29951" y="27118"/>
                        <a:pt x="29951" y="22870"/>
                      </a:cubicBezTo>
                      <a:cubicBezTo>
                        <a:pt x="29951" y="18621"/>
                        <a:pt x="27118" y="15789"/>
                        <a:pt x="22870" y="15789"/>
                      </a:cubicBezTo>
                      <a:cubicBezTo>
                        <a:pt x="18621" y="15789"/>
                        <a:pt x="15789" y="18621"/>
                        <a:pt x="15789" y="22870"/>
                      </a:cubicBezTo>
                      <a:cubicBezTo>
                        <a:pt x="15789" y="27118"/>
                        <a:pt x="18621" y="29951"/>
                        <a:pt x="22870" y="2995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16" name="Freeform: Shape 2315">
                  <a:extLst>
                    <a:ext uri="{FF2B5EF4-FFF2-40B4-BE49-F238E27FC236}">
                      <a16:creationId xmlns:a16="http://schemas.microsoft.com/office/drawing/2014/main" id="{25EAD455-65D3-4A4E-988A-BCF9C1138FD5}"/>
                    </a:ext>
                  </a:extLst>
                </p:cNvPr>
                <p:cNvSpPr/>
                <p:nvPr/>
              </p:nvSpPr>
              <p:spPr>
                <a:xfrm>
                  <a:off x="3226071" y="2579489"/>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1"/>
                        <a:pt x="24286" y="15789"/>
                        <a:pt x="21454" y="15789"/>
                      </a:cubicBezTo>
                      <a:cubicBezTo>
                        <a:pt x="18621" y="15789"/>
                        <a:pt x="15789" y="18621"/>
                        <a:pt x="15789" y="21454"/>
                      </a:cubicBezTo>
                      <a:cubicBezTo>
                        <a:pt x="17205" y="25702"/>
                        <a:pt x="18621" y="27119"/>
                        <a:pt x="21454" y="2711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17" name="Freeform: Shape 2316">
                  <a:extLst>
                    <a:ext uri="{FF2B5EF4-FFF2-40B4-BE49-F238E27FC236}">
                      <a16:creationId xmlns:a16="http://schemas.microsoft.com/office/drawing/2014/main" id="{C2570AA6-94A1-41CF-8771-729F913F7FC3}"/>
                    </a:ext>
                  </a:extLst>
                </p:cNvPr>
                <p:cNvSpPr/>
                <p:nvPr/>
              </p:nvSpPr>
              <p:spPr>
                <a:xfrm>
                  <a:off x="3237415" y="2674117"/>
                  <a:ext cx="42486" cy="42486"/>
                </a:xfrm>
                <a:custGeom>
                  <a:avLst/>
                  <a:gdLst>
                    <a:gd name="connsiteX0" fmla="*/ 21454 w 42485"/>
                    <a:gd name="connsiteY0" fmla="*/ 27118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8"/>
                      </a:moveTo>
                      <a:cubicBezTo>
                        <a:pt x="24286" y="27118"/>
                        <a:pt x="27119" y="24286"/>
                        <a:pt x="27119" y="21454"/>
                      </a:cubicBezTo>
                      <a:cubicBezTo>
                        <a:pt x="27119" y="18621"/>
                        <a:pt x="24286" y="15789"/>
                        <a:pt x="21454" y="15789"/>
                      </a:cubicBezTo>
                      <a:cubicBezTo>
                        <a:pt x="18621" y="15789"/>
                        <a:pt x="15789" y="18621"/>
                        <a:pt x="15789" y="21454"/>
                      </a:cubicBezTo>
                      <a:cubicBezTo>
                        <a:pt x="15789" y="24286"/>
                        <a:pt x="17205" y="27118"/>
                        <a:pt x="21454" y="2711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18" name="Freeform: Shape 2317">
                  <a:extLst>
                    <a:ext uri="{FF2B5EF4-FFF2-40B4-BE49-F238E27FC236}">
                      <a16:creationId xmlns:a16="http://schemas.microsoft.com/office/drawing/2014/main" id="{32A6B034-1B56-445E-9566-88D1151A05A7}"/>
                    </a:ext>
                  </a:extLst>
                </p:cNvPr>
                <p:cNvSpPr/>
                <p:nvPr/>
              </p:nvSpPr>
              <p:spPr>
                <a:xfrm>
                  <a:off x="2113459" y="1722279"/>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7205" y="71020"/>
                        <a:pt x="32783" y="86599"/>
                        <a:pt x="51194" y="8659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19" name="Freeform: Shape 2318">
                  <a:extLst>
                    <a:ext uri="{FF2B5EF4-FFF2-40B4-BE49-F238E27FC236}">
                      <a16:creationId xmlns:a16="http://schemas.microsoft.com/office/drawing/2014/main" id="{7F608411-232A-4938-A824-13E1702E0FA5}"/>
                    </a:ext>
                  </a:extLst>
                </p:cNvPr>
                <p:cNvSpPr/>
                <p:nvPr/>
              </p:nvSpPr>
              <p:spPr>
                <a:xfrm>
                  <a:off x="2178676" y="2243852"/>
                  <a:ext cx="42486" cy="42486"/>
                </a:xfrm>
                <a:custGeom>
                  <a:avLst/>
                  <a:gdLst>
                    <a:gd name="connsiteX0" fmla="*/ 27119 w 42485"/>
                    <a:gd name="connsiteY0" fmla="*/ 39864 h 42485"/>
                    <a:gd name="connsiteX1" fmla="*/ 38448 w 42485"/>
                    <a:gd name="connsiteY1" fmla="*/ 28535 h 42485"/>
                    <a:gd name="connsiteX2" fmla="*/ 27119 w 42485"/>
                    <a:gd name="connsiteY2" fmla="*/ 15789 h 42485"/>
                    <a:gd name="connsiteX3" fmla="*/ 15789 w 42485"/>
                    <a:gd name="connsiteY3" fmla="*/ 28535 h 42485"/>
                    <a:gd name="connsiteX4" fmla="*/ 27119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9864"/>
                      </a:moveTo>
                      <a:cubicBezTo>
                        <a:pt x="34200" y="39864"/>
                        <a:pt x="38448" y="34200"/>
                        <a:pt x="38448" y="28535"/>
                      </a:cubicBezTo>
                      <a:cubicBezTo>
                        <a:pt x="38448" y="21454"/>
                        <a:pt x="32783" y="15789"/>
                        <a:pt x="27119" y="15789"/>
                      </a:cubicBezTo>
                      <a:cubicBezTo>
                        <a:pt x="21454" y="15789"/>
                        <a:pt x="15789" y="21454"/>
                        <a:pt x="15789" y="28535"/>
                      </a:cubicBezTo>
                      <a:cubicBezTo>
                        <a:pt x="15789" y="34200"/>
                        <a:pt x="20038" y="39864"/>
                        <a:pt x="27119"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20" name="Freeform: Shape 2319">
                  <a:extLst>
                    <a:ext uri="{FF2B5EF4-FFF2-40B4-BE49-F238E27FC236}">
                      <a16:creationId xmlns:a16="http://schemas.microsoft.com/office/drawing/2014/main" id="{AB8F03EC-1016-4D06-9ED6-730DD04252FF}"/>
                    </a:ext>
                  </a:extLst>
                </p:cNvPr>
                <p:cNvSpPr/>
                <p:nvPr/>
              </p:nvSpPr>
              <p:spPr>
                <a:xfrm>
                  <a:off x="2677677" y="2429373"/>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21" name="Freeform: Shape 2320">
                  <a:extLst>
                    <a:ext uri="{FF2B5EF4-FFF2-40B4-BE49-F238E27FC236}">
                      <a16:creationId xmlns:a16="http://schemas.microsoft.com/office/drawing/2014/main" id="{21CA89C4-6D7F-4B69-9899-B872228CD93B}"/>
                    </a:ext>
                  </a:extLst>
                </p:cNvPr>
                <p:cNvSpPr/>
                <p:nvPr/>
              </p:nvSpPr>
              <p:spPr>
                <a:xfrm>
                  <a:off x="2147448" y="1328578"/>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2" y="15789"/>
                        <a:pt x="15789" y="25702"/>
                        <a:pt x="15789" y="37032"/>
                      </a:cubicBezTo>
                      <a:cubicBezTo>
                        <a:pt x="15789" y="49777"/>
                        <a:pt x="25702" y="58275"/>
                        <a:pt x="37032" y="5827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22" name="Freeform: Shape 2321">
                  <a:extLst>
                    <a:ext uri="{FF2B5EF4-FFF2-40B4-BE49-F238E27FC236}">
                      <a16:creationId xmlns:a16="http://schemas.microsoft.com/office/drawing/2014/main" id="{334FA409-609B-41E8-96C8-4977A67CA29A}"/>
                    </a:ext>
                  </a:extLst>
                </p:cNvPr>
                <p:cNvSpPr/>
                <p:nvPr/>
              </p:nvSpPr>
              <p:spPr>
                <a:xfrm>
                  <a:off x="2475884" y="1654302"/>
                  <a:ext cx="70810" cy="70810"/>
                </a:xfrm>
                <a:custGeom>
                  <a:avLst/>
                  <a:gdLst>
                    <a:gd name="connsiteX0" fmla="*/ 38568 w 70809"/>
                    <a:gd name="connsiteY0" fmla="*/ 61107 h 70809"/>
                    <a:gd name="connsiteX1" fmla="*/ 61227 w 70809"/>
                    <a:gd name="connsiteY1" fmla="*/ 38448 h 70809"/>
                    <a:gd name="connsiteX2" fmla="*/ 38568 w 70809"/>
                    <a:gd name="connsiteY2" fmla="*/ 15789 h 70809"/>
                    <a:gd name="connsiteX3" fmla="*/ 15909 w 70809"/>
                    <a:gd name="connsiteY3" fmla="*/ 38448 h 70809"/>
                    <a:gd name="connsiteX4" fmla="*/ 38568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568" y="61107"/>
                      </a:moveTo>
                      <a:cubicBezTo>
                        <a:pt x="51314" y="61107"/>
                        <a:pt x="61227" y="51194"/>
                        <a:pt x="61227" y="38448"/>
                      </a:cubicBezTo>
                      <a:cubicBezTo>
                        <a:pt x="61227" y="25702"/>
                        <a:pt x="51314" y="15789"/>
                        <a:pt x="38568" y="15789"/>
                      </a:cubicBezTo>
                      <a:cubicBezTo>
                        <a:pt x="25822" y="15789"/>
                        <a:pt x="15909" y="25702"/>
                        <a:pt x="15909" y="38448"/>
                      </a:cubicBezTo>
                      <a:cubicBezTo>
                        <a:pt x="14493" y="51194"/>
                        <a:pt x="25822" y="61107"/>
                        <a:pt x="38568" y="6110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23" name="Freeform: Shape 2322">
                  <a:extLst>
                    <a:ext uri="{FF2B5EF4-FFF2-40B4-BE49-F238E27FC236}">
                      <a16:creationId xmlns:a16="http://schemas.microsoft.com/office/drawing/2014/main" id="{4949C652-FCCB-486E-B858-AE2AC43AC7A3}"/>
                    </a:ext>
                  </a:extLst>
                </p:cNvPr>
                <p:cNvSpPr/>
                <p:nvPr/>
              </p:nvSpPr>
              <p:spPr>
                <a:xfrm>
                  <a:off x="2219455" y="1430544"/>
                  <a:ext cx="42486" cy="42486"/>
                </a:xfrm>
                <a:custGeom>
                  <a:avLst/>
                  <a:gdLst>
                    <a:gd name="connsiteX0" fmla="*/ 27337 w 42485"/>
                    <a:gd name="connsiteY0" fmla="*/ 38448 h 42485"/>
                    <a:gd name="connsiteX1" fmla="*/ 38667 w 42485"/>
                    <a:gd name="connsiteY1" fmla="*/ 27119 h 42485"/>
                    <a:gd name="connsiteX2" fmla="*/ 27337 w 42485"/>
                    <a:gd name="connsiteY2" fmla="*/ 15789 h 42485"/>
                    <a:gd name="connsiteX3" fmla="*/ 16007 w 42485"/>
                    <a:gd name="connsiteY3" fmla="*/ 27119 h 42485"/>
                    <a:gd name="connsiteX4" fmla="*/ 27337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8448"/>
                      </a:moveTo>
                      <a:cubicBezTo>
                        <a:pt x="34418" y="38448"/>
                        <a:pt x="38667" y="32783"/>
                        <a:pt x="38667" y="27119"/>
                      </a:cubicBezTo>
                      <a:cubicBezTo>
                        <a:pt x="38667" y="20038"/>
                        <a:pt x="33002" y="15789"/>
                        <a:pt x="27337" y="15789"/>
                      </a:cubicBezTo>
                      <a:cubicBezTo>
                        <a:pt x="21672" y="15789"/>
                        <a:pt x="16007" y="21454"/>
                        <a:pt x="16007" y="27119"/>
                      </a:cubicBezTo>
                      <a:cubicBezTo>
                        <a:pt x="14591" y="32783"/>
                        <a:pt x="20256" y="38448"/>
                        <a:pt x="27337"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24" name="Freeform: Shape 2323">
                  <a:extLst>
                    <a:ext uri="{FF2B5EF4-FFF2-40B4-BE49-F238E27FC236}">
                      <a16:creationId xmlns:a16="http://schemas.microsoft.com/office/drawing/2014/main" id="{1DF19273-EC95-4822-B9AC-93DF196F5F29}"/>
                    </a:ext>
                  </a:extLst>
                </p:cNvPr>
                <p:cNvSpPr/>
                <p:nvPr/>
              </p:nvSpPr>
              <p:spPr>
                <a:xfrm>
                  <a:off x="2344080" y="1397971"/>
                  <a:ext cx="42486" cy="42486"/>
                </a:xfrm>
                <a:custGeom>
                  <a:avLst/>
                  <a:gdLst>
                    <a:gd name="connsiteX0" fmla="*/ 27337 w 42485"/>
                    <a:gd name="connsiteY0" fmla="*/ 39864 h 42485"/>
                    <a:gd name="connsiteX1" fmla="*/ 38667 w 42485"/>
                    <a:gd name="connsiteY1" fmla="*/ 27119 h 42485"/>
                    <a:gd name="connsiteX2" fmla="*/ 27337 w 42485"/>
                    <a:gd name="connsiteY2" fmla="*/ 15789 h 42485"/>
                    <a:gd name="connsiteX3" fmla="*/ 16007 w 42485"/>
                    <a:gd name="connsiteY3" fmla="*/ 27119 h 42485"/>
                    <a:gd name="connsiteX4" fmla="*/ 27337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9864"/>
                      </a:moveTo>
                      <a:cubicBezTo>
                        <a:pt x="34418" y="39864"/>
                        <a:pt x="38667" y="34200"/>
                        <a:pt x="38667" y="27119"/>
                      </a:cubicBezTo>
                      <a:cubicBezTo>
                        <a:pt x="38667" y="20038"/>
                        <a:pt x="33002" y="15789"/>
                        <a:pt x="27337" y="15789"/>
                      </a:cubicBezTo>
                      <a:cubicBezTo>
                        <a:pt x="20256" y="15789"/>
                        <a:pt x="16007" y="21454"/>
                        <a:pt x="16007" y="27119"/>
                      </a:cubicBezTo>
                      <a:cubicBezTo>
                        <a:pt x="14591" y="34200"/>
                        <a:pt x="20256" y="39864"/>
                        <a:pt x="27337"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25" name="Freeform: Shape 2324">
                  <a:extLst>
                    <a:ext uri="{FF2B5EF4-FFF2-40B4-BE49-F238E27FC236}">
                      <a16:creationId xmlns:a16="http://schemas.microsoft.com/office/drawing/2014/main" id="{2B7FAC2A-9C6F-4711-93C4-2CCF2EE0F50A}"/>
                    </a:ext>
                  </a:extLst>
                </p:cNvPr>
                <p:cNvSpPr/>
                <p:nvPr/>
              </p:nvSpPr>
              <p:spPr>
                <a:xfrm>
                  <a:off x="2070716" y="2424867"/>
                  <a:ext cx="42486" cy="56648"/>
                </a:xfrm>
                <a:custGeom>
                  <a:avLst/>
                  <a:gdLst>
                    <a:gd name="connsiteX0" fmla="*/ 27118 w 42485"/>
                    <a:gd name="connsiteY0" fmla="*/ 41280 h 56647"/>
                    <a:gd name="connsiteX1" fmla="*/ 38448 w 42485"/>
                    <a:gd name="connsiteY1" fmla="*/ 28535 h 56647"/>
                    <a:gd name="connsiteX2" fmla="*/ 27118 w 42485"/>
                    <a:gd name="connsiteY2" fmla="*/ 15789 h 56647"/>
                    <a:gd name="connsiteX3" fmla="*/ 15789 w 42485"/>
                    <a:gd name="connsiteY3" fmla="*/ 28535 h 56647"/>
                    <a:gd name="connsiteX4" fmla="*/ 27118 w 42485"/>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56647">
                      <a:moveTo>
                        <a:pt x="27118" y="41280"/>
                      </a:moveTo>
                      <a:cubicBezTo>
                        <a:pt x="34199" y="41280"/>
                        <a:pt x="38448" y="35616"/>
                        <a:pt x="38448" y="28535"/>
                      </a:cubicBezTo>
                      <a:cubicBezTo>
                        <a:pt x="38448" y="21454"/>
                        <a:pt x="32783" y="15789"/>
                        <a:pt x="27118" y="15789"/>
                      </a:cubicBezTo>
                      <a:cubicBezTo>
                        <a:pt x="20038" y="15789"/>
                        <a:pt x="15789" y="21454"/>
                        <a:pt x="15789" y="28535"/>
                      </a:cubicBezTo>
                      <a:cubicBezTo>
                        <a:pt x="15789" y="35616"/>
                        <a:pt x="21454" y="41280"/>
                        <a:pt x="27118"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26" name="Freeform: Shape 2325">
                  <a:extLst>
                    <a:ext uri="{FF2B5EF4-FFF2-40B4-BE49-F238E27FC236}">
                      <a16:creationId xmlns:a16="http://schemas.microsoft.com/office/drawing/2014/main" id="{667528EF-C009-4FCA-BF0A-0788CDD65664}"/>
                    </a:ext>
                  </a:extLst>
                </p:cNvPr>
                <p:cNvSpPr/>
                <p:nvPr/>
              </p:nvSpPr>
              <p:spPr>
                <a:xfrm>
                  <a:off x="2110943" y="1985276"/>
                  <a:ext cx="42486" cy="42486"/>
                </a:xfrm>
                <a:custGeom>
                  <a:avLst/>
                  <a:gdLst>
                    <a:gd name="connsiteX0" fmla="*/ 21454 w 42485"/>
                    <a:gd name="connsiteY0" fmla="*/ 27118 h 42485"/>
                    <a:gd name="connsiteX1" fmla="*/ 27118 w 42485"/>
                    <a:gd name="connsiteY1" fmla="*/ 21454 h 42485"/>
                    <a:gd name="connsiteX2" fmla="*/ 21454 w 42485"/>
                    <a:gd name="connsiteY2" fmla="*/ 15789 h 42485"/>
                    <a:gd name="connsiteX3" fmla="*/ 15789 w 42485"/>
                    <a:gd name="connsiteY3" fmla="*/ 21454 h 42485"/>
                    <a:gd name="connsiteX4" fmla="*/ 21454 w 42485"/>
                    <a:gd name="connsiteY4" fmla="*/ 2711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8"/>
                      </a:moveTo>
                      <a:cubicBezTo>
                        <a:pt x="24286" y="27118"/>
                        <a:pt x="27118" y="24286"/>
                        <a:pt x="27118" y="21454"/>
                      </a:cubicBezTo>
                      <a:cubicBezTo>
                        <a:pt x="27118" y="18621"/>
                        <a:pt x="24286" y="15789"/>
                        <a:pt x="21454" y="15789"/>
                      </a:cubicBezTo>
                      <a:cubicBezTo>
                        <a:pt x="18621" y="15789"/>
                        <a:pt x="15789" y="18621"/>
                        <a:pt x="15789" y="21454"/>
                      </a:cubicBezTo>
                      <a:cubicBezTo>
                        <a:pt x="15789" y="24286"/>
                        <a:pt x="18621" y="27118"/>
                        <a:pt x="21454" y="2711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27" name="Freeform: Shape 2326">
                  <a:extLst>
                    <a:ext uri="{FF2B5EF4-FFF2-40B4-BE49-F238E27FC236}">
                      <a16:creationId xmlns:a16="http://schemas.microsoft.com/office/drawing/2014/main" id="{A0AAFB42-AF19-49AB-8A7E-4A9F11395801}"/>
                    </a:ext>
                  </a:extLst>
                </p:cNvPr>
                <p:cNvSpPr/>
                <p:nvPr/>
              </p:nvSpPr>
              <p:spPr>
                <a:xfrm>
                  <a:off x="2795721" y="2280416"/>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1"/>
                        <a:pt x="24286" y="15789"/>
                        <a:pt x="21454" y="15789"/>
                      </a:cubicBezTo>
                      <a:cubicBezTo>
                        <a:pt x="18621" y="15789"/>
                        <a:pt x="15789" y="18621"/>
                        <a:pt x="15789" y="21454"/>
                      </a:cubicBezTo>
                      <a:cubicBezTo>
                        <a:pt x="15789" y="24286"/>
                        <a:pt x="17205" y="27119"/>
                        <a:pt x="21454" y="2711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28" name="Freeform: Shape 2327">
                  <a:extLst>
                    <a:ext uri="{FF2B5EF4-FFF2-40B4-BE49-F238E27FC236}">
                      <a16:creationId xmlns:a16="http://schemas.microsoft.com/office/drawing/2014/main" id="{C75AA0EA-93DE-455C-A51A-6B76E58F6F38}"/>
                    </a:ext>
                  </a:extLst>
                </p:cNvPr>
                <p:cNvSpPr/>
                <p:nvPr/>
              </p:nvSpPr>
              <p:spPr>
                <a:xfrm>
                  <a:off x="2709547" y="2642247"/>
                  <a:ext cx="56648" cy="56648"/>
                </a:xfrm>
                <a:custGeom>
                  <a:avLst/>
                  <a:gdLst>
                    <a:gd name="connsiteX0" fmla="*/ 44113 w 56647"/>
                    <a:gd name="connsiteY0" fmla="*/ 29951 h 56647"/>
                    <a:gd name="connsiteX1" fmla="*/ 29951 w 56647"/>
                    <a:gd name="connsiteY1" fmla="*/ 44113 h 56647"/>
                    <a:gd name="connsiteX2" fmla="*/ 15789 w 56647"/>
                    <a:gd name="connsiteY2" fmla="*/ 29951 h 56647"/>
                    <a:gd name="connsiteX3" fmla="*/ 29951 w 56647"/>
                    <a:gd name="connsiteY3" fmla="*/ 15789 h 56647"/>
                    <a:gd name="connsiteX4" fmla="*/ 44113 w 56647"/>
                    <a:gd name="connsiteY4" fmla="*/ 2995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44113" y="29951"/>
                      </a:moveTo>
                      <a:cubicBezTo>
                        <a:pt x="44113" y="37772"/>
                        <a:pt x="37772" y="44113"/>
                        <a:pt x="29951" y="44113"/>
                      </a:cubicBezTo>
                      <a:cubicBezTo>
                        <a:pt x="22129" y="44113"/>
                        <a:pt x="15789" y="37772"/>
                        <a:pt x="15789" y="29951"/>
                      </a:cubicBezTo>
                      <a:cubicBezTo>
                        <a:pt x="15789" y="22129"/>
                        <a:pt x="22129" y="15789"/>
                        <a:pt x="29951" y="15789"/>
                      </a:cubicBezTo>
                      <a:cubicBezTo>
                        <a:pt x="37772" y="15789"/>
                        <a:pt x="44113" y="22129"/>
                        <a:pt x="44113" y="2995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29" name="Freeform: Shape 2328">
                  <a:extLst>
                    <a:ext uri="{FF2B5EF4-FFF2-40B4-BE49-F238E27FC236}">
                      <a16:creationId xmlns:a16="http://schemas.microsoft.com/office/drawing/2014/main" id="{D9DDD13F-1DB0-4D5F-8213-87D817D840DC}"/>
                    </a:ext>
                  </a:extLst>
                </p:cNvPr>
                <p:cNvSpPr/>
                <p:nvPr/>
              </p:nvSpPr>
              <p:spPr>
                <a:xfrm>
                  <a:off x="2261275" y="2520755"/>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1454"/>
                        <a:pt x="38448" y="15789"/>
                        <a:pt x="29951" y="15789"/>
                      </a:cubicBezTo>
                      <a:cubicBezTo>
                        <a:pt x="21454" y="15789"/>
                        <a:pt x="15789" y="21454"/>
                        <a:pt x="15789" y="29951"/>
                      </a:cubicBezTo>
                      <a:cubicBezTo>
                        <a:pt x="15789" y="38448"/>
                        <a:pt x="21454"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30" name="Freeform: Shape 2329">
                  <a:extLst>
                    <a:ext uri="{FF2B5EF4-FFF2-40B4-BE49-F238E27FC236}">
                      <a16:creationId xmlns:a16="http://schemas.microsoft.com/office/drawing/2014/main" id="{1CE93304-3A82-4F1F-84C1-661A209276B7}"/>
                    </a:ext>
                  </a:extLst>
                </p:cNvPr>
                <p:cNvSpPr/>
                <p:nvPr/>
              </p:nvSpPr>
              <p:spPr>
                <a:xfrm>
                  <a:off x="2585710" y="2246184"/>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1454"/>
                        <a:pt x="38448" y="15789"/>
                        <a:pt x="29951" y="15789"/>
                      </a:cubicBezTo>
                      <a:cubicBezTo>
                        <a:pt x="21454" y="15789"/>
                        <a:pt x="15789" y="21454"/>
                        <a:pt x="15789" y="29951"/>
                      </a:cubicBezTo>
                      <a:cubicBezTo>
                        <a:pt x="15789" y="37032"/>
                        <a:pt x="22870"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31" name="Freeform: Shape 2330">
                  <a:extLst>
                    <a:ext uri="{FF2B5EF4-FFF2-40B4-BE49-F238E27FC236}">
                      <a16:creationId xmlns:a16="http://schemas.microsoft.com/office/drawing/2014/main" id="{F4E2ED8D-DFCD-4875-9AE1-AE3131247D9C}"/>
                    </a:ext>
                  </a:extLst>
                </p:cNvPr>
                <p:cNvSpPr/>
                <p:nvPr/>
              </p:nvSpPr>
              <p:spPr>
                <a:xfrm>
                  <a:off x="2142355" y="1958698"/>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8448"/>
                        <a:pt x="44113" y="29951"/>
                      </a:cubicBezTo>
                      <a:cubicBezTo>
                        <a:pt x="44113" y="21454"/>
                        <a:pt x="38448" y="15789"/>
                        <a:pt x="29951" y="15789"/>
                      </a:cubicBezTo>
                      <a:cubicBezTo>
                        <a:pt x="21454" y="15789"/>
                        <a:pt x="15789" y="21454"/>
                        <a:pt x="15789" y="29951"/>
                      </a:cubicBezTo>
                      <a:cubicBezTo>
                        <a:pt x="15789" y="37032"/>
                        <a:pt x="21454"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32" name="Freeform: Shape 2331">
                  <a:extLst>
                    <a:ext uri="{FF2B5EF4-FFF2-40B4-BE49-F238E27FC236}">
                      <a16:creationId xmlns:a16="http://schemas.microsoft.com/office/drawing/2014/main" id="{CCE6EA17-49B5-4A9F-9504-444A6C678C6E}"/>
                    </a:ext>
                  </a:extLst>
                </p:cNvPr>
                <p:cNvSpPr/>
                <p:nvPr/>
              </p:nvSpPr>
              <p:spPr>
                <a:xfrm>
                  <a:off x="2706625" y="1732193"/>
                  <a:ext cx="42486" cy="42486"/>
                </a:xfrm>
                <a:custGeom>
                  <a:avLst/>
                  <a:gdLst>
                    <a:gd name="connsiteX0" fmla="*/ 27337 w 42485"/>
                    <a:gd name="connsiteY0" fmla="*/ 39864 h 42485"/>
                    <a:gd name="connsiteX1" fmla="*/ 38666 w 42485"/>
                    <a:gd name="connsiteY1" fmla="*/ 28535 h 42485"/>
                    <a:gd name="connsiteX2" fmla="*/ 27337 w 42485"/>
                    <a:gd name="connsiteY2" fmla="*/ 15789 h 42485"/>
                    <a:gd name="connsiteX3" fmla="*/ 16007 w 42485"/>
                    <a:gd name="connsiteY3" fmla="*/ 28535 h 42485"/>
                    <a:gd name="connsiteX4" fmla="*/ 27337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9864"/>
                      </a:moveTo>
                      <a:cubicBezTo>
                        <a:pt x="34418" y="39864"/>
                        <a:pt x="38666" y="34199"/>
                        <a:pt x="38666" y="28535"/>
                      </a:cubicBezTo>
                      <a:cubicBezTo>
                        <a:pt x="38666" y="21454"/>
                        <a:pt x="33002" y="15789"/>
                        <a:pt x="27337" y="15789"/>
                      </a:cubicBezTo>
                      <a:cubicBezTo>
                        <a:pt x="20256" y="15789"/>
                        <a:pt x="16007" y="21454"/>
                        <a:pt x="16007" y="28535"/>
                      </a:cubicBezTo>
                      <a:cubicBezTo>
                        <a:pt x="14591" y="34199"/>
                        <a:pt x="20256" y="39864"/>
                        <a:pt x="27337"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33" name="Freeform: Shape 2332">
                  <a:extLst>
                    <a:ext uri="{FF2B5EF4-FFF2-40B4-BE49-F238E27FC236}">
                      <a16:creationId xmlns:a16="http://schemas.microsoft.com/office/drawing/2014/main" id="{F67F7F38-E8C0-4D38-9133-1BB977B38BBF}"/>
                    </a:ext>
                  </a:extLst>
                </p:cNvPr>
                <p:cNvSpPr/>
                <p:nvPr/>
              </p:nvSpPr>
              <p:spPr>
                <a:xfrm>
                  <a:off x="3075053" y="1781759"/>
                  <a:ext cx="42486" cy="42486"/>
                </a:xfrm>
                <a:custGeom>
                  <a:avLst/>
                  <a:gdLst>
                    <a:gd name="connsiteX0" fmla="*/ 27119 w 42485"/>
                    <a:gd name="connsiteY0" fmla="*/ 39864 h 42485"/>
                    <a:gd name="connsiteX1" fmla="*/ 38448 w 42485"/>
                    <a:gd name="connsiteY1" fmla="*/ 28535 h 42485"/>
                    <a:gd name="connsiteX2" fmla="*/ 27119 w 42485"/>
                    <a:gd name="connsiteY2" fmla="*/ 15789 h 42485"/>
                    <a:gd name="connsiteX3" fmla="*/ 15789 w 42485"/>
                    <a:gd name="connsiteY3" fmla="*/ 28535 h 42485"/>
                    <a:gd name="connsiteX4" fmla="*/ 27119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9864"/>
                      </a:moveTo>
                      <a:cubicBezTo>
                        <a:pt x="34200" y="39864"/>
                        <a:pt x="38448" y="34199"/>
                        <a:pt x="38448" y="28535"/>
                      </a:cubicBezTo>
                      <a:cubicBezTo>
                        <a:pt x="38448" y="22870"/>
                        <a:pt x="32783" y="15789"/>
                        <a:pt x="27119" y="15789"/>
                      </a:cubicBezTo>
                      <a:cubicBezTo>
                        <a:pt x="20038" y="15789"/>
                        <a:pt x="15789" y="21454"/>
                        <a:pt x="15789" y="28535"/>
                      </a:cubicBezTo>
                      <a:cubicBezTo>
                        <a:pt x="15789" y="35616"/>
                        <a:pt x="21454" y="39864"/>
                        <a:pt x="27119"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34" name="Freeform: Shape 2333">
                  <a:extLst>
                    <a:ext uri="{FF2B5EF4-FFF2-40B4-BE49-F238E27FC236}">
                      <a16:creationId xmlns:a16="http://schemas.microsoft.com/office/drawing/2014/main" id="{B46FE1F4-B4FC-414D-A1B1-19DD1562FC0B}"/>
                    </a:ext>
                  </a:extLst>
                </p:cNvPr>
                <p:cNvSpPr/>
                <p:nvPr/>
              </p:nvSpPr>
              <p:spPr>
                <a:xfrm>
                  <a:off x="3025888" y="2418873"/>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1454"/>
                        <a:pt x="37032" y="15789"/>
                        <a:pt x="29951" y="15789"/>
                      </a:cubicBezTo>
                      <a:cubicBezTo>
                        <a:pt x="21454" y="15789"/>
                        <a:pt x="15789" y="22870"/>
                        <a:pt x="15789" y="29951"/>
                      </a:cubicBezTo>
                      <a:cubicBezTo>
                        <a:pt x="15789" y="38448"/>
                        <a:pt x="21454"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35" name="Freeform: Shape 2334">
                  <a:extLst>
                    <a:ext uri="{FF2B5EF4-FFF2-40B4-BE49-F238E27FC236}">
                      <a16:creationId xmlns:a16="http://schemas.microsoft.com/office/drawing/2014/main" id="{3B4EB689-CB8A-4705-BFD1-FD817786AB56}"/>
                    </a:ext>
                  </a:extLst>
                </p:cNvPr>
                <p:cNvSpPr/>
                <p:nvPr/>
              </p:nvSpPr>
              <p:spPr>
                <a:xfrm>
                  <a:off x="2483572" y="1997350"/>
                  <a:ext cx="84971" cy="84971"/>
                </a:xfrm>
                <a:custGeom>
                  <a:avLst/>
                  <a:gdLst>
                    <a:gd name="connsiteX0" fmla="*/ 45529 w 84971"/>
                    <a:gd name="connsiteY0" fmla="*/ 75269 h 84971"/>
                    <a:gd name="connsiteX1" fmla="*/ 75269 w 84971"/>
                    <a:gd name="connsiteY1" fmla="*/ 45529 h 84971"/>
                    <a:gd name="connsiteX2" fmla="*/ 45529 w 84971"/>
                    <a:gd name="connsiteY2" fmla="*/ 15789 h 84971"/>
                    <a:gd name="connsiteX3" fmla="*/ 15789 w 84971"/>
                    <a:gd name="connsiteY3" fmla="*/ 45529 h 84971"/>
                    <a:gd name="connsiteX4" fmla="*/ 45529 w 84971"/>
                    <a:gd name="connsiteY4" fmla="*/ 7526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529" y="75269"/>
                      </a:moveTo>
                      <a:cubicBezTo>
                        <a:pt x="62523" y="75269"/>
                        <a:pt x="75269" y="61107"/>
                        <a:pt x="75269" y="45529"/>
                      </a:cubicBezTo>
                      <a:cubicBezTo>
                        <a:pt x="75269" y="28535"/>
                        <a:pt x="61107" y="15789"/>
                        <a:pt x="45529" y="15789"/>
                      </a:cubicBezTo>
                      <a:cubicBezTo>
                        <a:pt x="28535" y="15789"/>
                        <a:pt x="15789" y="29951"/>
                        <a:pt x="15789" y="45529"/>
                      </a:cubicBezTo>
                      <a:cubicBezTo>
                        <a:pt x="15789" y="62523"/>
                        <a:pt x="29951" y="75269"/>
                        <a:pt x="45529" y="7526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36" name="Freeform: Shape 2335">
                  <a:extLst>
                    <a:ext uri="{FF2B5EF4-FFF2-40B4-BE49-F238E27FC236}">
                      <a16:creationId xmlns:a16="http://schemas.microsoft.com/office/drawing/2014/main" id="{6FAD8298-3346-497A-85AF-CD8378E9790E}"/>
                    </a:ext>
                  </a:extLst>
                </p:cNvPr>
                <p:cNvSpPr/>
                <p:nvPr/>
              </p:nvSpPr>
              <p:spPr>
                <a:xfrm>
                  <a:off x="2207672" y="2695373"/>
                  <a:ext cx="56648" cy="56648"/>
                </a:xfrm>
                <a:custGeom>
                  <a:avLst/>
                  <a:gdLst>
                    <a:gd name="connsiteX0" fmla="*/ 34200 w 56647"/>
                    <a:gd name="connsiteY0" fmla="*/ 52610 h 56647"/>
                    <a:gd name="connsiteX1" fmla="*/ 52610 w 56647"/>
                    <a:gd name="connsiteY1" fmla="*/ 34200 h 56647"/>
                    <a:gd name="connsiteX2" fmla="*/ 34200 w 56647"/>
                    <a:gd name="connsiteY2" fmla="*/ 15789 h 56647"/>
                    <a:gd name="connsiteX3" fmla="*/ 15789 w 56647"/>
                    <a:gd name="connsiteY3" fmla="*/ 34200 h 56647"/>
                    <a:gd name="connsiteX4" fmla="*/ 34200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200" y="52610"/>
                      </a:moveTo>
                      <a:cubicBezTo>
                        <a:pt x="44113" y="52610"/>
                        <a:pt x="52610" y="44113"/>
                        <a:pt x="52610" y="34200"/>
                      </a:cubicBezTo>
                      <a:cubicBezTo>
                        <a:pt x="52610" y="24286"/>
                        <a:pt x="44113" y="15789"/>
                        <a:pt x="34200" y="15789"/>
                      </a:cubicBezTo>
                      <a:cubicBezTo>
                        <a:pt x="24286" y="15789"/>
                        <a:pt x="15789" y="24286"/>
                        <a:pt x="15789" y="34200"/>
                      </a:cubicBezTo>
                      <a:cubicBezTo>
                        <a:pt x="15789" y="44113"/>
                        <a:pt x="24286" y="52610"/>
                        <a:pt x="34200" y="5261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37" name="Freeform: Shape 2336">
                  <a:extLst>
                    <a:ext uri="{FF2B5EF4-FFF2-40B4-BE49-F238E27FC236}">
                      <a16:creationId xmlns:a16="http://schemas.microsoft.com/office/drawing/2014/main" id="{9EA8F082-BF73-4B8F-8275-C56645635A90}"/>
                    </a:ext>
                  </a:extLst>
                </p:cNvPr>
                <p:cNvSpPr/>
                <p:nvPr/>
              </p:nvSpPr>
              <p:spPr>
                <a:xfrm>
                  <a:off x="2148864" y="2141472"/>
                  <a:ext cx="42486" cy="42486"/>
                </a:xfrm>
                <a:custGeom>
                  <a:avLst/>
                  <a:gdLst>
                    <a:gd name="connsiteX0" fmla="*/ 27118 w 42485"/>
                    <a:gd name="connsiteY0" fmla="*/ 38448 h 42485"/>
                    <a:gd name="connsiteX1" fmla="*/ 38448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4199" y="38448"/>
                        <a:pt x="38448" y="32783"/>
                        <a:pt x="38448" y="27119"/>
                      </a:cubicBezTo>
                      <a:cubicBezTo>
                        <a:pt x="38448" y="20038"/>
                        <a:pt x="32783" y="15789"/>
                        <a:pt x="27118" y="15789"/>
                      </a:cubicBezTo>
                      <a:cubicBezTo>
                        <a:pt x="21454" y="15789"/>
                        <a:pt x="15789" y="21454"/>
                        <a:pt x="15789" y="27119"/>
                      </a:cubicBezTo>
                      <a:cubicBezTo>
                        <a:pt x="15789" y="32783"/>
                        <a:pt x="21454" y="38448"/>
                        <a:pt x="27118"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38" name="Freeform: Shape 2337">
                  <a:extLst>
                    <a:ext uri="{FF2B5EF4-FFF2-40B4-BE49-F238E27FC236}">
                      <a16:creationId xmlns:a16="http://schemas.microsoft.com/office/drawing/2014/main" id="{167CB62A-577D-46F1-8BF1-2F60DAFF4199}"/>
                    </a:ext>
                  </a:extLst>
                </p:cNvPr>
                <p:cNvSpPr/>
                <p:nvPr/>
              </p:nvSpPr>
              <p:spPr>
                <a:xfrm>
                  <a:off x="2028487" y="1587741"/>
                  <a:ext cx="42486" cy="42486"/>
                </a:xfrm>
                <a:custGeom>
                  <a:avLst/>
                  <a:gdLst>
                    <a:gd name="connsiteX0" fmla="*/ 28535 w 42485"/>
                    <a:gd name="connsiteY0" fmla="*/ 39864 h 42485"/>
                    <a:gd name="connsiteX1" fmla="*/ 39864 w 42485"/>
                    <a:gd name="connsiteY1" fmla="*/ 28535 h 42485"/>
                    <a:gd name="connsiteX2" fmla="*/ 28535 w 42485"/>
                    <a:gd name="connsiteY2" fmla="*/ 15789 h 42485"/>
                    <a:gd name="connsiteX3" fmla="*/ 15789 w 42485"/>
                    <a:gd name="connsiteY3" fmla="*/ 28535 h 42485"/>
                    <a:gd name="connsiteX4" fmla="*/ 28535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8535" y="39864"/>
                      </a:moveTo>
                      <a:cubicBezTo>
                        <a:pt x="35616" y="39864"/>
                        <a:pt x="39864" y="34200"/>
                        <a:pt x="39864" y="28535"/>
                      </a:cubicBezTo>
                      <a:cubicBezTo>
                        <a:pt x="39864" y="21454"/>
                        <a:pt x="34199" y="15789"/>
                        <a:pt x="28535" y="15789"/>
                      </a:cubicBezTo>
                      <a:cubicBezTo>
                        <a:pt x="21454" y="15789"/>
                        <a:pt x="15789" y="21454"/>
                        <a:pt x="15789" y="28535"/>
                      </a:cubicBezTo>
                      <a:cubicBezTo>
                        <a:pt x="15789" y="34200"/>
                        <a:pt x="21454" y="39864"/>
                        <a:pt x="28535"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39" name="Freeform: Shape 2338">
                  <a:extLst>
                    <a:ext uri="{FF2B5EF4-FFF2-40B4-BE49-F238E27FC236}">
                      <a16:creationId xmlns:a16="http://schemas.microsoft.com/office/drawing/2014/main" id="{F2BA6703-E438-4007-A8FC-C457A5CB1CF7}"/>
                    </a:ext>
                  </a:extLst>
                </p:cNvPr>
                <p:cNvSpPr/>
                <p:nvPr/>
              </p:nvSpPr>
              <p:spPr>
                <a:xfrm>
                  <a:off x="2983000" y="1777511"/>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8448"/>
                        <a:pt x="44113" y="29951"/>
                      </a:cubicBezTo>
                      <a:cubicBezTo>
                        <a:pt x="44113" y="21454"/>
                        <a:pt x="38448" y="15789"/>
                        <a:pt x="29951" y="15789"/>
                      </a:cubicBezTo>
                      <a:cubicBezTo>
                        <a:pt x="21454" y="15789"/>
                        <a:pt x="15789" y="21454"/>
                        <a:pt x="15789" y="29951"/>
                      </a:cubicBezTo>
                      <a:cubicBezTo>
                        <a:pt x="15789" y="37032"/>
                        <a:pt x="21454"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40" name="Freeform: Shape 2339">
                  <a:extLst>
                    <a:ext uri="{FF2B5EF4-FFF2-40B4-BE49-F238E27FC236}">
                      <a16:creationId xmlns:a16="http://schemas.microsoft.com/office/drawing/2014/main" id="{075706F5-C0D5-498E-80B0-3760B5E61051}"/>
                    </a:ext>
                  </a:extLst>
                </p:cNvPr>
                <p:cNvSpPr/>
                <p:nvPr/>
              </p:nvSpPr>
              <p:spPr>
                <a:xfrm>
                  <a:off x="1709844" y="1872395"/>
                  <a:ext cx="70810" cy="70810"/>
                </a:xfrm>
                <a:custGeom>
                  <a:avLst/>
                  <a:gdLst>
                    <a:gd name="connsiteX0" fmla="*/ 39864 w 70809"/>
                    <a:gd name="connsiteY0" fmla="*/ 63940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2610" y="63940"/>
                        <a:pt x="63940" y="52610"/>
                        <a:pt x="63940" y="39864"/>
                      </a:cubicBezTo>
                      <a:cubicBezTo>
                        <a:pt x="63940" y="27119"/>
                        <a:pt x="52610" y="15789"/>
                        <a:pt x="39864" y="15789"/>
                      </a:cubicBezTo>
                      <a:cubicBezTo>
                        <a:pt x="27119" y="15789"/>
                        <a:pt x="15789" y="27119"/>
                        <a:pt x="15789" y="39864"/>
                      </a:cubicBezTo>
                      <a:cubicBezTo>
                        <a:pt x="15789" y="52610"/>
                        <a:pt x="27119" y="63940"/>
                        <a:pt x="39864" y="6394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41" name="Freeform: Shape 2340">
                  <a:extLst>
                    <a:ext uri="{FF2B5EF4-FFF2-40B4-BE49-F238E27FC236}">
                      <a16:creationId xmlns:a16="http://schemas.microsoft.com/office/drawing/2014/main" id="{03FDBBAE-0FC8-4A7F-A155-E96858C9BE3B}"/>
                    </a:ext>
                  </a:extLst>
                </p:cNvPr>
                <p:cNvSpPr/>
                <p:nvPr/>
              </p:nvSpPr>
              <p:spPr>
                <a:xfrm>
                  <a:off x="1358629" y="1623146"/>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5789" y="71020"/>
                        <a:pt x="31367" y="86599"/>
                        <a:pt x="51194" y="8659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42" name="Freeform: Shape 2341">
                  <a:extLst>
                    <a:ext uri="{FF2B5EF4-FFF2-40B4-BE49-F238E27FC236}">
                      <a16:creationId xmlns:a16="http://schemas.microsoft.com/office/drawing/2014/main" id="{E0A02818-7B39-4CF2-BD68-A5BA49DA5AC2}"/>
                    </a:ext>
                  </a:extLst>
                </p:cNvPr>
                <p:cNvSpPr/>
                <p:nvPr/>
              </p:nvSpPr>
              <p:spPr>
                <a:xfrm>
                  <a:off x="2141034" y="2883480"/>
                  <a:ext cx="56648" cy="56648"/>
                </a:xfrm>
                <a:custGeom>
                  <a:avLst/>
                  <a:gdLst>
                    <a:gd name="connsiteX0" fmla="*/ 34199 w 56647"/>
                    <a:gd name="connsiteY0" fmla="*/ 52610 h 56647"/>
                    <a:gd name="connsiteX1" fmla="*/ 52610 w 56647"/>
                    <a:gd name="connsiteY1" fmla="*/ 34200 h 56647"/>
                    <a:gd name="connsiteX2" fmla="*/ 34199 w 56647"/>
                    <a:gd name="connsiteY2" fmla="*/ 15789 h 56647"/>
                    <a:gd name="connsiteX3" fmla="*/ 15789 w 56647"/>
                    <a:gd name="connsiteY3" fmla="*/ 34200 h 56647"/>
                    <a:gd name="connsiteX4" fmla="*/ 34199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199" y="52610"/>
                      </a:moveTo>
                      <a:cubicBezTo>
                        <a:pt x="44113" y="52610"/>
                        <a:pt x="52610" y="44113"/>
                        <a:pt x="52610" y="34200"/>
                      </a:cubicBezTo>
                      <a:cubicBezTo>
                        <a:pt x="52610" y="24286"/>
                        <a:pt x="44113" y="15789"/>
                        <a:pt x="34199" y="15789"/>
                      </a:cubicBezTo>
                      <a:cubicBezTo>
                        <a:pt x="24286" y="15789"/>
                        <a:pt x="15789" y="24286"/>
                        <a:pt x="15789" y="34200"/>
                      </a:cubicBezTo>
                      <a:cubicBezTo>
                        <a:pt x="15789" y="44113"/>
                        <a:pt x="22870" y="52610"/>
                        <a:pt x="34199" y="5261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43" name="Freeform: Shape 2342">
                  <a:extLst>
                    <a:ext uri="{FF2B5EF4-FFF2-40B4-BE49-F238E27FC236}">
                      <a16:creationId xmlns:a16="http://schemas.microsoft.com/office/drawing/2014/main" id="{E5E60501-BD61-40C8-B93C-1080059C110E}"/>
                    </a:ext>
                  </a:extLst>
                </p:cNvPr>
                <p:cNvSpPr/>
                <p:nvPr/>
              </p:nvSpPr>
              <p:spPr>
                <a:xfrm>
                  <a:off x="972009" y="1117566"/>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44" name="Freeform: Shape 2343">
                  <a:extLst>
                    <a:ext uri="{FF2B5EF4-FFF2-40B4-BE49-F238E27FC236}">
                      <a16:creationId xmlns:a16="http://schemas.microsoft.com/office/drawing/2014/main" id="{4009260A-85ED-4F80-9028-3B6FDBAC8355}"/>
                    </a:ext>
                  </a:extLst>
                </p:cNvPr>
                <p:cNvSpPr/>
                <p:nvPr/>
              </p:nvSpPr>
              <p:spPr>
                <a:xfrm>
                  <a:off x="1384120" y="1198289"/>
                  <a:ext cx="70810" cy="70810"/>
                </a:xfrm>
                <a:custGeom>
                  <a:avLst/>
                  <a:gdLst>
                    <a:gd name="connsiteX0" fmla="*/ 58275 w 70809"/>
                    <a:gd name="connsiteY0" fmla="*/ 37032 h 70809"/>
                    <a:gd name="connsiteX1" fmla="*/ 37032 w 70809"/>
                    <a:gd name="connsiteY1" fmla="*/ 58275 h 70809"/>
                    <a:gd name="connsiteX2" fmla="*/ 15789 w 70809"/>
                    <a:gd name="connsiteY2" fmla="*/ 37032 h 70809"/>
                    <a:gd name="connsiteX3" fmla="*/ 37032 w 70809"/>
                    <a:gd name="connsiteY3" fmla="*/ 15789 h 70809"/>
                    <a:gd name="connsiteX4" fmla="*/ 58275 w 70809"/>
                    <a:gd name="connsiteY4" fmla="*/ 3703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58275" y="37032"/>
                      </a:moveTo>
                      <a:cubicBezTo>
                        <a:pt x="58275" y="48764"/>
                        <a:pt x="48764" y="58275"/>
                        <a:pt x="37032" y="58275"/>
                      </a:cubicBezTo>
                      <a:cubicBezTo>
                        <a:pt x="25300" y="58275"/>
                        <a:pt x="15789" y="48764"/>
                        <a:pt x="15789" y="37032"/>
                      </a:cubicBezTo>
                      <a:cubicBezTo>
                        <a:pt x="15789" y="25300"/>
                        <a:pt x="25300" y="15789"/>
                        <a:pt x="37032" y="15789"/>
                      </a:cubicBezTo>
                      <a:cubicBezTo>
                        <a:pt x="48764" y="15789"/>
                        <a:pt x="58275" y="25300"/>
                        <a:pt x="58275" y="3703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45" name="Freeform: Shape 2344">
                  <a:extLst>
                    <a:ext uri="{FF2B5EF4-FFF2-40B4-BE49-F238E27FC236}">
                      <a16:creationId xmlns:a16="http://schemas.microsoft.com/office/drawing/2014/main" id="{64581AF6-A7FF-4B74-9D50-6E3DEE592364}"/>
                    </a:ext>
                  </a:extLst>
                </p:cNvPr>
                <p:cNvSpPr/>
                <p:nvPr/>
              </p:nvSpPr>
              <p:spPr>
                <a:xfrm>
                  <a:off x="1013078" y="1761933"/>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2" y="15789"/>
                        <a:pt x="15789" y="25702"/>
                        <a:pt x="15789" y="37032"/>
                      </a:cubicBezTo>
                      <a:cubicBezTo>
                        <a:pt x="15789" y="49778"/>
                        <a:pt x="25702" y="58275"/>
                        <a:pt x="37032" y="5827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46" name="Freeform: Shape 2345">
                  <a:extLst>
                    <a:ext uri="{FF2B5EF4-FFF2-40B4-BE49-F238E27FC236}">
                      <a16:creationId xmlns:a16="http://schemas.microsoft.com/office/drawing/2014/main" id="{4CF8EE7F-E80E-4AE8-A9B0-4013C7139566}"/>
                    </a:ext>
                  </a:extLst>
                </p:cNvPr>
                <p:cNvSpPr/>
                <p:nvPr/>
              </p:nvSpPr>
              <p:spPr>
                <a:xfrm>
                  <a:off x="900981" y="1574995"/>
                  <a:ext cx="42486" cy="42486"/>
                </a:xfrm>
                <a:custGeom>
                  <a:avLst/>
                  <a:gdLst>
                    <a:gd name="connsiteX0" fmla="*/ 27337 w 42485"/>
                    <a:gd name="connsiteY0" fmla="*/ 39864 h 42485"/>
                    <a:gd name="connsiteX1" fmla="*/ 38667 w 42485"/>
                    <a:gd name="connsiteY1" fmla="*/ 28535 h 42485"/>
                    <a:gd name="connsiteX2" fmla="*/ 27337 w 42485"/>
                    <a:gd name="connsiteY2" fmla="*/ 15789 h 42485"/>
                    <a:gd name="connsiteX3" fmla="*/ 16007 w 42485"/>
                    <a:gd name="connsiteY3" fmla="*/ 28535 h 42485"/>
                    <a:gd name="connsiteX4" fmla="*/ 27337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9864"/>
                      </a:moveTo>
                      <a:cubicBezTo>
                        <a:pt x="34418" y="39864"/>
                        <a:pt x="38667" y="34200"/>
                        <a:pt x="38667" y="28535"/>
                      </a:cubicBezTo>
                      <a:cubicBezTo>
                        <a:pt x="38667" y="21454"/>
                        <a:pt x="33002" y="15789"/>
                        <a:pt x="27337" y="15789"/>
                      </a:cubicBezTo>
                      <a:cubicBezTo>
                        <a:pt x="20256" y="15789"/>
                        <a:pt x="16007" y="21454"/>
                        <a:pt x="16007" y="28535"/>
                      </a:cubicBezTo>
                      <a:cubicBezTo>
                        <a:pt x="14591" y="34200"/>
                        <a:pt x="20256" y="39864"/>
                        <a:pt x="27337"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47" name="Freeform: Shape 2346">
                  <a:extLst>
                    <a:ext uri="{FF2B5EF4-FFF2-40B4-BE49-F238E27FC236}">
                      <a16:creationId xmlns:a16="http://schemas.microsoft.com/office/drawing/2014/main" id="{C2ED6952-7767-4D69-B65A-D5ADD39F6F42}"/>
                    </a:ext>
                  </a:extLst>
                </p:cNvPr>
                <p:cNvSpPr/>
                <p:nvPr/>
              </p:nvSpPr>
              <p:spPr>
                <a:xfrm>
                  <a:off x="1140535" y="1233693"/>
                  <a:ext cx="42486" cy="42486"/>
                </a:xfrm>
                <a:custGeom>
                  <a:avLst/>
                  <a:gdLst>
                    <a:gd name="connsiteX0" fmla="*/ 28535 w 42485"/>
                    <a:gd name="connsiteY0" fmla="*/ 39864 h 42485"/>
                    <a:gd name="connsiteX1" fmla="*/ 39864 w 42485"/>
                    <a:gd name="connsiteY1" fmla="*/ 28535 h 42485"/>
                    <a:gd name="connsiteX2" fmla="*/ 28535 w 42485"/>
                    <a:gd name="connsiteY2" fmla="*/ 15789 h 42485"/>
                    <a:gd name="connsiteX3" fmla="*/ 15789 w 42485"/>
                    <a:gd name="connsiteY3" fmla="*/ 28535 h 42485"/>
                    <a:gd name="connsiteX4" fmla="*/ 28535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8535" y="39864"/>
                      </a:moveTo>
                      <a:cubicBezTo>
                        <a:pt x="35616" y="39864"/>
                        <a:pt x="39864" y="34200"/>
                        <a:pt x="39864" y="28535"/>
                      </a:cubicBezTo>
                      <a:cubicBezTo>
                        <a:pt x="39864" y="22870"/>
                        <a:pt x="34199" y="15789"/>
                        <a:pt x="28535" y="15789"/>
                      </a:cubicBezTo>
                      <a:cubicBezTo>
                        <a:pt x="21454" y="15789"/>
                        <a:pt x="15789" y="21454"/>
                        <a:pt x="15789" y="28535"/>
                      </a:cubicBezTo>
                      <a:cubicBezTo>
                        <a:pt x="15789" y="35616"/>
                        <a:pt x="21454" y="39864"/>
                        <a:pt x="28535"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48" name="Freeform: Shape 2347">
                  <a:extLst>
                    <a:ext uri="{FF2B5EF4-FFF2-40B4-BE49-F238E27FC236}">
                      <a16:creationId xmlns:a16="http://schemas.microsoft.com/office/drawing/2014/main" id="{F79D7FDD-981C-40E4-BF2C-DEA14B239C59}"/>
                    </a:ext>
                  </a:extLst>
                </p:cNvPr>
                <p:cNvSpPr/>
                <p:nvPr/>
              </p:nvSpPr>
              <p:spPr>
                <a:xfrm>
                  <a:off x="874292" y="1293173"/>
                  <a:ext cx="113295" cy="113295"/>
                </a:xfrm>
                <a:custGeom>
                  <a:avLst/>
                  <a:gdLst>
                    <a:gd name="connsiteX0" fmla="*/ 58275 w 113295"/>
                    <a:gd name="connsiteY0" fmla="*/ 100760 h 113295"/>
                    <a:gd name="connsiteX1" fmla="*/ 100760 w 113295"/>
                    <a:gd name="connsiteY1" fmla="*/ 58275 h 113295"/>
                    <a:gd name="connsiteX2" fmla="*/ 58275 w 113295"/>
                    <a:gd name="connsiteY2" fmla="*/ 15789 h 113295"/>
                    <a:gd name="connsiteX3" fmla="*/ 15789 w 113295"/>
                    <a:gd name="connsiteY3" fmla="*/ 58275 h 113295"/>
                    <a:gd name="connsiteX4" fmla="*/ 58275 w 113295"/>
                    <a:gd name="connsiteY4" fmla="*/ 100760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8275" y="100760"/>
                      </a:moveTo>
                      <a:cubicBezTo>
                        <a:pt x="82350" y="100760"/>
                        <a:pt x="100760" y="80934"/>
                        <a:pt x="100760" y="58275"/>
                      </a:cubicBezTo>
                      <a:cubicBezTo>
                        <a:pt x="100760" y="35616"/>
                        <a:pt x="80934" y="15789"/>
                        <a:pt x="58275" y="15789"/>
                      </a:cubicBezTo>
                      <a:cubicBezTo>
                        <a:pt x="34199" y="15789"/>
                        <a:pt x="15789" y="35616"/>
                        <a:pt x="15789" y="58275"/>
                      </a:cubicBezTo>
                      <a:cubicBezTo>
                        <a:pt x="15789" y="80934"/>
                        <a:pt x="34199" y="100760"/>
                        <a:pt x="58275" y="1007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49" name="Freeform: Shape 2348">
                  <a:extLst>
                    <a:ext uri="{FF2B5EF4-FFF2-40B4-BE49-F238E27FC236}">
                      <a16:creationId xmlns:a16="http://schemas.microsoft.com/office/drawing/2014/main" id="{4A486E2B-8F8A-41F8-94F9-792D03EED646}"/>
                    </a:ext>
                  </a:extLst>
                </p:cNvPr>
                <p:cNvSpPr/>
                <p:nvPr/>
              </p:nvSpPr>
              <p:spPr>
                <a:xfrm>
                  <a:off x="2141783" y="1015600"/>
                  <a:ext cx="113295" cy="113295"/>
                </a:xfrm>
                <a:custGeom>
                  <a:avLst/>
                  <a:gdLst>
                    <a:gd name="connsiteX0" fmla="*/ 58275 w 113295"/>
                    <a:gd name="connsiteY0" fmla="*/ 100760 h 113295"/>
                    <a:gd name="connsiteX1" fmla="*/ 100760 w 113295"/>
                    <a:gd name="connsiteY1" fmla="*/ 58275 h 113295"/>
                    <a:gd name="connsiteX2" fmla="*/ 58275 w 113295"/>
                    <a:gd name="connsiteY2" fmla="*/ 15789 h 113295"/>
                    <a:gd name="connsiteX3" fmla="*/ 15789 w 113295"/>
                    <a:gd name="connsiteY3" fmla="*/ 58275 h 113295"/>
                    <a:gd name="connsiteX4" fmla="*/ 58275 w 113295"/>
                    <a:gd name="connsiteY4" fmla="*/ 100760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8275" y="100760"/>
                      </a:moveTo>
                      <a:cubicBezTo>
                        <a:pt x="82350" y="100760"/>
                        <a:pt x="100760" y="80934"/>
                        <a:pt x="100760" y="58275"/>
                      </a:cubicBezTo>
                      <a:cubicBezTo>
                        <a:pt x="100760" y="35616"/>
                        <a:pt x="80934" y="15789"/>
                        <a:pt x="58275" y="15789"/>
                      </a:cubicBezTo>
                      <a:cubicBezTo>
                        <a:pt x="34199" y="15789"/>
                        <a:pt x="15789" y="35616"/>
                        <a:pt x="15789" y="58275"/>
                      </a:cubicBezTo>
                      <a:cubicBezTo>
                        <a:pt x="15789" y="80934"/>
                        <a:pt x="34199" y="100760"/>
                        <a:pt x="58275" y="1007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50" name="Freeform: Shape 2349">
                  <a:extLst>
                    <a:ext uri="{FF2B5EF4-FFF2-40B4-BE49-F238E27FC236}">
                      <a16:creationId xmlns:a16="http://schemas.microsoft.com/office/drawing/2014/main" id="{225DF158-EB5D-49A9-AC01-A2919C40B862}"/>
                    </a:ext>
                  </a:extLst>
                </p:cNvPr>
                <p:cNvSpPr/>
                <p:nvPr/>
              </p:nvSpPr>
              <p:spPr>
                <a:xfrm>
                  <a:off x="2725254" y="1526845"/>
                  <a:ext cx="84971" cy="84971"/>
                </a:xfrm>
                <a:custGeom>
                  <a:avLst/>
                  <a:gdLst>
                    <a:gd name="connsiteX0" fmla="*/ 46945 w 84971"/>
                    <a:gd name="connsiteY0" fmla="*/ 78101 h 84971"/>
                    <a:gd name="connsiteX1" fmla="*/ 78101 w 84971"/>
                    <a:gd name="connsiteY1" fmla="*/ 46945 h 84971"/>
                    <a:gd name="connsiteX2" fmla="*/ 46945 w 84971"/>
                    <a:gd name="connsiteY2" fmla="*/ 15789 h 84971"/>
                    <a:gd name="connsiteX3" fmla="*/ 15789 w 84971"/>
                    <a:gd name="connsiteY3" fmla="*/ 46945 h 84971"/>
                    <a:gd name="connsiteX4" fmla="*/ 46945 w 84971"/>
                    <a:gd name="connsiteY4" fmla="*/ 78101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6945" y="78101"/>
                      </a:moveTo>
                      <a:cubicBezTo>
                        <a:pt x="63939" y="78101"/>
                        <a:pt x="78101" y="63939"/>
                        <a:pt x="78101" y="46945"/>
                      </a:cubicBezTo>
                      <a:cubicBezTo>
                        <a:pt x="78101" y="29951"/>
                        <a:pt x="63939" y="15789"/>
                        <a:pt x="46945" y="15789"/>
                      </a:cubicBezTo>
                      <a:cubicBezTo>
                        <a:pt x="29951" y="15789"/>
                        <a:pt x="15789" y="29951"/>
                        <a:pt x="15789" y="46945"/>
                      </a:cubicBezTo>
                      <a:cubicBezTo>
                        <a:pt x="15789" y="65356"/>
                        <a:pt x="29951" y="78101"/>
                        <a:pt x="46945" y="7810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51" name="Freeform: Shape 2350">
                  <a:extLst>
                    <a:ext uri="{FF2B5EF4-FFF2-40B4-BE49-F238E27FC236}">
                      <a16:creationId xmlns:a16="http://schemas.microsoft.com/office/drawing/2014/main" id="{CCBE19E2-C64A-4370-9F23-D1263C9B2EA4}"/>
                    </a:ext>
                  </a:extLst>
                </p:cNvPr>
                <p:cNvSpPr/>
                <p:nvPr/>
              </p:nvSpPr>
              <p:spPr>
                <a:xfrm>
                  <a:off x="1597965" y="1280428"/>
                  <a:ext cx="42486" cy="42486"/>
                </a:xfrm>
                <a:custGeom>
                  <a:avLst/>
                  <a:gdLst>
                    <a:gd name="connsiteX0" fmla="*/ 27119 w 42485"/>
                    <a:gd name="connsiteY0" fmla="*/ 38448 h 42485"/>
                    <a:gd name="connsiteX1" fmla="*/ 38448 w 42485"/>
                    <a:gd name="connsiteY1" fmla="*/ 27118 h 42485"/>
                    <a:gd name="connsiteX2" fmla="*/ 27119 w 42485"/>
                    <a:gd name="connsiteY2" fmla="*/ 15789 h 42485"/>
                    <a:gd name="connsiteX3" fmla="*/ 15789 w 42485"/>
                    <a:gd name="connsiteY3" fmla="*/ 27118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8" y="32783"/>
                        <a:pt x="38448" y="27118"/>
                      </a:cubicBezTo>
                      <a:cubicBezTo>
                        <a:pt x="38448" y="21454"/>
                        <a:pt x="32783" y="15789"/>
                        <a:pt x="27119" y="15789"/>
                      </a:cubicBezTo>
                      <a:cubicBezTo>
                        <a:pt x="21454" y="15789"/>
                        <a:pt x="15789" y="21454"/>
                        <a:pt x="15789" y="27118"/>
                      </a:cubicBezTo>
                      <a:cubicBezTo>
                        <a:pt x="15789" y="32783"/>
                        <a:pt x="21454" y="38448"/>
                        <a:pt x="27119"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52" name="Freeform: Shape 2351">
                  <a:extLst>
                    <a:ext uri="{FF2B5EF4-FFF2-40B4-BE49-F238E27FC236}">
                      <a16:creationId xmlns:a16="http://schemas.microsoft.com/office/drawing/2014/main" id="{E45C4FAF-FEB7-4E2F-95CC-50419CEDCE03}"/>
                    </a:ext>
                  </a:extLst>
                </p:cNvPr>
                <p:cNvSpPr/>
                <p:nvPr/>
              </p:nvSpPr>
              <p:spPr>
                <a:xfrm>
                  <a:off x="1838718" y="1215283"/>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53" name="Freeform: Shape 2352">
                  <a:extLst>
                    <a:ext uri="{FF2B5EF4-FFF2-40B4-BE49-F238E27FC236}">
                      <a16:creationId xmlns:a16="http://schemas.microsoft.com/office/drawing/2014/main" id="{CE21C2A3-1196-4CE4-A0CB-6FCC6393E858}"/>
                    </a:ext>
                  </a:extLst>
                </p:cNvPr>
                <p:cNvSpPr/>
                <p:nvPr/>
              </p:nvSpPr>
              <p:spPr>
                <a:xfrm>
                  <a:off x="2134483" y="1242190"/>
                  <a:ext cx="42486" cy="42486"/>
                </a:xfrm>
                <a:custGeom>
                  <a:avLst/>
                  <a:gdLst>
                    <a:gd name="connsiteX0" fmla="*/ 27337 w 42485"/>
                    <a:gd name="connsiteY0" fmla="*/ 39864 h 42485"/>
                    <a:gd name="connsiteX1" fmla="*/ 38667 w 42485"/>
                    <a:gd name="connsiteY1" fmla="*/ 27119 h 42485"/>
                    <a:gd name="connsiteX2" fmla="*/ 27337 w 42485"/>
                    <a:gd name="connsiteY2" fmla="*/ 15789 h 42485"/>
                    <a:gd name="connsiteX3" fmla="*/ 16007 w 42485"/>
                    <a:gd name="connsiteY3" fmla="*/ 27119 h 42485"/>
                    <a:gd name="connsiteX4" fmla="*/ 27337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9864"/>
                      </a:moveTo>
                      <a:cubicBezTo>
                        <a:pt x="34418" y="39864"/>
                        <a:pt x="38667" y="34200"/>
                        <a:pt x="38667" y="27119"/>
                      </a:cubicBezTo>
                      <a:cubicBezTo>
                        <a:pt x="38667" y="20038"/>
                        <a:pt x="33002" y="15789"/>
                        <a:pt x="27337" y="15789"/>
                      </a:cubicBezTo>
                      <a:cubicBezTo>
                        <a:pt x="21672" y="15789"/>
                        <a:pt x="16007" y="21454"/>
                        <a:pt x="16007" y="27119"/>
                      </a:cubicBezTo>
                      <a:cubicBezTo>
                        <a:pt x="14591" y="34200"/>
                        <a:pt x="20256" y="39864"/>
                        <a:pt x="27337"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54" name="Freeform: Shape 2353">
                  <a:extLst>
                    <a:ext uri="{FF2B5EF4-FFF2-40B4-BE49-F238E27FC236}">
                      <a16:creationId xmlns:a16="http://schemas.microsoft.com/office/drawing/2014/main" id="{76206B44-E3C5-4E7E-908D-A6B73DC08A4F}"/>
                    </a:ext>
                  </a:extLst>
                </p:cNvPr>
                <p:cNvSpPr/>
                <p:nvPr/>
              </p:nvSpPr>
              <p:spPr>
                <a:xfrm>
                  <a:off x="2631785" y="1185543"/>
                  <a:ext cx="42486" cy="42486"/>
                </a:xfrm>
                <a:custGeom>
                  <a:avLst/>
                  <a:gdLst>
                    <a:gd name="connsiteX0" fmla="*/ 27119 w 42485"/>
                    <a:gd name="connsiteY0" fmla="*/ 39864 h 42485"/>
                    <a:gd name="connsiteX1" fmla="*/ 38448 w 42485"/>
                    <a:gd name="connsiteY1" fmla="*/ 28535 h 42485"/>
                    <a:gd name="connsiteX2" fmla="*/ 27119 w 42485"/>
                    <a:gd name="connsiteY2" fmla="*/ 15789 h 42485"/>
                    <a:gd name="connsiteX3" fmla="*/ 15789 w 42485"/>
                    <a:gd name="connsiteY3" fmla="*/ 28535 h 42485"/>
                    <a:gd name="connsiteX4" fmla="*/ 27119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9864"/>
                      </a:moveTo>
                      <a:cubicBezTo>
                        <a:pt x="34200" y="39864"/>
                        <a:pt x="38448" y="34199"/>
                        <a:pt x="38448" y="28535"/>
                      </a:cubicBezTo>
                      <a:cubicBezTo>
                        <a:pt x="38448" y="22870"/>
                        <a:pt x="32783" y="15789"/>
                        <a:pt x="27119" y="15789"/>
                      </a:cubicBezTo>
                      <a:cubicBezTo>
                        <a:pt x="20038" y="15789"/>
                        <a:pt x="15789" y="21454"/>
                        <a:pt x="15789" y="28535"/>
                      </a:cubicBezTo>
                      <a:cubicBezTo>
                        <a:pt x="15789" y="35616"/>
                        <a:pt x="20038" y="39864"/>
                        <a:pt x="27119"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55" name="Freeform: Shape 2354">
                  <a:extLst>
                    <a:ext uri="{FF2B5EF4-FFF2-40B4-BE49-F238E27FC236}">
                      <a16:creationId xmlns:a16="http://schemas.microsoft.com/office/drawing/2014/main" id="{A177C2EF-3EA8-4E11-9128-C19841787A1A}"/>
                    </a:ext>
                  </a:extLst>
                </p:cNvPr>
                <p:cNvSpPr/>
                <p:nvPr/>
              </p:nvSpPr>
              <p:spPr>
                <a:xfrm>
                  <a:off x="2631785" y="651639"/>
                  <a:ext cx="42486" cy="42486"/>
                </a:xfrm>
                <a:custGeom>
                  <a:avLst/>
                  <a:gdLst>
                    <a:gd name="connsiteX0" fmla="*/ 28535 w 42485"/>
                    <a:gd name="connsiteY0" fmla="*/ 38448 h 42485"/>
                    <a:gd name="connsiteX1" fmla="*/ 39864 w 42485"/>
                    <a:gd name="connsiteY1" fmla="*/ 27119 h 42485"/>
                    <a:gd name="connsiteX2" fmla="*/ 28535 w 42485"/>
                    <a:gd name="connsiteY2" fmla="*/ 15789 h 42485"/>
                    <a:gd name="connsiteX3" fmla="*/ 15789 w 42485"/>
                    <a:gd name="connsiteY3" fmla="*/ 27119 h 42485"/>
                    <a:gd name="connsiteX4" fmla="*/ 28535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8535" y="38448"/>
                      </a:moveTo>
                      <a:cubicBezTo>
                        <a:pt x="35616" y="38448"/>
                        <a:pt x="39864" y="32783"/>
                        <a:pt x="39864" y="27119"/>
                      </a:cubicBezTo>
                      <a:cubicBezTo>
                        <a:pt x="39864" y="20038"/>
                        <a:pt x="34200" y="15789"/>
                        <a:pt x="28535" y="15789"/>
                      </a:cubicBezTo>
                      <a:cubicBezTo>
                        <a:pt x="21454" y="15789"/>
                        <a:pt x="15789" y="21454"/>
                        <a:pt x="15789" y="27119"/>
                      </a:cubicBezTo>
                      <a:cubicBezTo>
                        <a:pt x="17205" y="34199"/>
                        <a:pt x="22870" y="38448"/>
                        <a:pt x="28535"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56" name="Freeform: Shape 2355">
                  <a:extLst>
                    <a:ext uri="{FF2B5EF4-FFF2-40B4-BE49-F238E27FC236}">
                      <a16:creationId xmlns:a16="http://schemas.microsoft.com/office/drawing/2014/main" id="{7D536004-FF5A-4FF4-BF98-61DCD1619864}"/>
                    </a:ext>
                  </a:extLst>
                </p:cNvPr>
                <p:cNvSpPr/>
                <p:nvPr/>
              </p:nvSpPr>
              <p:spPr>
                <a:xfrm>
                  <a:off x="2082028" y="779096"/>
                  <a:ext cx="42486" cy="42486"/>
                </a:xfrm>
                <a:custGeom>
                  <a:avLst/>
                  <a:gdLst>
                    <a:gd name="connsiteX0" fmla="*/ 24561 w 42485"/>
                    <a:gd name="connsiteY0" fmla="*/ 32783 h 42485"/>
                    <a:gd name="connsiteX1" fmla="*/ 33058 w 42485"/>
                    <a:gd name="connsiteY1" fmla="*/ 24286 h 42485"/>
                    <a:gd name="connsiteX2" fmla="*/ 24561 w 42485"/>
                    <a:gd name="connsiteY2" fmla="*/ 15789 h 42485"/>
                    <a:gd name="connsiteX3" fmla="*/ 16063 w 42485"/>
                    <a:gd name="connsiteY3" fmla="*/ 24286 h 42485"/>
                    <a:gd name="connsiteX4" fmla="*/ 24561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561" y="32783"/>
                      </a:moveTo>
                      <a:cubicBezTo>
                        <a:pt x="28809" y="32783"/>
                        <a:pt x="33058" y="28535"/>
                        <a:pt x="33058" y="24286"/>
                      </a:cubicBezTo>
                      <a:cubicBezTo>
                        <a:pt x="33058" y="20038"/>
                        <a:pt x="28809" y="15789"/>
                        <a:pt x="24561" y="15789"/>
                      </a:cubicBezTo>
                      <a:cubicBezTo>
                        <a:pt x="20312" y="15789"/>
                        <a:pt x="16063" y="20038"/>
                        <a:pt x="16063" y="24286"/>
                      </a:cubicBezTo>
                      <a:cubicBezTo>
                        <a:pt x="14647" y="28535"/>
                        <a:pt x="18896" y="32783"/>
                        <a:pt x="24561"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57" name="Freeform: Shape 2356">
                  <a:extLst>
                    <a:ext uri="{FF2B5EF4-FFF2-40B4-BE49-F238E27FC236}">
                      <a16:creationId xmlns:a16="http://schemas.microsoft.com/office/drawing/2014/main" id="{2E743CC0-338A-42CE-AB74-3F0256AB3B98}"/>
                    </a:ext>
                  </a:extLst>
                </p:cNvPr>
                <p:cNvSpPr/>
                <p:nvPr/>
              </p:nvSpPr>
              <p:spPr>
                <a:xfrm>
                  <a:off x="3049561" y="1460284"/>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58" name="Freeform: Shape 2357">
                  <a:extLst>
                    <a:ext uri="{FF2B5EF4-FFF2-40B4-BE49-F238E27FC236}">
                      <a16:creationId xmlns:a16="http://schemas.microsoft.com/office/drawing/2014/main" id="{29B38326-7AEB-4806-8BE0-A3E9396B8864}"/>
                    </a:ext>
                  </a:extLst>
                </p:cNvPr>
                <p:cNvSpPr/>
                <p:nvPr/>
              </p:nvSpPr>
              <p:spPr>
                <a:xfrm>
                  <a:off x="2902061" y="1658551"/>
                  <a:ext cx="56648" cy="56648"/>
                </a:xfrm>
                <a:custGeom>
                  <a:avLst/>
                  <a:gdLst>
                    <a:gd name="connsiteX0" fmla="*/ 28752 w 56647"/>
                    <a:gd name="connsiteY0" fmla="*/ 41280 h 56647"/>
                    <a:gd name="connsiteX1" fmla="*/ 41497 w 56647"/>
                    <a:gd name="connsiteY1" fmla="*/ 28535 h 56647"/>
                    <a:gd name="connsiteX2" fmla="*/ 28752 w 56647"/>
                    <a:gd name="connsiteY2" fmla="*/ 15789 h 56647"/>
                    <a:gd name="connsiteX3" fmla="*/ 16006 w 56647"/>
                    <a:gd name="connsiteY3" fmla="*/ 28535 h 56647"/>
                    <a:gd name="connsiteX4" fmla="*/ 28752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752" y="41280"/>
                      </a:moveTo>
                      <a:cubicBezTo>
                        <a:pt x="35833" y="41280"/>
                        <a:pt x="41497" y="35616"/>
                        <a:pt x="41497" y="28535"/>
                      </a:cubicBezTo>
                      <a:cubicBezTo>
                        <a:pt x="41497" y="21454"/>
                        <a:pt x="35833" y="15789"/>
                        <a:pt x="28752" y="15789"/>
                      </a:cubicBezTo>
                      <a:cubicBezTo>
                        <a:pt x="21671" y="15789"/>
                        <a:pt x="16006" y="21454"/>
                        <a:pt x="16006" y="28535"/>
                      </a:cubicBezTo>
                      <a:cubicBezTo>
                        <a:pt x="14590" y="35616"/>
                        <a:pt x="20254" y="41280"/>
                        <a:pt x="28752"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59" name="Freeform: Shape 2358">
                  <a:extLst>
                    <a:ext uri="{FF2B5EF4-FFF2-40B4-BE49-F238E27FC236}">
                      <a16:creationId xmlns:a16="http://schemas.microsoft.com/office/drawing/2014/main" id="{243B8632-8DDB-43DA-AD82-023D90034557}"/>
                    </a:ext>
                  </a:extLst>
                </p:cNvPr>
                <p:cNvSpPr/>
                <p:nvPr/>
              </p:nvSpPr>
              <p:spPr>
                <a:xfrm>
                  <a:off x="3436182" y="1678377"/>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60" name="Freeform: Shape 2359">
                  <a:extLst>
                    <a:ext uri="{FF2B5EF4-FFF2-40B4-BE49-F238E27FC236}">
                      <a16:creationId xmlns:a16="http://schemas.microsoft.com/office/drawing/2014/main" id="{9E40B6C6-ECE6-4BBB-9A53-7D57F27F6368}"/>
                    </a:ext>
                  </a:extLst>
                </p:cNvPr>
                <p:cNvSpPr/>
                <p:nvPr/>
              </p:nvSpPr>
              <p:spPr>
                <a:xfrm>
                  <a:off x="3870952" y="1933292"/>
                  <a:ext cx="70810" cy="70810"/>
                </a:xfrm>
                <a:custGeom>
                  <a:avLst/>
                  <a:gdLst>
                    <a:gd name="connsiteX0" fmla="*/ 38448 w 70809"/>
                    <a:gd name="connsiteY0" fmla="*/ 61107 h 70809"/>
                    <a:gd name="connsiteX1" fmla="*/ 61107 w 70809"/>
                    <a:gd name="connsiteY1" fmla="*/ 38448 h 70809"/>
                    <a:gd name="connsiteX2" fmla="*/ 38448 w 70809"/>
                    <a:gd name="connsiteY2" fmla="*/ 15789 h 70809"/>
                    <a:gd name="connsiteX3" fmla="*/ 15789 w 70809"/>
                    <a:gd name="connsiteY3" fmla="*/ 38448 h 70809"/>
                    <a:gd name="connsiteX4" fmla="*/ 38448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8" y="61107"/>
                      </a:moveTo>
                      <a:cubicBezTo>
                        <a:pt x="51194" y="61107"/>
                        <a:pt x="61107" y="51194"/>
                        <a:pt x="61107" y="38448"/>
                      </a:cubicBezTo>
                      <a:cubicBezTo>
                        <a:pt x="61107" y="25702"/>
                        <a:pt x="51194" y="15789"/>
                        <a:pt x="38448" y="15789"/>
                      </a:cubicBezTo>
                      <a:cubicBezTo>
                        <a:pt x="25702" y="15789"/>
                        <a:pt x="15789" y="25702"/>
                        <a:pt x="15789" y="38448"/>
                      </a:cubicBezTo>
                      <a:cubicBezTo>
                        <a:pt x="15789" y="51194"/>
                        <a:pt x="25702" y="61107"/>
                        <a:pt x="38448" y="6110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61" name="Freeform: Shape 2360">
                  <a:extLst>
                    <a:ext uri="{FF2B5EF4-FFF2-40B4-BE49-F238E27FC236}">
                      <a16:creationId xmlns:a16="http://schemas.microsoft.com/office/drawing/2014/main" id="{2E04573D-E96E-42DB-956C-9028B3FD8CAF}"/>
                    </a:ext>
                  </a:extLst>
                </p:cNvPr>
                <p:cNvSpPr/>
                <p:nvPr/>
              </p:nvSpPr>
              <p:spPr>
                <a:xfrm>
                  <a:off x="3400511" y="2072860"/>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8" y="32783"/>
                        <a:pt x="38448" y="27119"/>
                      </a:cubicBezTo>
                      <a:cubicBezTo>
                        <a:pt x="38448" y="21454"/>
                        <a:pt x="32783" y="15789"/>
                        <a:pt x="27119" y="15789"/>
                      </a:cubicBezTo>
                      <a:cubicBezTo>
                        <a:pt x="21454" y="15789"/>
                        <a:pt x="15789" y="21454"/>
                        <a:pt x="15789" y="27119"/>
                      </a:cubicBezTo>
                      <a:cubicBezTo>
                        <a:pt x="15789" y="32783"/>
                        <a:pt x="21454" y="38448"/>
                        <a:pt x="27119"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62" name="Freeform: Shape 2361">
                  <a:extLst>
                    <a:ext uri="{FF2B5EF4-FFF2-40B4-BE49-F238E27FC236}">
                      <a16:creationId xmlns:a16="http://schemas.microsoft.com/office/drawing/2014/main" id="{4873BA0F-DB09-455F-AA73-5BA8180B430A}"/>
                    </a:ext>
                  </a:extLst>
                </p:cNvPr>
                <p:cNvSpPr/>
                <p:nvPr/>
              </p:nvSpPr>
              <p:spPr>
                <a:xfrm>
                  <a:off x="3688166" y="1798753"/>
                  <a:ext cx="84971" cy="84971"/>
                </a:xfrm>
                <a:custGeom>
                  <a:avLst/>
                  <a:gdLst>
                    <a:gd name="connsiteX0" fmla="*/ 44211 w 84971"/>
                    <a:gd name="connsiteY0" fmla="*/ 72437 h 84971"/>
                    <a:gd name="connsiteX1" fmla="*/ 72535 w 84971"/>
                    <a:gd name="connsiteY1" fmla="*/ 44113 h 84971"/>
                    <a:gd name="connsiteX2" fmla="*/ 44211 w 84971"/>
                    <a:gd name="connsiteY2" fmla="*/ 15789 h 84971"/>
                    <a:gd name="connsiteX3" fmla="*/ 15887 w 84971"/>
                    <a:gd name="connsiteY3" fmla="*/ 44113 h 84971"/>
                    <a:gd name="connsiteX4" fmla="*/ 44211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211" y="72437"/>
                      </a:moveTo>
                      <a:cubicBezTo>
                        <a:pt x="59789" y="72437"/>
                        <a:pt x="72535" y="59691"/>
                        <a:pt x="72535" y="44113"/>
                      </a:cubicBezTo>
                      <a:cubicBezTo>
                        <a:pt x="72535" y="28535"/>
                        <a:pt x="59789" y="15789"/>
                        <a:pt x="44211" y="15789"/>
                      </a:cubicBezTo>
                      <a:cubicBezTo>
                        <a:pt x="28633" y="15789"/>
                        <a:pt x="15887" y="28535"/>
                        <a:pt x="15887" y="44113"/>
                      </a:cubicBezTo>
                      <a:cubicBezTo>
                        <a:pt x="14471" y="59691"/>
                        <a:pt x="28633" y="72437"/>
                        <a:pt x="44211"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63" name="Freeform: Shape 2362">
                  <a:extLst>
                    <a:ext uri="{FF2B5EF4-FFF2-40B4-BE49-F238E27FC236}">
                      <a16:creationId xmlns:a16="http://schemas.microsoft.com/office/drawing/2014/main" id="{2FB85148-C922-4930-8380-792D067C8920}"/>
                    </a:ext>
                  </a:extLst>
                </p:cNvPr>
                <p:cNvSpPr/>
                <p:nvPr/>
              </p:nvSpPr>
              <p:spPr>
                <a:xfrm>
                  <a:off x="2951844" y="1250688"/>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8275"/>
                        <a:pt x="28535" y="72437"/>
                        <a:pt x="44113"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64" name="Freeform: Shape 2363">
                  <a:extLst>
                    <a:ext uri="{FF2B5EF4-FFF2-40B4-BE49-F238E27FC236}">
                      <a16:creationId xmlns:a16="http://schemas.microsoft.com/office/drawing/2014/main" id="{8C566975-6026-4B06-9F5F-31420F50B77F}"/>
                    </a:ext>
                  </a:extLst>
                </p:cNvPr>
                <p:cNvSpPr/>
                <p:nvPr/>
              </p:nvSpPr>
              <p:spPr>
                <a:xfrm>
                  <a:off x="2536900" y="1297422"/>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1454"/>
                        <a:pt x="37032" y="15789"/>
                        <a:pt x="29951" y="15789"/>
                      </a:cubicBezTo>
                      <a:cubicBezTo>
                        <a:pt x="21454" y="15789"/>
                        <a:pt x="15789" y="22870"/>
                        <a:pt x="15789" y="29951"/>
                      </a:cubicBezTo>
                      <a:cubicBezTo>
                        <a:pt x="15789" y="38448"/>
                        <a:pt x="22870"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65" name="Freeform: Shape 2364">
                  <a:extLst>
                    <a:ext uri="{FF2B5EF4-FFF2-40B4-BE49-F238E27FC236}">
                      <a16:creationId xmlns:a16="http://schemas.microsoft.com/office/drawing/2014/main" id="{7036F36D-E8F9-4972-98D6-C4AF81095AF8}"/>
                    </a:ext>
                  </a:extLst>
                </p:cNvPr>
                <p:cNvSpPr/>
                <p:nvPr/>
              </p:nvSpPr>
              <p:spPr>
                <a:xfrm>
                  <a:off x="2500079" y="1049589"/>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2870"/>
                        <a:pt x="37032" y="15789"/>
                        <a:pt x="29951" y="15789"/>
                      </a:cubicBezTo>
                      <a:cubicBezTo>
                        <a:pt x="21454" y="15789"/>
                        <a:pt x="15789" y="22870"/>
                        <a:pt x="15789" y="29951"/>
                      </a:cubicBezTo>
                      <a:cubicBezTo>
                        <a:pt x="15789" y="37032"/>
                        <a:pt x="21454"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66" name="Freeform: Shape 2365">
                  <a:extLst>
                    <a:ext uri="{FF2B5EF4-FFF2-40B4-BE49-F238E27FC236}">
                      <a16:creationId xmlns:a16="http://schemas.microsoft.com/office/drawing/2014/main" id="{B6D6F538-770A-4ABA-85B7-B3DC752C71DA}"/>
                    </a:ext>
                  </a:extLst>
                </p:cNvPr>
                <p:cNvSpPr/>
                <p:nvPr/>
              </p:nvSpPr>
              <p:spPr>
                <a:xfrm>
                  <a:off x="1685769" y="161464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5789" y="41280"/>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67" name="Freeform: Shape 2366">
                  <a:extLst>
                    <a:ext uri="{FF2B5EF4-FFF2-40B4-BE49-F238E27FC236}">
                      <a16:creationId xmlns:a16="http://schemas.microsoft.com/office/drawing/2014/main" id="{B43651F6-4696-4C99-9A25-4481D8BD0A36}"/>
                    </a:ext>
                  </a:extLst>
                </p:cNvPr>
                <p:cNvSpPr/>
                <p:nvPr/>
              </p:nvSpPr>
              <p:spPr>
                <a:xfrm>
                  <a:off x="1691434" y="1664215"/>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2" y="15789"/>
                        <a:pt x="15789" y="25702"/>
                        <a:pt x="15789" y="37032"/>
                      </a:cubicBezTo>
                      <a:cubicBezTo>
                        <a:pt x="17205" y="48361"/>
                        <a:pt x="25702" y="58275"/>
                        <a:pt x="37032" y="5827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68" name="Freeform: Shape 2367">
                  <a:extLst>
                    <a:ext uri="{FF2B5EF4-FFF2-40B4-BE49-F238E27FC236}">
                      <a16:creationId xmlns:a16="http://schemas.microsoft.com/office/drawing/2014/main" id="{48A1A59F-F957-4AB1-9DBB-4E5E81132936}"/>
                    </a:ext>
                  </a:extLst>
                </p:cNvPr>
                <p:cNvSpPr/>
                <p:nvPr/>
              </p:nvSpPr>
              <p:spPr>
                <a:xfrm>
                  <a:off x="1643283" y="1399388"/>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5789" y="71020"/>
                        <a:pt x="31367" y="86599"/>
                        <a:pt x="51194" y="8659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69" name="Freeform: Shape 2368">
                  <a:extLst>
                    <a:ext uri="{FF2B5EF4-FFF2-40B4-BE49-F238E27FC236}">
                      <a16:creationId xmlns:a16="http://schemas.microsoft.com/office/drawing/2014/main" id="{ABBEFF95-C975-4415-8871-DD31CFFE5C9A}"/>
                    </a:ext>
                  </a:extLst>
                </p:cNvPr>
                <p:cNvSpPr/>
                <p:nvPr/>
              </p:nvSpPr>
              <p:spPr>
                <a:xfrm>
                  <a:off x="1925399" y="1962663"/>
                  <a:ext cx="84971" cy="84971"/>
                </a:xfrm>
                <a:custGeom>
                  <a:avLst/>
                  <a:gdLst>
                    <a:gd name="connsiteX0" fmla="*/ 42697 w 84971"/>
                    <a:gd name="connsiteY0" fmla="*/ 69604 h 84971"/>
                    <a:gd name="connsiteX1" fmla="*/ 69604 w 84971"/>
                    <a:gd name="connsiteY1" fmla="*/ 42697 h 84971"/>
                    <a:gd name="connsiteX2" fmla="*/ 42697 w 84971"/>
                    <a:gd name="connsiteY2" fmla="*/ 15789 h 84971"/>
                    <a:gd name="connsiteX3" fmla="*/ 15789 w 84971"/>
                    <a:gd name="connsiteY3" fmla="*/ 42697 h 84971"/>
                    <a:gd name="connsiteX4" fmla="*/ 42697 w 84971"/>
                    <a:gd name="connsiteY4" fmla="*/ 6960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7" y="69604"/>
                      </a:moveTo>
                      <a:cubicBezTo>
                        <a:pt x="56859" y="69604"/>
                        <a:pt x="69604" y="56859"/>
                        <a:pt x="69604" y="42697"/>
                      </a:cubicBezTo>
                      <a:cubicBezTo>
                        <a:pt x="69604" y="28535"/>
                        <a:pt x="56859" y="15789"/>
                        <a:pt x="42697" y="15789"/>
                      </a:cubicBezTo>
                      <a:cubicBezTo>
                        <a:pt x="28535" y="15789"/>
                        <a:pt x="15789" y="28535"/>
                        <a:pt x="15789" y="42697"/>
                      </a:cubicBezTo>
                      <a:cubicBezTo>
                        <a:pt x="15789" y="56859"/>
                        <a:pt x="27119" y="69604"/>
                        <a:pt x="42697" y="6960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70" name="Freeform: Shape 2369">
                  <a:extLst>
                    <a:ext uri="{FF2B5EF4-FFF2-40B4-BE49-F238E27FC236}">
                      <a16:creationId xmlns:a16="http://schemas.microsoft.com/office/drawing/2014/main" id="{2DEB11F4-34F9-4CC7-8E79-93830F54E59A}"/>
                    </a:ext>
                  </a:extLst>
                </p:cNvPr>
                <p:cNvSpPr/>
                <p:nvPr/>
              </p:nvSpPr>
              <p:spPr>
                <a:xfrm>
                  <a:off x="3160171" y="1973764"/>
                  <a:ext cx="56648" cy="56648"/>
                </a:xfrm>
                <a:custGeom>
                  <a:avLst/>
                  <a:gdLst>
                    <a:gd name="connsiteX0" fmla="*/ 29951 w 56647"/>
                    <a:gd name="connsiteY0" fmla="*/ 42697 h 56647"/>
                    <a:gd name="connsiteX1" fmla="*/ 42697 w 56647"/>
                    <a:gd name="connsiteY1" fmla="*/ 29951 h 56647"/>
                    <a:gd name="connsiteX2" fmla="*/ 29951 w 56647"/>
                    <a:gd name="connsiteY2" fmla="*/ 15789 h 56647"/>
                    <a:gd name="connsiteX3" fmla="*/ 15789 w 56647"/>
                    <a:gd name="connsiteY3" fmla="*/ 29951 h 56647"/>
                    <a:gd name="connsiteX4" fmla="*/ 29951 w 56647"/>
                    <a:gd name="connsiteY4" fmla="*/ 4269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2697"/>
                      </a:moveTo>
                      <a:cubicBezTo>
                        <a:pt x="37032" y="42697"/>
                        <a:pt x="42697" y="37032"/>
                        <a:pt x="42697" y="29951"/>
                      </a:cubicBezTo>
                      <a:cubicBezTo>
                        <a:pt x="42697" y="22870"/>
                        <a:pt x="37032" y="15789"/>
                        <a:pt x="29951" y="15789"/>
                      </a:cubicBezTo>
                      <a:cubicBezTo>
                        <a:pt x="22870" y="15789"/>
                        <a:pt x="15789" y="21454"/>
                        <a:pt x="15789" y="29951"/>
                      </a:cubicBezTo>
                      <a:cubicBezTo>
                        <a:pt x="15789" y="37032"/>
                        <a:pt x="22870" y="42697"/>
                        <a:pt x="29951" y="4269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71" name="Freeform: Shape 2370">
                  <a:extLst>
                    <a:ext uri="{FF2B5EF4-FFF2-40B4-BE49-F238E27FC236}">
                      <a16:creationId xmlns:a16="http://schemas.microsoft.com/office/drawing/2014/main" id="{3729B7E0-0D16-4817-AA69-3F0E569E2DCF}"/>
                    </a:ext>
                  </a:extLst>
                </p:cNvPr>
                <p:cNvSpPr/>
                <p:nvPr/>
              </p:nvSpPr>
              <p:spPr>
                <a:xfrm>
                  <a:off x="3034575" y="1878842"/>
                  <a:ext cx="42486" cy="42486"/>
                </a:xfrm>
                <a:custGeom>
                  <a:avLst/>
                  <a:gdLst>
                    <a:gd name="connsiteX0" fmla="*/ 27118 w 42485"/>
                    <a:gd name="connsiteY0" fmla="*/ 39864 h 42485"/>
                    <a:gd name="connsiteX1" fmla="*/ 38448 w 42485"/>
                    <a:gd name="connsiteY1" fmla="*/ 28535 h 42485"/>
                    <a:gd name="connsiteX2" fmla="*/ 27118 w 42485"/>
                    <a:gd name="connsiteY2" fmla="*/ 15789 h 42485"/>
                    <a:gd name="connsiteX3" fmla="*/ 15789 w 42485"/>
                    <a:gd name="connsiteY3" fmla="*/ 28535 h 42485"/>
                    <a:gd name="connsiteX4" fmla="*/ 27118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9864"/>
                      </a:moveTo>
                      <a:cubicBezTo>
                        <a:pt x="34199" y="39864"/>
                        <a:pt x="38448" y="34199"/>
                        <a:pt x="38448" y="28535"/>
                      </a:cubicBezTo>
                      <a:cubicBezTo>
                        <a:pt x="38448" y="22870"/>
                        <a:pt x="32783" y="15789"/>
                        <a:pt x="27118" y="15789"/>
                      </a:cubicBezTo>
                      <a:cubicBezTo>
                        <a:pt x="20037" y="15789"/>
                        <a:pt x="15789" y="21454"/>
                        <a:pt x="15789" y="28535"/>
                      </a:cubicBezTo>
                      <a:cubicBezTo>
                        <a:pt x="15789" y="35616"/>
                        <a:pt x="20037" y="39864"/>
                        <a:pt x="27118"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72" name="Freeform: Shape 2371">
                  <a:extLst>
                    <a:ext uri="{FF2B5EF4-FFF2-40B4-BE49-F238E27FC236}">
                      <a16:creationId xmlns:a16="http://schemas.microsoft.com/office/drawing/2014/main" id="{5DE56250-ABF0-4A28-AF94-169057551002}"/>
                    </a:ext>
                  </a:extLst>
                </p:cNvPr>
                <p:cNvSpPr/>
                <p:nvPr/>
              </p:nvSpPr>
              <p:spPr>
                <a:xfrm>
                  <a:off x="3470241" y="1907426"/>
                  <a:ext cx="42486" cy="42486"/>
                </a:xfrm>
                <a:custGeom>
                  <a:avLst/>
                  <a:gdLst>
                    <a:gd name="connsiteX0" fmla="*/ 27118 w 42485"/>
                    <a:gd name="connsiteY0" fmla="*/ 38448 h 42485"/>
                    <a:gd name="connsiteX1" fmla="*/ 39864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4199" y="38448"/>
                        <a:pt x="39864" y="32783"/>
                        <a:pt x="39864" y="27119"/>
                      </a:cubicBezTo>
                      <a:cubicBezTo>
                        <a:pt x="39864" y="21454"/>
                        <a:pt x="34199" y="15789"/>
                        <a:pt x="27118" y="15789"/>
                      </a:cubicBezTo>
                      <a:cubicBezTo>
                        <a:pt x="20037" y="15789"/>
                        <a:pt x="15789" y="21454"/>
                        <a:pt x="15789" y="27119"/>
                      </a:cubicBezTo>
                      <a:cubicBezTo>
                        <a:pt x="15789" y="32783"/>
                        <a:pt x="21454" y="38448"/>
                        <a:pt x="27118"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73" name="Freeform: Shape 2372">
                  <a:extLst>
                    <a:ext uri="{FF2B5EF4-FFF2-40B4-BE49-F238E27FC236}">
                      <a16:creationId xmlns:a16="http://schemas.microsoft.com/office/drawing/2014/main" id="{4AF4F77E-1158-4E97-93FF-8AAF7F2B0AE3}"/>
                    </a:ext>
                  </a:extLst>
                </p:cNvPr>
                <p:cNvSpPr/>
                <p:nvPr/>
              </p:nvSpPr>
              <p:spPr>
                <a:xfrm>
                  <a:off x="3742524" y="2426273"/>
                  <a:ext cx="42486" cy="42486"/>
                </a:xfrm>
                <a:custGeom>
                  <a:avLst/>
                  <a:gdLst>
                    <a:gd name="connsiteX0" fmla="*/ 27119 w 42485"/>
                    <a:gd name="connsiteY0" fmla="*/ 39864 h 42485"/>
                    <a:gd name="connsiteX1" fmla="*/ 38448 w 42485"/>
                    <a:gd name="connsiteY1" fmla="*/ 27118 h 42485"/>
                    <a:gd name="connsiteX2" fmla="*/ 27119 w 42485"/>
                    <a:gd name="connsiteY2" fmla="*/ 15789 h 42485"/>
                    <a:gd name="connsiteX3" fmla="*/ 15789 w 42485"/>
                    <a:gd name="connsiteY3" fmla="*/ 27118 h 42485"/>
                    <a:gd name="connsiteX4" fmla="*/ 27119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9864"/>
                      </a:moveTo>
                      <a:cubicBezTo>
                        <a:pt x="34200" y="39864"/>
                        <a:pt x="38448" y="34199"/>
                        <a:pt x="38448" y="27118"/>
                      </a:cubicBezTo>
                      <a:cubicBezTo>
                        <a:pt x="38448" y="20037"/>
                        <a:pt x="32783" y="15789"/>
                        <a:pt x="27119" y="15789"/>
                      </a:cubicBezTo>
                      <a:cubicBezTo>
                        <a:pt x="20038" y="15789"/>
                        <a:pt x="15789" y="21454"/>
                        <a:pt x="15789" y="27118"/>
                      </a:cubicBezTo>
                      <a:cubicBezTo>
                        <a:pt x="15789" y="34199"/>
                        <a:pt x="20038" y="39864"/>
                        <a:pt x="27119"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74" name="Freeform: Shape 2373">
                  <a:extLst>
                    <a:ext uri="{FF2B5EF4-FFF2-40B4-BE49-F238E27FC236}">
                      <a16:creationId xmlns:a16="http://schemas.microsoft.com/office/drawing/2014/main" id="{AC22C31B-4B09-4405-9EFD-CA53099967E0}"/>
                    </a:ext>
                  </a:extLst>
                </p:cNvPr>
                <p:cNvSpPr/>
                <p:nvPr/>
              </p:nvSpPr>
              <p:spPr>
                <a:xfrm>
                  <a:off x="3535097" y="2571994"/>
                  <a:ext cx="42486" cy="42486"/>
                </a:xfrm>
                <a:custGeom>
                  <a:avLst/>
                  <a:gdLst>
                    <a:gd name="connsiteX0" fmla="*/ 27337 w 42485"/>
                    <a:gd name="connsiteY0" fmla="*/ 39864 h 42485"/>
                    <a:gd name="connsiteX1" fmla="*/ 38666 w 42485"/>
                    <a:gd name="connsiteY1" fmla="*/ 27118 h 42485"/>
                    <a:gd name="connsiteX2" fmla="*/ 27337 w 42485"/>
                    <a:gd name="connsiteY2" fmla="*/ 15789 h 42485"/>
                    <a:gd name="connsiteX3" fmla="*/ 16007 w 42485"/>
                    <a:gd name="connsiteY3" fmla="*/ 27118 h 42485"/>
                    <a:gd name="connsiteX4" fmla="*/ 27337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9864"/>
                      </a:moveTo>
                      <a:cubicBezTo>
                        <a:pt x="34418" y="39864"/>
                        <a:pt x="38666" y="34199"/>
                        <a:pt x="38666" y="27118"/>
                      </a:cubicBezTo>
                      <a:cubicBezTo>
                        <a:pt x="38666" y="20037"/>
                        <a:pt x="33002" y="15789"/>
                        <a:pt x="27337" y="15789"/>
                      </a:cubicBezTo>
                      <a:cubicBezTo>
                        <a:pt x="20256" y="15789"/>
                        <a:pt x="16007" y="21454"/>
                        <a:pt x="16007" y="27118"/>
                      </a:cubicBezTo>
                      <a:cubicBezTo>
                        <a:pt x="14591" y="34199"/>
                        <a:pt x="20256" y="39864"/>
                        <a:pt x="27337"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75" name="Freeform: Shape 2374">
                  <a:extLst>
                    <a:ext uri="{FF2B5EF4-FFF2-40B4-BE49-F238E27FC236}">
                      <a16:creationId xmlns:a16="http://schemas.microsoft.com/office/drawing/2014/main" id="{4B885425-071B-459B-BA54-FA8E576D39CE}"/>
                    </a:ext>
                  </a:extLst>
                </p:cNvPr>
                <p:cNvSpPr/>
                <p:nvPr/>
              </p:nvSpPr>
              <p:spPr>
                <a:xfrm>
                  <a:off x="3555142" y="2368062"/>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76" name="Freeform: Shape 2375">
                  <a:extLst>
                    <a:ext uri="{FF2B5EF4-FFF2-40B4-BE49-F238E27FC236}">
                      <a16:creationId xmlns:a16="http://schemas.microsoft.com/office/drawing/2014/main" id="{357C52B8-E2F6-4B74-80A8-3F45C653AC80}"/>
                    </a:ext>
                  </a:extLst>
                </p:cNvPr>
                <p:cNvSpPr/>
                <p:nvPr/>
              </p:nvSpPr>
              <p:spPr>
                <a:xfrm>
                  <a:off x="3518543" y="2348382"/>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1454"/>
                        <a:pt x="37032" y="15789"/>
                        <a:pt x="29951" y="15789"/>
                      </a:cubicBezTo>
                      <a:cubicBezTo>
                        <a:pt x="21454" y="15789"/>
                        <a:pt x="15789" y="22870"/>
                        <a:pt x="15789" y="29951"/>
                      </a:cubicBezTo>
                      <a:cubicBezTo>
                        <a:pt x="15789" y="37032"/>
                        <a:pt x="22870"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77" name="Freeform: Shape 2376">
                  <a:extLst>
                    <a:ext uri="{FF2B5EF4-FFF2-40B4-BE49-F238E27FC236}">
                      <a16:creationId xmlns:a16="http://schemas.microsoft.com/office/drawing/2014/main" id="{A8C14E57-A790-4435-BB91-6544BFC04487}"/>
                    </a:ext>
                  </a:extLst>
                </p:cNvPr>
                <p:cNvSpPr/>
                <p:nvPr/>
              </p:nvSpPr>
              <p:spPr>
                <a:xfrm>
                  <a:off x="3182531" y="2256011"/>
                  <a:ext cx="56648" cy="56648"/>
                </a:xfrm>
                <a:custGeom>
                  <a:avLst/>
                  <a:gdLst>
                    <a:gd name="connsiteX0" fmla="*/ 30132 w 56647"/>
                    <a:gd name="connsiteY0" fmla="*/ 44113 h 56647"/>
                    <a:gd name="connsiteX1" fmla="*/ 44294 w 56647"/>
                    <a:gd name="connsiteY1" fmla="*/ 29951 h 56647"/>
                    <a:gd name="connsiteX2" fmla="*/ 30132 w 56647"/>
                    <a:gd name="connsiteY2" fmla="*/ 15789 h 56647"/>
                    <a:gd name="connsiteX3" fmla="*/ 15970 w 56647"/>
                    <a:gd name="connsiteY3" fmla="*/ 29951 h 56647"/>
                    <a:gd name="connsiteX4" fmla="*/ 30132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0132" y="44113"/>
                      </a:moveTo>
                      <a:cubicBezTo>
                        <a:pt x="38629" y="44113"/>
                        <a:pt x="44294" y="37032"/>
                        <a:pt x="44294" y="29951"/>
                      </a:cubicBezTo>
                      <a:cubicBezTo>
                        <a:pt x="44294" y="21454"/>
                        <a:pt x="37213" y="15789"/>
                        <a:pt x="30132" y="15789"/>
                      </a:cubicBezTo>
                      <a:cubicBezTo>
                        <a:pt x="21635" y="15789"/>
                        <a:pt x="15970" y="22870"/>
                        <a:pt x="15970" y="29951"/>
                      </a:cubicBezTo>
                      <a:cubicBezTo>
                        <a:pt x="14554" y="38448"/>
                        <a:pt x="21635" y="44113"/>
                        <a:pt x="30132"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78" name="Freeform: Shape 2377">
                  <a:extLst>
                    <a:ext uri="{FF2B5EF4-FFF2-40B4-BE49-F238E27FC236}">
                      <a16:creationId xmlns:a16="http://schemas.microsoft.com/office/drawing/2014/main" id="{9187CB59-02C9-4C00-936D-60170BFF5561}"/>
                    </a:ext>
                  </a:extLst>
                </p:cNvPr>
                <p:cNvSpPr/>
                <p:nvPr/>
              </p:nvSpPr>
              <p:spPr>
                <a:xfrm>
                  <a:off x="2851439" y="2252349"/>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1454"/>
                        <a:pt x="37032" y="15789"/>
                        <a:pt x="29951" y="15789"/>
                      </a:cubicBezTo>
                      <a:cubicBezTo>
                        <a:pt x="21454" y="15789"/>
                        <a:pt x="15789" y="22870"/>
                        <a:pt x="15789" y="29951"/>
                      </a:cubicBezTo>
                      <a:cubicBezTo>
                        <a:pt x="15789" y="37032"/>
                        <a:pt x="21454"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79" name="Freeform: Shape 2378">
                  <a:extLst>
                    <a:ext uri="{FF2B5EF4-FFF2-40B4-BE49-F238E27FC236}">
                      <a16:creationId xmlns:a16="http://schemas.microsoft.com/office/drawing/2014/main" id="{4EE54A00-FCA9-4EA6-9AE2-808334FAFF8D}"/>
                    </a:ext>
                  </a:extLst>
                </p:cNvPr>
                <p:cNvSpPr/>
                <p:nvPr/>
              </p:nvSpPr>
              <p:spPr>
                <a:xfrm>
                  <a:off x="3682599" y="2206616"/>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80" name="Freeform: Shape 2379">
                  <a:extLst>
                    <a:ext uri="{FF2B5EF4-FFF2-40B4-BE49-F238E27FC236}">
                      <a16:creationId xmlns:a16="http://schemas.microsoft.com/office/drawing/2014/main" id="{65B1343E-2BCD-4368-8AEB-BE8D1CC49725}"/>
                    </a:ext>
                  </a:extLst>
                </p:cNvPr>
                <p:cNvSpPr/>
                <p:nvPr/>
              </p:nvSpPr>
              <p:spPr>
                <a:xfrm>
                  <a:off x="3652641" y="2038090"/>
                  <a:ext cx="42486" cy="42486"/>
                </a:xfrm>
                <a:custGeom>
                  <a:avLst/>
                  <a:gdLst>
                    <a:gd name="connsiteX0" fmla="*/ 27337 w 42485"/>
                    <a:gd name="connsiteY0" fmla="*/ 38448 h 42485"/>
                    <a:gd name="connsiteX1" fmla="*/ 40083 w 42485"/>
                    <a:gd name="connsiteY1" fmla="*/ 27118 h 42485"/>
                    <a:gd name="connsiteX2" fmla="*/ 27337 w 42485"/>
                    <a:gd name="connsiteY2" fmla="*/ 15789 h 42485"/>
                    <a:gd name="connsiteX3" fmla="*/ 16007 w 42485"/>
                    <a:gd name="connsiteY3" fmla="*/ 27118 h 42485"/>
                    <a:gd name="connsiteX4" fmla="*/ 27337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8448"/>
                      </a:moveTo>
                      <a:cubicBezTo>
                        <a:pt x="34418" y="38448"/>
                        <a:pt x="40083" y="32783"/>
                        <a:pt x="40083" y="27118"/>
                      </a:cubicBezTo>
                      <a:cubicBezTo>
                        <a:pt x="40083" y="20038"/>
                        <a:pt x="34418" y="15789"/>
                        <a:pt x="27337" y="15789"/>
                      </a:cubicBezTo>
                      <a:cubicBezTo>
                        <a:pt x="20256" y="15789"/>
                        <a:pt x="16007" y="21454"/>
                        <a:pt x="16007" y="27118"/>
                      </a:cubicBezTo>
                      <a:cubicBezTo>
                        <a:pt x="14591" y="32783"/>
                        <a:pt x="20256" y="38448"/>
                        <a:pt x="27337"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81" name="Freeform: Shape 2380">
                  <a:extLst>
                    <a:ext uri="{FF2B5EF4-FFF2-40B4-BE49-F238E27FC236}">
                      <a16:creationId xmlns:a16="http://schemas.microsoft.com/office/drawing/2014/main" id="{A28FD1E0-04AF-41A5-B6C6-8B0B4EBB1487}"/>
                    </a:ext>
                  </a:extLst>
                </p:cNvPr>
                <p:cNvSpPr/>
                <p:nvPr/>
              </p:nvSpPr>
              <p:spPr>
                <a:xfrm>
                  <a:off x="3866704" y="2121645"/>
                  <a:ext cx="99133" cy="99133"/>
                </a:xfrm>
                <a:custGeom>
                  <a:avLst/>
                  <a:gdLst>
                    <a:gd name="connsiteX0" fmla="*/ 55442 w 99133"/>
                    <a:gd name="connsiteY0" fmla="*/ 95096 h 99133"/>
                    <a:gd name="connsiteX1" fmla="*/ 95096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8102" y="95096"/>
                        <a:pt x="95096" y="76685"/>
                        <a:pt x="95096" y="55442"/>
                      </a:cubicBezTo>
                      <a:cubicBezTo>
                        <a:pt x="95096" y="32783"/>
                        <a:pt x="76685" y="15789"/>
                        <a:pt x="55442" y="15789"/>
                      </a:cubicBezTo>
                      <a:cubicBezTo>
                        <a:pt x="32783" y="15789"/>
                        <a:pt x="15789" y="34199"/>
                        <a:pt x="15789" y="55442"/>
                      </a:cubicBezTo>
                      <a:cubicBezTo>
                        <a:pt x="15789" y="78101"/>
                        <a:pt x="32783" y="95096"/>
                        <a:pt x="55442" y="9509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82" name="Freeform: Shape 2381">
                  <a:extLst>
                    <a:ext uri="{FF2B5EF4-FFF2-40B4-BE49-F238E27FC236}">
                      <a16:creationId xmlns:a16="http://schemas.microsoft.com/office/drawing/2014/main" id="{174CF808-8675-4529-BB77-4AA2322676B8}"/>
                    </a:ext>
                  </a:extLst>
                </p:cNvPr>
                <p:cNvSpPr/>
                <p:nvPr/>
              </p:nvSpPr>
              <p:spPr>
                <a:xfrm>
                  <a:off x="3325719" y="2232108"/>
                  <a:ext cx="70810" cy="70810"/>
                </a:xfrm>
                <a:custGeom>
                  <a:avLst/>
                  <a:gdLst>
                    <a:gd name="connsiteX0" fmla="*/ 39864 w 70809"/>
                    <a:gd name="connsiteY0" fmla="*/ 63939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39" y="52610"/>
                        <a:pt x="63939" y="39864"/>
                      </a:cubicBezTo>
                      <a:cubicBezTo>
                        <a:pt x="63939" y="27118"/>
                        <a:pt x="52610" y="15789"/>
                        <a:pt x="39864" y="15789"/>
                      </a:cubicBezTo>
                      <a:cubicBezTo>
                        <a:pt x="27119" y="15789"/>
                        <a:pt x="15789" y="27118"/>
                        <a:pt x="15789" y="39864"/>
                      </a:cubicBezTo>
                      <a:cubicBezTo>
                        <a:pt x="15789" y="52610"/>
                        <a:pt x="27119" y="63939"/>
                        <a:pt x="39864" y="6393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83" name="Freeform: Shape 2382">
                  <a:extLst>
                    <a:ext uri="{FF2B5EF4-FFF2-40B4-BE49-F238E27FC236}">
                      <a16:creationId xmlns:a16="http://schemas.microsoft.com/office/drawing/2014/main" id="{4F2EAA92-06D8-46F0-824D-5A6BA6845BE0}"/>
                    </a:ext>
                  </a:extLst>
                </p:cNvPr>
                <p:cNvSpPr/>
                <p:nvPr/>
              </p:nvSpPr>
              <p:spPr>
                <a:xfrm>
                  <a:off x="3365372" y="2644219"/>
                  <a:ext cx="70810" cy="70810"/>
                </a:xfrm>
                <a:custGeom>
                  <a:avLst/>
                  <a:gdLst>
                    <a:gd name="connsiteX0" fmla="*/ 39864 w 70809"/>
                    <a:gd name="connsiteY0" fmla="*/ 63940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2610" y="63940"/>
                        <a:pt x="63939" y="52610"/>
                        <a:pt x="63939" y="39864"/>
                      </a:cubicBezTo>
                      <a:cubicBezTo>
                        <a:pt x="63939" y="27119"/>
                        <a:pt x="52610" y="15789"/>
                        <a:pt x="39864" y="15789"/>
                      </a:cubicBezTo>
                      <a:cubicBezTo>
                        <a:pt x="27119" y="15789"/>
                        <a:pt x="15789" y="27119"/>
                        <a:pt x="15789" y="39864"/>
                      </a:cubicBezTo>
                      <a:cubicBezTo>
                        <a:pt x="15789" y="52610"/>
                        <a:pt x="27119" y="63940"/>
                        <a:pt x="39864" y="6394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84" name="Freeform: Shape 2383">
                  <a:extLst>
                    <a:ext uri="{FF2B5EF4-FFF2-40B4-BE49-F238E27FC236}">
                      <a16:creationId xmlns:a16="http://schemas.microsoft.com/office/drawing/2014/main" id="{AD401AD1-81B1-4C78-A225-1008F1B3EABC}"/>
                    </a:ext>
                  </a:extLst>
                </p:cNvPr>
                <p:cNvSpPr/>
                <p:nvPr/>
              </p:nvSpPr>
              <p:spPr>
                <a:xfrm>
                  <a:off x="2786150" y="2989770"/>
                  <a:ext cx="99133" cy="99133"/>
                </a:xfrm>
                <a:custGeom>
                  <a:avLst/>
                  <a:gdLst>
                    <a:gd name="connsiteX0" fmla="*/ 49778 w 99133"/>
                    <a:gd name="connsiteY0" fmla="*/ 15789 h 99133"/>
                    <a:gd name="connsiteX1" fmla="*/ 83766 w 99133"/>
                    <a:gd name="connsiteY1" fmla="*/ 49777 h 99133"/>
                    <a:gd name="connsiteX2" fmla="*/ 49778 w 99133"/>
                    <a:gd name="connsiteY2" fmla="*/ 83766 h 99133"/>
                    <a:gd name="connsiteX3" fmla="*/ 15789 w 99133"/>
                    <a:gd name="connsiteY3" fmla="*/ 49777 h 99133"/>
                    <a:gd name="connsiteX4" fmla="*/ 49778 w 99133"/>
                    <a:gd name="connsiteY4" fmla="*/ 15789 h 99133"/>
                    <a:gd name="connsiteX5" fmla="*/ 49778 w 99133"/>
                    <a:gd name="connsiteY5" fmla="*/ 15789 h 99133"/>
                    <a:gd name="connsiteX6" fmla="*/ 49778 w 99133"/>
                    <a:gd name="connsiteY6" fmla="*/ 31367 h 99133"/>
                    <a:gd name="connsiteX7" fmla="*/ 31367 w 99133"/>
                    <a:gd name="connsiteY7" fmla="*/ 49777 h 99133"/>
                    <a:gd name="connsiteX8" fmla="*/ 49778 w 99133"/>
                    <a:gd name="connsiteY8" fmla="*/ 68188 h 99133"/>
                    <a:gd name="connsiteX9" fmla="*/ 68188 w 99133"/>
                    <a:gd name="connsiteY9" fmla="*/ 49777 h 99133"/>
                    <a:gd name="connsiteX10" fmla="*/ 49778 w 99133"/>
                    <a:gd name="connsiteY10" fmla="*/ 31367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133" h="99133">
                      <a:moveTo>
                        <a:pt x="49778" y="15789"/>
                      </a:moveTo>
                      <a:cubicBezTo>
                        <a:pt x="68188" y="15789"/>
                        <a:pt x="83766" y="31367"/>
                        <a:pt x="83766" y="49777"/>
                      </a:cubicBezTo>
                      <a:cubicBezTo>
                        <a:pt x="83766" y="68188"/>
                        <a:pt x="68188" y="83766"/>
                        <a:pt x="49778" y="83766"/>
                      </a:cubicBezTo>
                      <a:cubicBezTo>
                        <a:pt x="31367" y="83766"/>
                        <a:pt x="15789" y="68188"/>
                        <a:pt x="15789" y="49777"/>
                      </a:cubicBezTo>
                      <a:cubicBezTo>
                        <a:pt x="15789" y="31367"/>
                        <a:pt x="29951" y="15789"/>
                        <a:pt x="49778" y="15789"/>
                      </a:cubicBezTo>
                      <a:lnTo>
                        <a:pt x="49778" y="15789"/>
                      </a:lnTo>
                      <a:close/>
                      <a:moveTo>
                        <a:pt x="49778" y="31367"/>
                      </a:moveTo>
                      <a:cubicBezTo>
                        <a:pt x="39864" y="31367"/>
                        <a:pt x="31367" y="39864"/>
                        <a:pt x="31367" y="49777"/>
                      </a:cubicBezTo>
                      <a:cubicBezTo>
                        <a:pt x="31367" y="59691"/>
                        <a:pt x="39864" y="68188"/>
                        <a:pt x="49778" y="68188"/>
                      </a:cubicBezTo>
                      <a:cubicBezTo>
                        <a:pt x="59691" y="68188"/>
                        <a:pt x="68188" y="59691"/>
                        <a:pt x="68188" y="49777"/>
                      </a:cubicBezTo>
                      <a:cubicBezTo>
                        <a:pt x="68188" y="39864"/>
                        <a:pt x="59691" y="31367"/>
                        <a:pt x="49778" y="3136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85" name="Freeform: Shape 2384">
                  <a:extLst>
                    <a:ext uri="{FF2B5EF4-FFF2-40B4-BE49-F238E27FC236}">
                      <a16:creationId xmlns:a16="http://schemas.microsoft.com/office/drawing/2014/main" id="{F034A4DD-104E-4C35-A387-8DE5F6E5FF22}"/>
                    </a:ext>
                  </a:extLst>
                </p:cNvPr>
                <p:cNvSpPr/>
                <p:nvPr/>
              </p:nvSpPr>
              <p:spPr>
                <a:xfrm>
                  <a:off x="2464592" y="3185204"/>
                  <a:ext cx="99133" cy="99133"/>
                </a:xfrm>
                <a:custGeom>
                  <a:avLst/>
                  <a:gdLst>
                    <a:gd name="connsiteX0" fmla="*/ 51276 w 99133"/>
                    <a:gd name="connsiteY0" fmla="*/ 86599 h 99133"/>
                    <a:gd name="connsiteX1" fmla="*/ 86681 w 99133"/>
                    <a:gd name="connsiteY1" fmla="*/ 51194 h 99133"/>
                    <a:gd name="connsiteX2" fmla="*/ 51276 w 99133"/>
                    <a:gd name="connsiteY2" fmla="*/ 15789 h 99133"/>
                    <a:gd name="connsiteX3" fmla="*/ 15872 w 99133"/>
                    <a:gd name="connsiteY3" fmla="*/ 51194 h 99133"/>
                    <a:gd name="connsiteX4" fmla="*/ 51276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276" y="86599"/>
                      </a:moveTo>
                      <a:cubicBezTo>
                        <a:pt x="71103" y="86599"/>
                        <a:pt x="86681" y="71021"/>
                        <a:pt x="86681" y="51194"/>
                      </a:cubicBezTo>
                      <a:cubicBezTo>
                        <a:pt x="86681" y="31367"/>
                        <a:pt x="71103" y="15789"/>
                        <a:pt x="51276" y="15789"/>
                      </a:cubicBezTo>
                      <a:cubicBezTo>
                        <a:pt x="31450" y="15789"/>
                        <a:pt x="15872" y="31367"/>
                        <a:pt x="15872" y="51194"/>
                      </a:cubicBezTo>
                      <a:cubicBezTo>
                        <a:pt x="14455" y="71021"/>
                        <a:pt x="31450" y="86599"/>
                        <a:pt x="51276" y="8659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86" name="Freeform: Shape 2385">
                  <a:extLst>
                    <a:ext uri="{FF2B5EF4-FFF2-40B4-BE49-F238E27FC236}">
                      <a16:creationId xmlns:a16="http://schemas.microsoft.com/office/drawing/2014/main" id="{CCA05F03-CE96-45AE-9C59-6BD5FB549B75}"/>
                    </a:ext>
                  </a:extLst>
                </p:cNvPr>
                <p:cNvSpPr/>
                <p:nvPr/>
              </p:nvSpPr>
              <p:spPr>
                <a:xfrm>
                  <a:off x="3181267" y="3022342"/>
                  <a:ext cx="99133" cy="99133"/>
                </a:xfrm>
                <a:custGeom>
                  <a:avLst/>
                  <a:gdLst>
                    <a:gd name="connsiteX0" fmla="*/ 86599 w 99133"/>
                    <a:gd name="connsiteY0" fmla="*/ 51194 h 99133"/>
                    <a:gd name="connsiteX1" fmla="*/ 51194 w 99133"/>
                    <a:gd name="connsiteY1" fmla="*/ 86598 h 99133"/>
                    <a:gd name="connsiteX2" fmla="*/ 15789 w 99133"/>
                    <a:gd name="connsiteY2" fmla="*/ 51194 h 99133"/>
                    <a:gd name="connsiteX3" fmla="*/ 51194 w 99133"/>
                    <a:gd name="connsiteY3" fmla="*/ 15789 h 99133"/>
                    <a:gd name="connsiteX4" fmla="*/ 86599 w 99133"/>
                    <a:gd name="connsiteY4" fmla="*/ 51194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86599" y="51194"/>
                      </a:moveTo>
                      <a:cubicBezTo>
                        <a:pt x="86599" y="70747"/>
                        <a:pt x="70747" y="86598"/>
                        <a:pt x="51194" y="86598"/>
                      </a:cubicBezTo>
                      <a:cubicBezTo>
                        <a:pt x="31640" y="86598"/>
                        <a:pt x="15789" y="70747"/>
                        <a:pt x="15789" y="51194"/>
                      </a:cubicBezTo>
                      <a:cubicBezTo>
                        <a:pt x="15789" y="31640"/>
                        <a:pt x="31640" y="15789"/>
                        <a:pt x="51194" y="15789"/>
                      </a:cubicBezTo>
                      <a:cubicBezTo>
                        <a:pt x="70747" y="15789"/>
                        <a:pt x="86599" y="31640"/>
                        <a:pt x="86599" y="5119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87" name="Freeform: Shape 2386">
                  <a:extLst>
                    <a:ext uri="{FF2B5EF4-FFF2-40B4-BE49-F238E27FC236}">
                      <a16:creationId xmlns:a16="http://schemas.microsoft.com/office/drawing/2014/main" id="{55927ED2-0ED1-4B71-82FC-3B19DCD28517}"/>
                    </a:ext>
                  </a:extLst>
                </p:cNvPr>
                <p:cNvSpPr/>
                <p:nvPr/>
              </p:nvSpPr>
              <p:spPr>
                <a:xfrm>
                  <a:off x="2628953" y="3373558"/>
                  <a:ext cx="70810" cy="70810"/>
                </a:xfrm>
                <a:custGeom>
                  <a:avLst/>
                  <a:gdLst>
                    <a:gd name="connsiteX0" fmla="*/ 39864 w 70809"/>
                    <a:gd name="connsiteY0" fmla="*/ 15789 h 70809"/>
                    <a:gd name="connsiteX1" fmla="*/ 63939 w 70809"/>
                    <a:gd name="connsiteY1" fmla="*/ 39864 h 70809"/>
                    <a:gd name="connsiteX2" fmla="*/ 39864 w 70809"/>
                    <a:gd name="connsiteY2" fmla="*/ 63940 h 70809"/>
                    <a:gd name="connsiteX3" fmla="*/ 15789 w 70809"/>
                    <a:gd name="connsiteY3" fmla="*/ 39864 h 70809"/>
                    <a:gd name="connsiteX4" fmla="*/ 39864 w 70809"/>
                    <a:gd name="connsiteY4" fmla="*/ 15789 h 70809"/>
                    <a:gd name="connsiteX5" fmla="*/ 39864 w 70809"/>
                    <a:gd name="connsiteY5" fmla="*/ 15789 h 70809"/>
                    <a:gd name="connsiteX6" fmla="*/ 39864 w 70809"/>
                    <a:gd name="connsiteY6" fmla="*/ 27119 h 70809"/>
                    <a:gd name="connsiteX7" fmla="*/ 25702 w 70809"/>
                    <a:gd name="connsiteY7" fmla="*/ 41280 h 70809"/>
                    <a:gd name="connsiteX8" fmla="*/ 39864 w 70809"/>
                    <a:gd name="connsiteY8" fmla="*/ 55442 h 70809"/>
                    <a:gd name="connsiteX9" fmla="*/ 54026 w 70809"/>
                    <a:gd name="connsiteY9" fmla="*/ 41280 h 70809"/>
                    <a:gd name="connsiteX10" fmla="*/ 39864 w 70809"/>
                    <a:gd name="connsiteY10" fmla="*/ 27119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39864" y="15789"/>
                      </a:moveTo>
                      <a:cubicBezTo>
                        <a:pt x="52610" y="15789"/>
                        <a:pt x="63939" y="27119"/>
                        <a:pt x="63939" y="39864"/>
                      </a:cubicBezTo>
                      <a:cubicBezTo>
                        <a:pt x="63939" y="52610"/>
                        <a:pt x="52610" y="63940"/>
                        <a:pt x="39864" y="63940"/>
                      </a:cubicBezTo>
                      <a:cubicBezTo>
                        <a:pt x="27119" y="63940"/>
                        <a:pt x="15789" y="52610"/>
                        <a:pt x="15789" y="39864"/>
                      </a:cubicBezTo>
                      <a:cubicBezTo>
                        <a:pt x="15789" y="27119"/>
                        <a:pt x="25702" y="15789"/>
                        <a:pt x="39864" y="15789"/>
                      </a:cubicBezTo>
                      <a:lnTo>
                        <a:pt x="39864" y="15789"/>
                      </a:lnTo>
                      <a:close/>
                      <a:moveTo>
                        <a:pt x="39864" y="27119"/>
                      </a:moveTo>
                      <a:cubicBezTo>
                        <a:pt x="32783" y="27119"/>
                        <a:pt x="25702" y="32783"/>
                        <a:pt x="25702" y="41280"/>
                      </a:cubicBezTo>
                      <a:cubicBezTo>
                        <a:pt x="25702" y="48361"/>
                        <a:pt x="31367" y="55442"/>
                        <a:pt x="39864" y="55442"/>
                      </a:cubicBezTo>
                      <a:cubicBezTo>
                        <a:pt x="46945" y="55442"/>
                        <a:pt x="54026" y="49778"/>
                        <a:pt x="54026" y="41280"/>
                      </a:cubicBezTo>
                      <a:cubicBezTo>
                        <a:pt x="52610" y="32783"/>
                        <a:pt x="46945" y="27119"/>
                        <a:pt x="39864" y="2711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88" name="Freeform: Shape 2387">
                  <a:extLst>
                    <a:ext uri="{FF2B5EF4-FFF2-40B4-BE49-F238E27FC236}">
                      <a16:creationId xmlns:a16="http://schemas.microsoft.com/office/drawing/2014/main" id="{9464A2FA-C8F9-4885-BE90-2E2C447DE0A6}"/>
                    </a:ext>
                  </a:extLst>
                </p:cNvPr>
                <p:cNvSpPr/>
                <p:nvPr/>
              </p:nvSpPr>
              <p:spPr>
                <a:xfrm>
                  <a:off x="2643115" y="2831156"/>
                  <a:ext cx="56648" cy="56648"/>
                </a:xfrm>
                <a:custGeom>
                  <a:avLst/>
                  <a:gdLst>
                    <a:gd name="connsiteX0" fmla="*/ 34200 w 56647"/>
                    <a:gd name="connsiteY0" fmla="*/ 52610 h 56647"/>
                    <a:gd name="connsiteX1" fmla="*/ 52610 w 56647"/>
                    <a:gd name="connsiteY1" fmla="*/ 34200 h 56647"/>
                    <a:gd name="connsiteX2" fmla="*/ 34200 w 56647"/>
                    <a:gd name="connsiteY2" fmla="*/ 15789 h 56647"/>
                    <a:gd name="connsiteX3" fmla="*/ 15789 w 56647"/>
                    <a:gd name="connsiteY3" fmla="*/ 34200 h 56647"/>
                    <a:gd name="connsiteX4" fmla="*/ 34200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200" y="52610"/>
                      </a:moveTo>
                      <a:cubicBezTo>
                        <a:pt x="44113" y="52610"/>
                        <a:pt x="52610" y="44113"/>
                        <a:pt x="52610" y="34200"/>
                      </a:cubicBezTo>
                      <a:cubicBezTo>
                        <a:pt x="52610" y="24286"/>
                        <a:pt x="44113" y="15789"/>
                        <a:pt x="34200" y="15789"/>
                      </a:cubicBezTo>
                      <a:cubicBezTo>
                        <a:pt x="24286" y="15789"/>
                        <a:pt x="15789" y="24286"/>
                        <a:pt x="15789" y="34200"/>
                      </a:cubicBezTo>
                      <a:cubicBezTo>
                        <a:pt x="17205" y="44113"/>
                        <a:pt x="24286" y="52610"/>
                        <a:pt x="34200" y="5261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89" name="Freeform: Shape 2388">
                  <a:extLst>
                    <a:ext uri="{FF2B5EF4-FFF2-40B4-BE49-F238E27FC236}">
                      <a16:creationId xmlns:a16="http://schemas.microsoft.com/office/drawing/2014/main" id="{9B1E2134-1106-425C-BD5D-B5DE6CF450DB}"/>
                    </a:ext>
                  </a:extLst>
                </p:cNvPr>
                <p:cNvSpPr/>
                <p:nvPr/>
              </p:nvSpPr>
              <p:spPr>
                <a:xfrm>
                  <a:off x="3008492" y="3045001"/>
                  <a:ext cx="56648" cy="56648"/>
                </a:xfrm>
                <a:custGeom>
                  <a:avLst/>
                  <a:gdLst>
                    <a:gd name="connsiteX0" fmla="*/ 34199 w 56647"/>
                    <a:gd name="connsiteY0" fmla="*/ 52610 h 56647"/>
                    <a:gd name="connsiteX1" fmla="*/ 52610 w 56647"/>
                    <a:gd name="connsiteY1" fmla="*/ 34200 h 56647"/>
                    <a:gd name="connsiteX2" fmla="*/ 34199 w 56647"/>
                    <a:gd name="connsiteY2" fmla="*/ 15789 h 56647"/>
                    <a:gd name="connsiteX3" fmla="*/ 15789 w 56647"/>
                    <a:gd name="connsiteY3" fmla="*/ 34200 h 56647"/>
                    <a:gd name="connsiteX4" fmla="*/ 34199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199" y="52610"/>
                      </a:moveTo>
                      <a:cubicBezTo>
                        <a:pt x="44113" y="52610"/>
                        <a:pt x="52610" y="44113"/>
                        <a:pt x="52610" y="34200"/>
                      </a:cubicBezTo>
                      <a:cubicBezTo>
                        <a:pt x="52610" y="24286"/>
                        <a:pt x="44113" y="15789"/>
                        <a:pt x="34199" y="15789"/>
                      </a:cubicBezTo>
                      <a:cubicBezTo>
                        <a:pt x="24286" y="15789"/>
                        <a:pt x="15789" y="24286"/>
                        <a:pt x="15789" y="34200"/>
                      </a:cubicBezTo>
                      <a:cubicBezTo>
                        <a:pt x="15789" y="45529"/>
                        <a:pt x="24286" y="52610"/>
                        <a:pt x="34199" y="5261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90" name="Freeform: Shape 2389">
                  <a:extLst>
                    <a:ext uri="{FF2B5EF4-FFF2-40B4-BE49-F238E27FC236}">
                      <a16:creationId xmlns:a16="http://schemas.microsoft.com/office/drawing/2014/main" id="{DF3FA466-707C-4BEB-9163-9425C7F879C6}"/>
                    </a:ext>
                  </a:extLst>
                </p:cNvPr>
                <p:cNvSpPr/>
                <p:nvPr/>
              </p:nvSpPr>
              <p:spPr>
                <a:xfrm>
                  <a:off x="3290314" y="3202199"/>
                  <a:ext cx="56648" cy="56648"/>
                </a:xfrm>
                <a:custGeom>
                  <a:avLst/>
                  <a:gdLst>
                    <a:gd name="connsiteX0" fmla="*/ 34200 w 56647"/>
                    <a:gd name="connsiteY0" fmla="*/ 52610 h 56647"/>
                    <a:gd name="connsiteX1" fmla="*/ 52610 w 56647"/>
                    <a:gd name="connsiteY1" fmla="*/ 34199 h 56647"/>
                    <a:gd name="connsiteX2" fmla="*/ 34200 w 56647"/>
                    <a:gd name="connsiteY2" fmla="*/ 15789 h 56647"/>
                    <a:gd name="connsiteX3" fmla="*/ 15789 w 56647"/>
                    <a:gd name="connsiteY3" fmla="*/ 34199 h 56647"/>
                    <a:gd name="connsiteX4" fmla="*/ 34200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200" y="52610"/>
                      </a:moveTo>
                      <a:cubicBezTo>
                        <a:pt x="44113" y="52610"/>
                        <a:pt x="52610" y="44113"/>
                        <a:pt x="52610" y="34199"/>
                      </a:cubicBezTo>
                      <a:cubicBezTo>
                        <a:pt x="52610" y="24286"/>
                        <a:pt x="44113" y="15789"/>
                        <a:pt x="34200" y="15789"/>
                      </a:cubicBezTo>
                      <a:cubicBezTo>
                        <a:pt x="24286" y="15789"/>
                        <a:pt x="15789" y="24286"/>
                        <a:pt x="15789" y="34199"/>
                      </a:cubicBezTo>
                      <a:cubicBezTo>
                        <a:pt x="15789" y="44113"/>
                        <a:pt x="24286" y="52610"/>
                        <a:pt x="34200" y="5261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91" name="Freeform: Shape 2390">
                  <a:extLst>
                    <a:ext uri="{FF2B5EF4-FFF2-40B4-BE49-F238E27FC236}">
                      <a16:creationId xmlns:a16="http://schemas.microsoft.com/office/drawing/2014/main" id="{1DA0D1FE-AC46-4743-926B-D2DF5845FD39}"/>
                    </a:ext>
                  </a:extLst>
                </p:cNvPr>
                <p:cNvSpPr/>
                <p:nvPr/>
              </p:nvSpPr>
              <p:spPr>
                <a:xfrm>
                  <a:off x="3331383" y="2896301"/>
                  <a:ext cx="56648" cy="56648"/>
                </a:xfrm>
                <a:custGeom>
                  <a:avLst/>
                  <a:gdLst>
                    <a:gd name="connsiteX0" fmla="*/ 34200 w 56647"/>
                    <a:gd name="connsiteY0" fmla="*/ 52610 h 56647"/>
                    <a:gd name="connsiteX1" fmla="*/ 52610 w 56647"/>
                    <a:gd name="connsiteY1" fmla="*/ 34200 h 56647"/>
                    <a:gd name="connsiteX2" fmla="*/ 34200 w 56647"/>
                    <a:gd name="connsiteY2" fmla="*/ 15789 h 56647"/>
                    <a:gd name="connsiteX3" fmla="*/ 15789 w 56647"/>
                    <a:gd name="connsiteY3" fmla="*/ 34200 h 56647"/>
                    <a:gd name="connsiteX4" fmla="*/ 34200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200" y="52610"/>
                      </a:moveTo>
                      <a:cubicBezTo>
                        <a:pt x="44113" y="52610"/>
                        <a:pt x="52610" y="44113"/>
                        <a:pt x="52610" y="34200"/>
                      </a:cubicBezTo>
                      <a:cubicBezTo>
                        <a:pt x="52610" y="24286"/>
                        <a:pt x="44113" y="15789"/>
                        <a:pt x="34200" y="15789"/>
                      </a:cubicBezTo>
                      <a:cubicBezTo>
                        <a:pt x="24286" y="15789"/>
                        <a:pt x="15789" y="24286"/>
                        <a:pt x="15789" y="34200"/>
                      </a:cubicBezTo>
                      <a:cubicBezTo>
                        <a:pt x="15789" y="44113"/>
                        <a:pt x="24286" y="52610"/>
                        <a:pt x="34200" y="5261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92" name="Freeform: Shape 2391">
                  <a:extLst>
                    <a:ext uri="{FF2B5EF4-FFF2-40B4-BE49-F238E27FC236}">
                      <a16:creationId xmlns:a16="http://schemas.microsoft.com/office/drawing/2014/main" id="{43B62568-0032-47F0-B529-3C586E624A3B}"/>
                    </a:ext>
                  </a:extLst>
                </p:cNvPr>
                <p:cNvSpPr/>
                <p:nvPr/>
              </p:nvSpPr>
              <p:spPr>
                <a:xfrm>
                  <a:off x="3873603" y="2411964"/>
                  <a:ext cx="56648" cy="56648"/>
                </a:xfrm>
                <a:custGeom>
                  <a:avLst/>
                  <a:gdLst>
                    <a:gd name="connsiteX0" fmla="*/ 28717 w 56647"/>
                    <a:gd name="connsiteY0" fmla="*/ 41280 h 56647"/>
                    <a:gd name="connsiteX1" fmla="*/ 41463 w 56647"/>
                    <a:gd name="connsiteY1" fmla="*/ 28535 h 56647"/>
                    <a:gd name="connsiteX2" fmla="*/ 28717 w 56647"/>
                    <a:gd name="connsiteY2" fmla="*/ 15789 h 56647"/>
                    <a:gd name="connsiteX3" fmla="*/ 15971 w 56647"/>
                    <a:gd name="connsiteY3" fmla="*/ 28535 h 56647"/>
                    <a:gd name="connsiteX4" fmla="*/ 28717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717" y="41280"/>
                      </a:moveTo>
                      <a:cubicBezTo>
                        <a:pt x="35798" y="41280"/>
                        <a:pt x="41463" y="35616"/>
                        <a:pt x="41463" y="28535"/>
                      </a:cubicBezTo>
                      <a:cubicBezTo>
                        <a:pt x="41463" y="21454"/>
                        <a:pt x="35798" y="15789"/>
                        <a:pt x="28717" y="15789"/>
                      </a:cubicBezTo>
                      <a:cubicBezTo>
                        <a:pt x="21636" y="15789"/>
                        <a:pt x="15971" y="21454"/>
                        <a:pt x="15971" y="28535"/>
                      </a:cubicBezTo>
                      <a:cubicBezTo>
                        <a:pt x="14555" y="35616"/>
                        <a:pt x="21636" y="41280"/>
                        <a:pt x="28717"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93" name="Freeform: Shape 2392">
                  <a:extLst>
                    <a:ext uri="{FF2B5EF4-FFF2-40B4-BE49-F238E27FC236}">
                      <a16:creationId xmlns:a16="http://schemas.microsoft.com/office/drawing/2014/main" id="{4C8603EE-EB86-41AD-8F01-B02F6087B8A1}"/>
                    </a:ext>
                  </a:extLst>
                </p:cNvPr>
                <p:cNvSpPr/>
                <p:nvPr/>
              </p:nvSpPr>
              <p:spPr>
                <a:xfrm>
                  <a:off x="4159855" y="2298669"/>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8" y="32783"/>
                        <a:pt x="38448" y="27119"/>
                      </a:cubicBezTo>
                      <a:cubicBezTo>
                        <a:pt x="38448" y="21454"/>
                        <a:pt x="32783" y="15789"/>
                        <a:pt x="27119" y="15789"/>
                      </a:cubicBezTo>
                      <a:cubicBezTo>
                        <a:pt x="21454" y="15789"/>
                        <a:pt x="15789" y="21454"/>
                        <a:pt x="15789" y="27119"/>
                      </a:cubicBezTo>
                      <a:cubicBezTo>
                        <a:pt x="15789" y="34200"/>
                        <a:pt x="20038" y="38448"/>
                        <a:pt x="27119"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94" name="Freeform: Shape 2393">
                  <a:extLst>
                    <a:ext uri="{FF2B5EF4-FFF2-40B4-BE49-F238E27FC236}">
                      <a16:creationId xmlns:a16="http://schemas.microsoft.com/office/drawing/2014/main" id="{CEF61C6E-A6F7-4D85-99F9-2DB5E4B19DE5}"/>
                    </a:ext>
                  </a:extLst>
                </p:cNvPr>
                <p:cNvSpPr/>
                <p:nvPr/>
              </p:nvSpPr>
              <p:spPr>
                <a:xfrm>
                  <a:off x="4022207" y="2297253"/>
                  <a:ext cx="42486" cy="42486"/>
                </a:xfrm>
                <a:custGeom>
                  <a:avLst/>
                  <a:gdLst>
                    <a:gd name="connsiteX0" fmla="*/ 23148 w 42485"/>
                    <a:gd name="connsiteY0" fmla="*/ 29951 h 42485"/>
                    <a:gd name="connsiteX1" fmla="*/ 30229 w 42485"/>
                    <a:gd name="connsiteY1" fmla="*/ 22870 h 42485"/>
                    <a:gd name="connsiteX2" fmla="*/ 23148 w 42485"/>
                    <a:gd name="connsiteY2" fmla="*/ 15789 h 42485"/>
                    <a:gd name="connsiteX3" fmla="*/ 16067 w 42485"/>
                    <a:gd name="connsiteY3" fmla="*/ 22870 h 42485"/>
                    <a:gd name="connsiteX4" fmla="*/ 23148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148" y="29951"/>
                      </a:moveTo>
                      <a:cubicBezTo>
                        <a:pt x="27396" y="29951"/>
                        <a:pt x="30229" y="27119"/>
                        <a:pt x="30229" y="22870"/>
                      </a:cubicBezTo>
                      <a:cubicBezTo>
                        <a:pt x="30229" y="18621"/>
                        <a:pt x="27396" y="15789"/>
                        <a:pt x="23148" y="15789"/>
                      </a:cubicBezTo>
                      <a:cubicBezTo>
                        <a:pt x="18899" y="15789"/>
                        <a:pt x="16067" y="18621"/>
                        <a:pt x="16067" y="22870"/>
                      </a:cubicBezTo>
                      <a:cubicBezTo>
                        <a:pt x="14651" y="25702"/>
                        <a:pt x="18899" y="29951"/>
                        <a:pt x="23148" y="2995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95" name="Freeform: Shape 2394">
                  <a:extLst>
                    <a:ext uri="{FF2B5EF4-FFF2-40B4-BE49-F238E27FC236}">
                      <a16:creationId xmlns:a16="http://schemas.microsoft.com/office/drawing/2014/main" id="{7B10048A-2361-43A3-A9EC-95BF7DEFC30D}"/>
                    </a:ext>
                  </a:extLst>
                </p:cNvPr>
                <p:cNvSpPr/>
                <p:nvPr/>
              </p:nvSpPr>
              <p:spPr>
                <a:xfrm>
                  <a:off x="4049393" y="2097570"/>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7205" y="37032"/>
                        <a:pt x="22870"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96" name="Freeform: Shape 2395">
                  <a:extLst>
                    <a:ext uri="{FF2B5EF4-FFF2-40B4-BE49-F238E27FC236}">
                      <a16:creationId xmlns:a16="http://schemas.microsoft.com/office/drawing/2014/main" id="{6142E6E5-601C-4ABC-9ACE-DAD16140124F}"/>
                    </a:ext>
                  </a:extLst>
                </p:cNvPr>
                <p:cNvSpPr/>
                <p:nvPr/>
              </p:nvSpPr>
              <p:spPr>
                <a:xfrm>
                  <a:off x="5078964" y="1073664"/>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1"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97" name="Freeform: Shape 2396">
                  <a:extLst>
                    <a:ext uri="{FF2B5EF4-FFF2-40B4-BE49-F238E27FC236}">
                      <a16:creationId xmlns:a16="http://schemas.microsoft.com/office/drawing/2014/main" id="{BE2AE66F-638A-4824-BCA9-803FDEF45C7D}"/>
                    </a:ext>
                  </a:extLst>
                </p:cNvPr>
                <p:cNvSpPr/>
                <p:nvPr/>
              </p:nvSpPr>
              <p:spPr>
                <a:xfrm>
                  <a:off x="4815552" y="885310"/>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98" name="Freeform: Shape 2397">
                  <a:extLst>
                    <a:ext uri="{FF2B5EF4-FFF2-40B4-BE49-F238E27FC236}">
                      <a16:creationId xmlns:a16="http://schemas.microsoft.com/office/drawing/2014/main" id="{8F4FE83F-9DD8-489D-A688-4C14DA470B3B}"/>
                    </a:ext>
                  </a:extLst>
                </p:cNvPr>
                <p:cNvSpPr/>
                <p:nvPr/>
              </p:nvSpPr>
              <p:spPr>
                <a:xfrm>
                  <a:off x="2847046" y="2824076"/>
                  <a:ext cx="70810" cy="70810"/>
                </a:xfrm>
                <a:custGeom>
                  <a:avLst/>
                  <a:gdLst>
                    <a:gd name="connsiteX0" fmla="*/ 39864 w 70809"/>
                    <a:gd name="connsiteY0" fmla="*/ 63940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4026" y="63940"/>
                        <a:pt x="63940" y="52610"/>
                        <a:pt x="63940" y="39864"/>
                      </a:cubicBezTo>
                      <a:cubicBezTo>
                        <a:pt x="63940" y="25703"/>
                        <a:pt x="52610" y="15789"/>
                        <a:pt x="39864" y="15789"/>
                      </a:cubicBezTo>
                      <a:cubicBezTo>
                        <a:pt x="25702" y="15789"/>
                        <a:pt x="15789" y="27119"/>
                        <a:pt x="15789" y="39864"/>
                      </a:cubicBezTo>
                      <a:cubicBezTo>
                        <a:pt x="15789" y="52610"/>
                        <a:pt x="27119" y="63940"/>
                        <a:pt x="39864" y="6394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99" name="Freeform: Shape 2398">
                  <a:extLst>
                    <a:ext uri="{FF2B5EF4-FFF2-40B4-BE49-F238E27FC236}">
                      <a16:creationId xmlns:a16="http://schemas.microsoft.com/office/drawing/2014/main" id="{6AE1803B-1C07-4446-99C8-A6C2C4CD7537}"/>
                    </a:ext>
                  </a:extLst>
                </p:cNvPr>
                <p:cNvSpPr/>
                <p:nvPr/>
              </p:nvSpPr>
              <p:spPr>
                <a:xfrm>
                  <a:off x="2885163" y="3581738"/>
                  <a:ext cx="70810" cy="70810"/>
                </a:xfrm>
                <a:custGeom>
                  <a:avLst/>
                  <a:gdLst>
                    <a:gd name="connsiteX0" fmla="*/ 39984 w 70809"/>
                    <a:gd name="connsiteY0" fmla="*/ 63940 h 70809"/>
                    <a:gd name="connsiteX1" fmla="*/ 64059 w 70809"/>
                    <a:gd name="connsiteY1" fmla="*/ 39864 h 70809"/>
                    <a:gd name="connsiteX2" fmla="*/ 39984 w 70809"/>
                    <a:gd name="connsiteY2" fmla="*/ 15789 h 70809"/>
                    <a:gd name="connsiteX3" fmla="*/ 15909 w 70809"/>
                    <a:gd name="connsiteY3" fmla="*/ 39864 h 70809"/>
                    <a:gd name="connsiteX4" fmla="*/ 3998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984" y="63940"/>
                      </a:moveTo>
                      <a:cubicBezTo>
                        <a:pt x="54146" y="63940"/>
                        <a:pt x="64059" y="52610"/>
                        <a:pt x="64059" y="39864"/>
                      </a:cubicBezTo>
                      <a:cubicBezTo>
                        <a:pt x="64059" y="25703"/>
                        <a:pt x="52730" y="15789"/>
                        <a:pt x="39984" y="15789"/>
                      </a:cubicBezTo>
                      <a:cubicBezTo>
                        <a:pt x="25822" y="15789"/>
                        <a:pt x="15909" y="27119"/>
                        <a:pt x="15909" y="39864"/>
                      </a:cubicBezTo>
                      <a:cubicBezTo>
                        <a:pt x="14493" y="52610"/>
                        <a:pt x="25822" y="63940"/>
                        <a:pt x="39984" y="6394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00" name="Freeform: Shape 2399">
                  <a:extLst>
                    <a:ext uri="{FF2B5EF4-FFF2-40B4-BE49-F238E27FC236}">
                      <a16:creationId xmlns:a16="http://schemas.microsoft.com/office/drawing/2014/main" id="{FAB5C53B-D43B-4E0B-A9C6-068E932B6541}"/>
                    </a:ext>
                  </a:extLst>
                </p:cNvPr>
                <p:cNvSpPr/>
                <p:nvPr/>
              </p:nvSpPr>
              <p:spPr>
                <a:xfrm>
                  <a:off x="3073637" y="3393384"/>
                  <a:ext cx="56648" cy="56648"/>
                </a:xfrm>
                <a:custGeom>
                  <a:avLst/>
                  <a:gdLst>
                    <a:gd name="connsiteX0" fmla="*/ 44113 w 56647"/>
                    <a:gd name="connsiteY0" fmla="*/ 29951 h 56647"/>
                    <a:gd name="connsiteX1" fmla="*/ 29951 w 56647"/>
                    <a:gd name="connsiteY1" fmla="*/ 44113 h 56647"/>
                    <a:gd name="connsiteX2" fmla="*/ 15789 w 56647"/>
                    <a:gd name="connsiteY2" fmla="*/ 29951 h 56647"/>
                    <a:gd name="connsiteX3" fmla="*/ 29951 w 56647"/>
                    <a:gd name="connsiteY3" fmla="*/ 15789 h 56647"/>
                    <a:gd name="connsiteX4" fmla="*/ 44113 w 56647"/>
                    <a:gd name="connsiteY4" fmla="*/ 2995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44113" y="29951"/>
                      </a:moveTo>
                      <a:cubicBezTo>
                        <a:pt x="44113" y="37773"/>
                        <a:pt x="37772" y="44113"/>
                        <a:pt x="29951" y="44113"/>
                      </a:cubicBezTo>
                      <a:cubicBezTo>
                        <a:pt x="22129" y="44113"/>
                        <a:pt x="15789" y="37773"/>
                        <a:pt x="15789" y="29951"/>
                      </a:cubicBezTo>
                      <a:cubicBezTo>
                        <a:pt x="15789" y="22129"/>
                        <a:pt x="22129" y="15789"/>
                        <a:pt x="29951" y="15789"/>
                      </a:cubicBezTo>
                      <a:cubicBezTo>
                        <a:pt x="37772" y="15789"/>
                        <a:pt x="44113" y="22129"/>
                        <a:pt x="44113" y="2995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01" name="Freeform: Shape 2400">
                  <a:extLst>
                    <a:ext uri="{FF2B5EF4-FFF2-40B4-BE49-F238E27FC236}">
                      <a16:creationId xmlns:a16="http://schemas.microsoft.com/office/drawing/2014/main" id="{F325C14D-4FA4-4C1A-BC7C-40351CB58A59}"/>
                    </a:ext>
                  </a:extLst>
                </p:cNvPr>
                <p:cNvSpPr/>
                <p:nvPr/>
              </p:nvSpPr>
              <p:spPr>
                <a:xfrm>
                  <a:off x="3019821" y="3692201"/>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8448"/>
                        <a:pt x="44113" y="29951"/>
                      </a:cubicBezTo>
                      <a:cubicBezTo>
                        <a:pt x="44113" y="21454"/>
                        <a:pt x="38448" y="15789"/>
                        <a:pt x="29951" y="15789"/>
                      </a:cubicBezTo>
                      <a:cubicBezTo>
                        <a:pt x="21454" y="15789"/>
                        <a:pt x="15789" y="22870"/>
                        <a:pt x="15789" y="29951"/>
                      </a:cubicBezTo>
                      <a:cubicBezTo>
                        <a:pt x="15789" y="38448"/>
                        <a:pt x="21454"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02" name="Freeform: Shape 2401">
                  <a:extLst>
                    <a:ext uri="{FF2B5EF4-FFF2-40B4-BE49-F238E27FC236}">
                      <a16:creationId xmlns:a16="http://schemas.microsoft.com/office/drawing/2014/main" id="{DB749465-82F2-4881-9B4A-2FF247349F4C}"/>
                    </a:ext>
                  </a:extLst>
                </p:cNvPr>
                <p:cNvSpPr/>
                <p:nvPr/>
              </p:nvSpPr>
              <p:spPr>
                <a:xfrm>
                  <a:off x="2766323" y="3427373"/>
                  <a:ext cx="70810" cy="70810"/>
                </a:xfrm>
                <a:custGeom>
                  <a:avLst/>
                  <a:gdLst>
                    <a:gd name="connsiteX0" fmla="*/ 39864 w 70809"/>
                    <a:gd name="connsiteY0" fmla="*/ 63939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39" y="52610"/>
                        <a:pt x="63939" y="39864"/>
                      </a:cubicBezTo>
                      <a:cubicBezTo>
                        <a:pt x="63939" y="27119"/>
                        <a:pt x="52610" y="15789"/>
                        <a:pt x="39864" y="15789"/>
                      </a:cubicBezTo>
                      <a:cubicBezTo>
                        <a:pt x="27119" y="15789"/>
                        <a:pt x="15789" y="27119"/>
                        <a:pt x="15789" y="39864"/>
                      </a:cubicBezTo>
                      <a:cubicBezTo>
                        <a:pt x="15789" y="52610"/>
                        <a:pt x="27119" y="63939"/>
                        <a:pt x="39864" y="6393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03" name="Freeform: Shape 2402">
                  <a:extLst>
                    <a:ext uri="{FF2B5EF4-FFF2-40B4-BE49-F238E27FC236}">
                      <a16:creationId xmlns:a16="http://schemas.microsoft.com/office/drawing/2014/main" id="{CE8047A4-CC9B-45BB-A51B-921D91D4DD42}"/>
                    </a:ext>
                  </a:extLst>
                </p:cNvPr>
                <p:cNvSpPr/>
                <p:nvPr/>
              </p:nvSpPr>
              <p:spPr>
                <a:xfrm>
                  <a:off x="3162857" y="3757345"/>
                  <a:ext cx="70810" cy="70810"/>
                </a:xfrm>
                <a:custGeom>
                  <a:avLst/>
                  <a:gdLst>
                    <a:gd name="connsiteX0" fmla="*/ 39864 w 70809"/>
                    <a:gd name="connsiteY0" fmla="*/ 63939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39" y="52610"/>
                        <a:pt x="63939" y="39864"/>
                      </a:cubicBezTo>
                      <a:cubicBezTo>
                        <a:pt x="63939" y="27119"/>
                        <a:pt x="52610" y="15789"/>
                        <a:pt x="39864" y="15789"/>
                      </a:cubicBezTo>
                      <a:cubicBezTo>
                        <a:pt x="27119" y="15789"/>
                        <a:pt x="15789" y="27119"/>
                        <a:pt x="15789" y="39864"/>
                      </a:cubicBezTo>
                      <a:cubicBezTo>
                        <a:pt x="15789" y="52610"/>
                        <a:pt x="25702" y="63939"/>
                        <a:pt x="39864" y="6393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04" name="Freeform: Shape 2403">
                  <a:extLst>
                    <a:ext uri="{FF2B5EF4-FFF2-40B4-BE49-F238E27FC236}">
                      <a16:creationId xmlns:a16="http://schemas.microsoft.com/office/drawing/2014/main" id="{308BA547-2C0C-43BF-9A6D-268F675DC2F8}"/>
                    </a:ext>
                  </a:extLst>
                </p:cNvPr>
                <p:cNvSpPr/>
                <p:nvPr/>
              </p:nvSpPr>
              <p:spPr>
                <a:xfrm>
                  <a:off x="3209591" y="3659628"/>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2"/>
                        <a:pt x="24286" y="15789"/>
                        <a:pt x="21454" y="15789"/>
                      </a:cubicBezTo>
                      <a:cubicBezTo>
                        <a:pt x="18621" y="15789"/>
                        <a:pt x="15789" y="18622"/>
                        <a:pt x="15789" y="21454"/>
                      </a:cubicBezTo>
                      <a:cubicBezTo>
                        <a:pt x="15789" y="24286"/>
                        <a:pt x="18621" y="27119"/>
                        <a:pt x="21454" y="2711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05" name="Freeform: Shape 2404">
                  <a:extLst>
                    <a:ext uri="{FF2B5EF4-FFF2-40B4-BE49-F238E27FC236}">
                      <a16:creationId xmlns:a16="http://schemas.microsoft.com/office/drawing/2014/main" id="{FB576A35-C58D-4487-A3BD-46629DAE18CB}"/>
                    </a:ext>
                  </a:extLst>
                </p:cNvPr>
                <p:cNvSpPr/>
                <p:nvPr/>
              </p:nvSpPr>
              <p:spPr>
                <a:xfrm>
                  <a:off x="3089215" y="3696449"/>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1"/>
                        <a:pt x="24286" y="15789"/>
                        <a:pt x="21454" y="15789"/>
                      </a:cubicBezTo>
                      <a:cubicBezTo>
                        <a:pt x="18621" y="15789"/>
                        <a:pt x="15789" y="18621"/>
                        <a:pt x="15789" y="21454"/>
                      </a:cubicBezTo>
                      <a:cubicBezTo>
                        <a:pt x="15789" y="24286"/>
                        <a:pt x="18621" y="27119"/>
                        <a:pt x="21454" y="2711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06" name="Freeform: Shape 2405">
                  <a:extLst>
                    <a:ext uri="{FF2B5EF4-FFF2-40B4-BE49-F238E27FC236}">
                      <a16:creationId xmlns:a16="http://schemas.microsoft.com/office/drawing/2014/main" id="{D9FC2005-74EB-42F1-82D3-8A62C0FFCDBD}"/>
                    </a:ext>
                  </a:extLst>
                </p:cNvPr>
                <p:cNvSpPr/>
                <p:nvPr/>
              </p:nvSpPr>
              <p:spPr>
                <a:xfrm>
                  <a:off x="2331552" y="3244684"/>
                  <a:ext cx="99133" cy="99133"/>
                </a:xfrm>
                <a:custGeom>
                  <a:avLst/>
                  <a:gdLst>
                    <a:gd name="connsiteX0" fmla="*/ 49778 w 99133"/>
                    <a:gd name="connsiteY0" fmla="*/ 15789 h 99133"/>
                    <a:gd name="connsiteX1" fmla="*/ 83766 w 99133"/>
                    <a:gd name="connsiteY1" fmla="*/ 49777 h 99133"/>
                    <a:gd name="connsiteX2" fmla="*/ 49778 w 99133"/>
                    <a:gd name="connsiteY2" fmla="*/ 83766 h 99133"/>
                    <a:gd name="connsiteX3" fmla="*/ 15789 w 99133"/>
                    <a:gd name="connsiteY3" fmla="*/ 49777 h 99133"/>
                    <a:gd name="connsiteX4" fmla="*/ 49778 w 99133"/>
                    <a:gd name="connsiteY4" fmla="*/ 15789 h 99133"/>
                    <a:gd name="connsiteX5" fmla="*/ 49778 w 99133"/>
                    <a:gd name="connsiteY5" fmla="*/ 15789 h 99133"/>
                    <a:gd name="connsiteX6" fmla="*/ 49778 w 99133"/>
                    <a:gd name="connsiteY6" fmla="*/ 31367 h 99133"/>
                    <a:gd name="connsiteX7" fmla="*/ 31367 w 99133"/>
                    <a:gd name="connsiteY7" fmla="*/ 49777 h 99133"/>
                    <a:gd name="connsiteX8" fmla="*/ 49778 w 99133"/>
                    <a:gd name="connsiteY8" fmla="*/ 68188 h 99133"/>
                    <a:gd name="connsiteX9" fmla="*/ 68188 w 99133"/>
                    <a:gd name="connsiteY9" fmla="*/ 49777 h 99133"/>
                    <a:gd name="connsiteX10" fmla="*/ 49778 w 99133"/>
                    <a:gd name="connsiteY10" fmla="*/ 31367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133" h="99133">
                      <a:moveTo>
                        <a:pt x="49778" y="15789"/>
                      </a:moveTo>
                      <a:cubicBezTo>
                        <a:pt x="68188" y="15789"/>
                        <a:pt x="83766" y="31367"/>
                        <a:pt x="83766" y="49777"/>
                      </a:cubicBezTo>
                      <a:cubicBezTo>
                        <a:pt x="83766" y="68188"/>
                        <a:pt x="68188" y="83766"/>
                        <a:pt x="49778" y="83766"/>
                      </a:cubicBezTo>
                      <a:cubicBezTo>
                        <a:pt x="31367" y="83766"/>
                        <a:pt x="15789" y="68188"/>
                        <a:pt x="15789" y="49777"/>
                      </a:cubicBezTo>
                      <a:cubicBezTo>
                        <a:pt x="15789" y="31367"/>
                        <a:pt x="31367" y="15789"/>
                        <a:pt x="49778" y="15789"/>
                      </a:cubicBezTo>
                      <a:lnTo>
                        <a:pt x="49778" y="15789"/>
                      </a:lnTo>
                      <a:close/>
                      <a:moveTo>
                        <a:pt x="49778" y="31367"/>
                      </a:moveTo>
                      <a:cubicBezTo>
                        <a:pt x="39864" y="31367"/>
                        <a:pt x="31367" y="39864"/>
                        <a:pt x="31367" y="49777"/>
                      </a:cubicBezTo>
                      <a:cubicBezTo>
                        <a:pt x="31367" y="59691"/>
                        <a:pt x="39864" y="68188"/>
                        <a:pt x="49778" y="68188"/>
                      </a:cubicBezTo>
                      <a:cubicBezTo>
                        <a:pt x="59691" y="68188"/>
                        <a:pt x="68188" y="59691"/>
                        <a:pt x="68188" y="49777"/>
                      </a:cubicBezTo>
                      <a:cubicBezTo>
                        <a:pt x="68188" y="39864"/>
                        <a:pt x="59691" y="31367"/>
                        <a:pt x="49778" y="3136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07" name="Freeform: Shape 2406">
                  <a:extLst>
                    <a:ext uri="{FF2B5EF4-FFF2-40B4-BE49-F238E27FC236}">
                      <a16:creationId xmlns:a16="http://schemas.microsoft.com/office/drawing/2014/main" id="{31744ECD-5A27-4210-8CD9-736EAAD148B4}"/>
                    </a:ext>
                  </a:extLst>
                </p:cNvPr>
                <p:cNvSpPr/>
                <p:nvPr/>
              </p:nvSpPr>
              <p:spPr>
                <a:xfrm>
                  <a:off x="3410690" y="3389136"/>
                  <a:ext cx="56648" cy="56648"/>
                </a:xfrm>
                <a:custGeom>
                  <a:avLst/>
                  <a:gdLst>
                    <a:gd name="connsiteX0" fmla="*/ 46945 w 56647"/>
                    <a:gd name="connsiteY0" fmla="*/ 31367 h 56647"/>
                    <a:gd name="connsiteX1" fmla="*/ 31367 w 56647"/>
                    <a:gd name="connsiteY1" fmla="*/ 46945 h 56647"/>
                    <a:gd name="connsiteX2" fmla="*/ 15789 w 56647"/>
                    <a:gd name="connsiteY2" fmla="*/ 31367 h 56647"/>
                    <a:gd name="connsiteX3" fmla="*/ 31367 w 56647"/>
                    <a:gd name="connsiteY3" fmla="*/ 15789 h 56647"/>
                    <a:gd name="connsiteX4" fmla="*/ 46945 w 56647"/>
                    <a:gd name="connsiteY4" fmla="*/ 3136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46945" y="31367"/>
                      </a:moveTo>
                      <a:cubicBezTo>
                        <a:pt x="46945" y="39971"/>
                        <a:pt x="39971" y="46945"/>
                        <a:pt x="31367" y="46945"/>
                      </a:cubicBezTo>
                      <a:cubicBezTo>
                        <a:pt x="22763" y="46945"/>
                        <a:pt x="15789" y="39971"/>
                        <a:pt x="15789" y="31367"/>
                      </a:cubicBezTo>
                      <a:cubicBezTo>
                        <a:pt x="15789" y="22763"/>
                        <a:pt x="22763" y="15789"/>
                        <a:pt x="31367" y="15789"/>
                      </a:cubicBezTo>
                      <a:cubicBezTo>
                        <a:pt x="39971" y="15789"/>
                        <a:pt x="46945" y="22763"/>
                        <a:pt x="46945" y="3136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08" name="Freeform: Shape 2407">
                  <a:extLst>
                    <a:ext uri="{FF2B5EF4-FFF2-40B4-BE49-F238E27FC236}">
                      <a16:creationId xmlns:a16="http://schemas.microsoft.com/office/drawing/2014/main" id="{9190A044-A259-4092-A01F-13787CF18216}"/>
                    </a:ext>
                  </a:extLst>
                </p:cNvPr>
                <p:cNvSpPr/>
                <p:nvPr/>
              </p:nvSpPr>
              <p:spPr>
                <a:xfrm>
                  <a:off x="3616038" y="3461361"/>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7205"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09" name="Freeform: Shape 2408">
                  <a:extLst>
                    <a:ext uri="{FF2B5EF4-FFF2-40B4-BE49-F238E27FC236}">
                      <a16:creationId xmlns:a16="http://schemas.microsoft.com/office/drawing/2014/main" id="{DE3DD345-C963-42C5-98B4-8EBD847B5531}"/>
                    </a:ext>
                  </a:extLst>
                </p:cNvPr>
                <p:cNvSpPr/>
                <p:nvPr/>
              </p:nvSpPr>
              <p:spPr>
                <a:xfrm>
                  <a:off x="3511240" y="3501015"/>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8448"/>
                        <a:pt x="44113" y="29951"/>
                      </a:cubicBezTo>
                      <a:cubicBezTo>
                        <a:pt x="44113" y="21454"/>
                        <a:pt x="38448" y="15789"/>
                        <a:pt x="29951" y="15789"/>
                      </a:cubicBezTo>
                      <a:cubicBezTo>
                        <a:pt x="21454" y="15789"/>
                        <a:pt x="15789" y="21454"/>
                        <a:pt x="15789" y="29951"/>
                      </a:cubicBezTo>
                      <a:cubicBezTo>
                        <a:pt x="15789" y="38448"/>
                        <a:pt x="22870"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10" name="Freeform: Shape 2409">
                  <a:extLst>
                    <a:ext uri="{FF2B5EF4-FFF2-40B4-BE49-F238E27FC236}">
                      <a16:creationId xmlns:a16="http://schemas.microsoft.com/office/drawing/2014/main" id="{823DBB98-22F7-4A85-BB5A-1F7BEAE0DC1B}"/>
                    </a:ext>
                  </a:extLst>
                </p:cNvPr>
                <p:cNvSpPr/>
                <p:nvPr/>
              </p:nvSpPr>
              <p:spPr>
                <a:xfrm>
                  <a:off x="3310141" y="3348066"/>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11" name="Freeform: Shape 2410">
                  <a:extLst>
                    <a:ext uri="{FF2B5EF4-FFF2-40B4-BE49-F238E27FC236}">
                      <a16:creationId xmlns:a16="http://schemas.microsoft.com/office/drawing/2014/main" id="{DC070CD7-65FB-45F7-BE4A-C10328BD1964}"/>
                    </a:ext>
                  </a:extLst>
                </p:cNvPr>
                <p:cNvSpPr/>
                <p:nvPr/>
              </p:nvSpPr>
              <p:spPr>
                <a:xfrm>
                  <a:off x="3430517" y="3457113"/>
                  <a:ext cx="42486" cy="42486"/>
                </a:xfrm>
                <a:custGeom>
                  <a:avLst/>
                  <a:gdLst>
                    <a:gd name="connsiteX0" fmla="*/ 21454 w 42485"/>
                    <a:gd name="connsiteY0" fmla="*/ 27118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8"/>
                      </a:moveTo>
                      <a:cubicBezTo>
                        <a:pt x="24286" y="27118"/>
                        <a:pt x="27119" y="24286"/>
                        <a:pt x="27119" y="21454"/>
                      </a:cubicBezTo>
                      <a:cubicBezTo>
                        <a:pt x="27119" y="18621"/>
                        <a:pt x="24286" y="15789"/>
                        <a:pt x="21454" y="15789"/>
                      </a:cubicBezTo>
                      <a:cubicBezTo>
                        <a:pt x="18622" y="15789"/>
                        <a:pt x="15789" y="18621"/>
                        <a:pt x="15789" y="21454"/>
                      </a:cubicBezTo>
                      <a:cubicBezTo>
                        <a:pt x="15789" y="24286"/>
                        <a:pt x="18622" y="27118"/>
                        <a:pt x="21454" y="2711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12" name="Freeform: Shape 2411">
                  <a:extLst>
                    <a:ext uri="{FF2B5EF4-FFF2-40B4-BE49-F238E27FC236}">
                      <a16:creationId xmlns:a16="http://schemas.microsoft.com/office/drawing/2014/main" id="{2DA6B479-42C9-42EF-A1B7-CE71FD3DF25A}"/>
                    </a:ext>
                  </a:extLst>
                </p:cNvPr>
                <p:cNvSpPr/>
                <p:nvPr/>
              </p:nvSpPr>
              <p:spPr>
                <a:xfrm>
                  <a:off x="3226585" y="3367893"/>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1"/>
                        <a:pt x="24286" y="15789"/>
                        <a:pt x="21454" y="15789"/>
                      </a:cubicBezTo>
                      <a:cubicBezTo>
                        <a:pt x="18621" y="15789"/>
                        <a:pt x="15789" y="18621"/>
                        <a:pt x="15789" y="21454"/>
                      </a:cubicBezTo>
                      <a:cubicBezTo>
                        <a:pt x="15789" y="24286"/>
                        <a:pt x="18621" y="27119"/>
                        <a:pt x="21454" y="2711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13" name="Freeform: Shape 2412">
                  <a:extLst>
                    <a:ext uri="{FF2B5EF4-FFF2-40B4-BE49-F238E27FC236}">
                      <a16:creationId xmlns:a16="http://schemas.microsoft.com/office/drawing/2014/main" id="{94294D12-F9AC-4671-8CC0-E2E34535D760}"/>
                    </a:ext>
                  </a:extLst>
                </p:cNvPr>
                <p:cNvSpPr/>
                <p:nvPr/>
              </p:nvSpPr>
              <p:spPr>
                <a:xfrm>
                  <a:off x="3743495" y="3519425"/>
                  <a:ext cx="42486" cy="42486"/>
                </a:xfrm>
                <a:custGeom>
                  <a:avLst/>
                  <a:gdLst>
                    <a:gd name="connsiteX0" fmla="*/ 22870 w 42485"/>
                    <a:gd name="connsiteY0" fmla="*/ 29951 h 42485"/>
                    <a:gd name="connsiteX1" fmla="*/ 29951 w 42485"/>
                    <a:gd name="connsiteY1" fmla="*/ 22870 h 42485"/>
                    <a:gd name="connsiteX2" fmla="*/ 22870 w 42485"/>
                    <a:gd name="connsiteY2" fmla="*/ 15789 h 42485"/>
                    <a:gd name="connsiteX3" fmla="*/ 15789 w 42485"/>
                    <a:gd name="connsiteY3" fmla="*/ 22870 h 42485"/>
                    <a:gd name="connsiteX4" fmla="*/ 22870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29951"/>
                      </a:moveTo>
                      <a:cubicBezTo>
                        <a:pt x="27119" y="29951"/>
                        <a:pt x="29951" y="27119"/>
                        <a:pt x="29951" y="22870"/>
                      </a:cubicBezTo>
                      <a:cubicBezTo>
                        <a:pt x="29951" y="18621"/>
                        <a:pt x="27119" y="15789"/>
                        <a:pt x="22870" y="15789"/>
                      </a:cubicBezTo>
                      <a:cubicBezTo>
                        <a:pt x="18621" y="15789"/>
                        <a:pt x="15789" y="18621"/>
                        <a:pt x="15789" y="22870"/>
                      </a:cubicBezTo>
                      <a:cubicBezTo>
                        <a:pt x="15789" y="25702"/>
                        <a:pt x="20038" y="29951"/>
                        <a:pt x="22870" y="2995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14" name="Freeform: Shape 2413">
                  <a:extLst>
                    <a:ext uri="{FF2B5EF4-FFF2-40B4-BE49-F238E27FC236}">
                      <a16:creationId xmlns:a16="http://schemas.microsoft.com/office/drawing/2014/main" id="{3B6DD125-B34A-4132-ACB9-DA89788F805E}"/>
                    </a:ext>
                  </a:extLst>
                </p:cNvPr>
                <p:cNvSpPr/>
                <p:nvPr/>
              </p:nvSpPr>
              <p:spPr>
                <a:xfrm>
                  <a:off x="3665605" y="3503847"/>
                  <a:ext cx="42486" cy="42486"/>
                </a:xfrm>
                <a:custGeom>
                  <a:avLst/>
                  <a:gdLst>
                    <a:gd name="connsiteX0" fmla="*/ 22870 w 42485"/>
                    <a:gd name="connsiteY0" fmla="*/ 29951 h 42485"/>
                    <a:gd name="connsiteX1" fmla="*/ 29951 w 42485"/>
                    <a:gd name="connsiteY1" fmla="*/ 22870 h 42485"/>
                    <a:gd name="connsiteX2" fmla="*/ 22870 w 42485"/>
                    <a:gd name="connsiteY2" fmla="*/ 15789 h 42485"/>
                    <a:gd name="connsiteX3" fmla="*/ 15789 w 42485"/>
                    <a:gd name="connsiteY3" fmla="*/ 22870 h 42485"/>
                    <a:gd name="connsiteX4" fmla="*/ 22870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29951"/>
                      </a:moveTo>
                      <a:cubicBezTo>
                        <a:pt x="27119" y="29951"/>
                        <a:pt x="29951" y="27119"/>
                        <a:pt x="29951" y="22870"/>
                      </a:cubicBezTo>
                      <a:cubicBezTo>
                        <a:pt x="29951" y="18622"/>
                        <a:pt x="27119" y="15789"/>
                        <a:pt x="22870" y="15789"/>
                      </a:cubicBezTo>
                      <a:cubicBezTo>
                        <a:pt x="18621" y="15789"/>
                        <a:pt x="15789" y="18622"/>
                        <a:pt x="15789" y="22870"/>
                      </a:cubicBezTo>
                      <a:cubicBezTo>
                        <a:pt x="15789" y="25703"/>
                        <a:pt x="18621" y="29951"/>
                        <a:pt x="22870" y="2995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15" name="Freeform: Shape 2414">
                  <a:extLst>
                    <a:ext uri="{FF2B5EF4-FFF2-40B4-BE49-F238E27FC236}">
                      <a16:creationId xmlns:a16="http://schemas.microsoft.com/office/drawing/2014/main" id="{5F050ECD-9FA1-4404-8C51-0A2AE7DEFEBC}"/>
                    </a:ext>
                  </a:extLst>
                </p:cNvPr>
                <p:cNvSpPr/>
                <p:nvPr/>
              </p:nvSpPr>
              <p:spPr>
                <a:xfrm>
                  <a:off x="3359707" y="3345234"/>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7205" y="38448"/>
                        <a:pt x="22870"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16" name="Freeform: Shape 2415">
                  <a:extLst>
                    <a:ext uri="{FF2B5EF4-FFF2-40B4-BE49-F238E27FC236}">
                      <a16:creationId xmlns:a16="http://schemas.microsoft.com/office/drawing/2014/main" id="{C96516D8-6384-4759-8D0D-4C18B5E88B64}"/>
                    </a:ext>
                  </a:extLst>
                </p:cNvPr>
                <p:cNvSpPr/>
                <p:nvPr/>
              </p:nvSpPr>
              <p:spPr>
                <a:xfrm>
                  <a:off x="3409274" y="3544917"/>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1"/>
                        <a:pt x="24286" y="15789"/>
                        <a:pt x="21454" y="15789"/>
                      </a:cubicBezTo>
                      <a:cubicBezTo>
                        <a:pt x="18622" y="15789"/>
                        <a:pt x="15789" y="18621"/>
                        <a:pt x="15789" y="21454"/>
                      </a:cubicBezTo>
                      <a:cubicBezTo>
                        <a:pt x="15789" y="24286"/>
                        <a:pt x="18622" y="27119"/>
                        <a:pt x="21454" y="2711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17" name="Freeform: Shape 2416">
                  <a:extLst>
                    <a:ext uri="{FF2B5EF4-FFF2-40B4-BE49-F238E27FC236}">
                      <a16:creationId xmlns:a16="http://schemas.microsoft.com/office/drawing/2014/main" id="{366DF21C-A476-4321-AE05-A0340439F8E9}"/>
                    </a:ext>
                  </a:extLst>
                </p:cNvPr>
                <p:cNvSpPr/>
                <p:nvPr/>
              </p:nvSpPr>
              <p:spPr>
                <a:xfrm>
                  <a:off x="3407858" y="3512344"/>
                  <a:ext cx="28324" cy="28324"/>
                </a:xfrm>
                <a:custGeom>
                  <a:avLst/>
                  <a:gdLst>
                    <a:gd name="connsiteX0" fmla="*/ 20038 w 28323"/>
                    <a:gd name="connsiteY0" fmla="*/ 24286 h 28323"/>
                    <a:gd name="connsiteX1" fmla="*/ 24286 w 28323"/>
                    <a:gd name="connsiteY1" fmla="*/ 20038 h 28323"/>
                    <a:gd name="connsiteX2" fmla="*/ 20038 w 28323"/>
                    <a:gd name="connsiteY2" fmla="*/ 15789 h 28323"/>
                    <a:gd name="connsiteX3" fmla="*/ 15789 w 28323"/>
                    <a:gd name="connsiteY3" fmla="*/ 20038 h 28323"/>
                    <a:gd name="connsiteX4" fmla="*/ 20038 w 28323"/>
                    <a:gd name="connsiteY4" fmla="*/ 24286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0038" y="24286"/>
                      </a:moveTo>
                      <a:cubicBezTo>
                        <a:pt x="22870" y="24286"/>
                        <a:pt x="24286" y="22870"/>
                        <a:pt x="24286" y="20038"/>
                      </a:cubicBezTo>
                      <a:cubicBezTo>
                        <a:pt x="24286" y="17205"/>
                        <a:pt x="22870" y="15789"/>
                        <a:pt x="20038" y="15789"/>
                      </a:cubicBezTo>
                      <a:cubicBezTo>
                        <a:pt x="17205" y="15789"/>
                        <a:pt x="15789" y="17205"/>
                        <a:pt x="15789" y="20038"/>
                      </a:cubicBezTo>
                      <a:cubicBezTo>
                        <a:pt x="15789" y="21454"/>
                        <a:pt x="17205" y="24286"/>
                        <a:pt x="20038" y="2428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18" name="Freeform: Shape 2417">
                  <a:extLst>
                    <a:ext uri="{FF2B5EF4-FFF2-40B4-BE49-F238E27FC236}">
                      <a16:creationId xmlns:a16="http://schemas.microsoft.com/office/drawing/2014/main" id="{F8DB9E88-B1CF-4F31-AD12-DD92EAB13E93}"/>
                    </a:ext>
                  </a:extLst>
                </p:cNvPr>
                <p:cNvSpPr/>
                <p:nvPr/>
              </p:nvSpPr>
              <p:spPr>
                <a:xfrm>
                  <a:off x="1497416" y="1713782"/>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8" y="32783"/>
                        <a:pt x="38448" y="27119"/>
                      </a:cubicBezTo>
                      <a:cubicBezTo>
                        <a:pt x="38448" y="21454"/>
                        <a:pt x="32783" y="15789"/>
                        <a:pt x="27119" y="15789"/>
                      </a:cubicBezTo>
                      <a:cubicBezTo>
                        <a:pt x="21454" y="15789"/>
                        <a:pt x="15789" y="21454"/>
                        <a:pt x="15789" y="27119"/>
                      </a:cubicBezTo>
                      <a:cubicBezTo>
                        <a:pt x="15789" y="32783"/>
                        <a:pt x="21454" y="38448"/>
                        <a:pt x="27119"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19" name="Freeform: Shape 2418">
                  <a:extLst>
                    <a:ext uri="{FF2B5EF4-FFF2-40B4-BE49-F238E27FC236}">
                      <a16:creationId xmlns:a16="http://schemas.microsoft.com/office/drawing/2014/main" id="{D847C0BF-A521-4404-890B-A35024D4ED38}"/>
                    </a:ext>
                  </a:extLst>
                </p:cNvPr>
                <p:cNvSpPr/>
                <p:nvPr/>
              </p:nvSpPr>
              <p:spPr>
                <a:xfrm>
                  <a:off x="1252415" y="1160051"/>
                  <a:ext cx="42486" cy="42486"/>
                </a:xfrm>
                <a:custGeom>
                  <a:avLst/>
                  <a:gdLst>
                    <a:gd name="connsiteX0" fmla="*/ 38448 w 42485"/>
                    <a:gd name="connsiteY0" fmla="*/ 27119 h 42485"/>
                    <a:gd name="connsiteX1" fmla="*/ 27119 w 42485"/>
                    <a:gd name="connsiteY1" fmla="*/ 38448 h 42485"/>
                    <a:gd name="connsiteX2" fmla="*/ 15789 w 42485"/>
                    <a:gd name="connsiteY2" fmla="*/ 27119 h 42485"/>
                    <a:gd name="connsiteX3" fmla="*/ 27119 w 42485"/>
                    <a:gd name="connsiteY3" fmla="*/ 15789 h 42485"/>
                    <a:gd name="connsiteX4" fmla="*/ 38448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8448" y="27119"/>
                      </a:moveTo>
                      <a:cubicBezTo>
                        <a:pt x="38448" y="33376"/>
                        <a:pt x="33376" y="38448"/>
                        <a:pt x="27119" y="38448"/>
                      </a:cubicBezTo>
                      <a:cubicBezTo>
                        <a:pt x="20861" y="38448"/>
                        <a:pt x="15789" y="33376"/>
                        <a:pt x="15789" y="27119"/>
                      </a:cubicBezTo>
                      <a:cubicBezTo>
                        <a:pt x="15789" y="20861"/>
                        <a:pt x="20861" y="15789"/>
                        <a:pt x="27119" y="15789"/>
                      </a:cubicBezTo>
                      <a:cubicBezTo>
                        <a:pt x="33376" y="15789"/>
                        <a:pt x="38448" y="20861"/>
                        <a:pt x="38448" y="2711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20" name="Freeform: Shape 2419">
                  <a:extLst>
                    <a:ext uri="{FF2B5EF4-FFF2-40B4-BE49-F238E27FC236}">
                      <a16:creationId xmlns:a16="http://schemas.microsoft.com/office/drawing/2014/main" id="{BA7A37DC-7065-4594-BDBB-1E88F0188D52}"/>
                    </a:ext>
                  </a:extLst>
                </p:cNvPr>
                <p:cNvSpPr/>
                <p:nvPr/>
              </p:nvSpPr>
              <p:spPr>
                <a:xfrm>
                  <a:off x="826141" y="1175630"/>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8" y="32783"/>
                        <a:pt x="38448" y="27119"/>
                      </a:cubicBezTo>
                      <a:cubicBezTo>
                        <a:pt x="38448" y="21454"/>
                        <a:pt x="32783" y="15789"/>
                        <a:pt x="27119" y="15789"/>
                      </a:cubicBezTo>
                      <a:cubicBezTo>
                        <a:pt x="21454" y="15789"/>
                        <a:pt x="15789" y="21454"/>
                        <a:pt x="15789" y="27119"/>
                      </a:cubicBezTo>
                      <a:cubicBezTo>
                        <a:pt x="15789" y="32783"/>
                        <a:pt x="21454" y="38448"/>
                        <a:pt x="27119"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21" name="Freeform: Shape 2420">
                  <a:extLst>
                    <a:ext uri="{FF2B5EF4-FFF2-40B4-BE49-F238E27FC236}">
                      <a16:creationId xmlns:a16="http://schemas.microsoft.com/office/drawing/2014/main" id="{E97E2669-7982-44B8-A0AF-782EFCE7DAB0}"/>
                    </a:ext>
                  </a:extLst>
                </p:cNvPr>
                <p:cNvSpPr/>
                <p:nvPr/>
              </p:nvSpPr>
              <p:spPr>
                <a:xfrm>
                  <a:off x="906864" y="1406469"/>
                  <a:ext cx="42486" cy="42486"/>
                </a:xfrm>
                <a:custGeom>
                  <a:avLst/>
                  <a:gdLst>
                    <a:gd name="connsiteX0" fmla="*/ 38448 w 42485"/>
                    <a:gd name="connsiteY0" fmla="*/ 27119 h 42485"/>
                    <a:gd name="connsiteX1" fmla="*/ 27119 w 42485"/>
                    <a:gd name="connsiteY1" fmla="*/ 38448 h 42485"/>
                    <a:gd name="connsiteX2" fmla="*/ 15789 w 42485"/>
                    <a:gd name="connsiteY2" fmla="*/ 27119 h 42485"/>
                    <a:gd name="connsiteX3" fmla="*/ 27119 w 42485"/>
                    <a:gd name="connsiteY3" fmla="*/ 15789 h 42485"/>
                    <a:gd name="connsiteX4" fmla="*/ 38448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8448" y="27119"/>
                      </a:moveTo>
                      <a:cubicBezTo>
                        <a:pt x="38448" y="33376"/>
                        <a:pt x="33376" y="38448"/>
                        <a:pt x="27119" y="38448"/>
                      </a:cubicBezTo>
                      <a:cubicBezTo>
                        <a:pt x="20861" y="38448"/>
                        <a:pt x="15789" y="33376"/>
                        <a:pt x="15789" y="27119"/>
                      </a:cubicBezTo>
                      <a:cubicBezTo>
                        <a:pt x="15789" y="20861"/>
                        <a:pt x="20861" y="15789"/>
                        <a:pt x="27119" y="15789"/>
                      </a:cubicBezTo>
                      <a:cubicBezTo>
                        <a:pt x="33376" y="15789"/>
                        <a:pt x="38448" y="20861"/>
                        <a:pt x="38448" y="2711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22" name="Freeform: Shape 2421">
                  <a:extLst>
                    <a:ext uri="{FF2B5EF4-FFF2-40B4-BE49-F238E27FC236}">
                      <a16:creationId xmlns:a16="http://schemas.microsoft.com/office/drawing/2014/main" id="{5182C0FF-26E3-4C08-81DC-CADDEE58AF90}"/>
                    </a:ext>
                  </a:extLst>
                </p:cNvPr>
                <p:cNvSpPr/>
                <p:nvPr/>
              </p:nvSpPr>
              <p:spPr>
                <a:xfrm>
                  <a:off x="2032736" y="963201"/>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8" y="32783"/>
                        <a:pt x="38448" y="27119"/>
                      </a:cubicBezTo>
                      <a:cubicBezTo>
                        <a:pt x="38448" y="21454"/>
                        <a:pt x="32783" y="15789"/>
                        <a:pt x="27119" y="15789"/>
                      </a:cubicBezTo>
                      <a:cubicBezTo>
                        <a:pt x="21454" y="15789"/>
                        <a:pt x="15789" y="21454"/>
                        <a:pt x="15789" y="27119"/>
                      </a:cubicBezTo>
                      <a:cubicBezTo>
                        <a:pt x="15789" y="32783"/>
                        <a:pt x="20038" y="38448"/>
                        <a:pt x="27119"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23" name="Freeform: Shape 2422">
                  <a:extLst>
                    <a:ext uri="{FF2B5EF4-FFF2-40B4-BE49-F238E27FC236}">
                      <a16:creationId xmlns:a16="http://schemas.microsoft.com/office/drawing/2014/main" id="{A04B4456-9AF1-48BD-9581-770240D998BC}"/>
                    </a:ext>
                  </a:extLst>
                </p:cNvPr>
                <p:cNvSpPr/>
                <p:nvPr/>
              </p:nvSpPr>
              <p:spPr>
                <a:xfrm>
                  <a:off x="1415277" y="1356902"/>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24" name="Freeform: Shape 2423">
                  <a:extLst>
                    <a:ext uri="{FF2B5EF4-FFF2-40B4-BE49-F238E27FC236}">
                      <a16:creationId xmlns:a16="http://schemas.microsoft.com/office/drawing/2014/main" id="{C5B77753-3684-40DF-AB3E-B9A5E43A20F3}"/>
                    </a:ext>
                  </a:extLst>
                </p:cNvPr>
                <p:cNvSpPr/>
                <p:nvPr/>
              </p:nvSpPr>
              <p:spPr>
                <a:xfrm>
                  <a:off x="1953429" y="1369648"/>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25" name="Freeform: Shape 2424">
                  <a:extLst>
                    <a:ext uri="{FF2B5EF4-FFF2-40B4-BE49-F238E27FC236}">
                      <a16:creationId xmlns:a16="http://schemas.microsoft.com/office/drawing/2014/main" id="{D1DD2A8F-0D49-478B-BF9D-69DC5D1D1D93}"/>
                    </a:ext>
                  </a:extLst>
                </p:cNvPr>
                <p:cNvSpPr/>
                <p:nvPr/>
              </p:nvSpPr>
              <p:spPr>
                <a:xfrm>
                  <a:off x="2521322" y="1172797"/>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26" name="Freeform: Shape 2425">
                  <a:extLst>
                    <a:ext uri="{FF2B5EF4-FFF2-40B4-BE49-F238E27FC236}">
                      <a16:creationId xmlns:a16="http://schemas.microsoft.com/office/drawing/2014/main" id="{6749D681-7FA1-41D9-8C13-59D3B49DC1F0}"/>
                    </a:ext>
                  </a:extLst>
                </p:cNvPr>
                <p:cNvSpPr/>
                <p:nvPr/>
              </p:nvSpPr>
              <p:spPr>
                <a:xfrm>
                  <a:off x="3781732" y="1709533"/>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27" name="Freeform: Shape 2426">
                  <a:extLst>
                    <a:ext uri="{FF2B5EF4-FFF2-40B4-BE49-F238E27FC236}">
                      <a16:creationId xmlns:a16="http://schemas.microsoft.com/office/drawing/2014/main" id="{4E3F64DB-83C2-4327-912F-9C271092AE93}"/>
                    </a:ext>
                  </a:extLst>
                </p:cNvPr>
                <p:cNvSpPr/>
                <p:nvPr/>
              </p:nvSpPr>
              <p:spPr>
                <a:xfrm>
                  <a:off x="2657276" y="3149799"/>
                  <a:ext cx="56648" cy="56648"/>
                </a:xfrm>
                <a:custGeom>
                  <a:avLst/>
                  <a:gdLst>
                    <a:gd name="connsiteX0" fmla="*/ 34200 w 56647"/>
                    <a:gd name="connsiteY0" fmla="*/ 52610 h 56647"/>
                    <a:gd name="connsiteX1" fmla="*/ 52610 w 56647"/>
                    <a:gd name="connsiteY1" fmla="*/ 34200 h 56647"/>
                    <a:gd name="connsiteX2" fmla="*/ 34200 w 56647"/>
                    <a:gd name="connsiteY2" fmla="*/ 15789 h 56647"/>
                    <a:gd name="connsiteX3" fmla="*/ 15789 w 56647"/>
                    <a:gd name="connsiteY3" fmla="*/ 34200 h 56647"/>
                    <a:gd name="connsiteX4" fmla="*/ 34200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200" y="52610"/>
                      </a:moveTo>
                      <a:cubicBezTo>
                        <a:pt x="44113" y="52610"/>
                        <a:pt x="52610" y="44113"/>
                        <a:pt x="52610" y="34200"/>
                      </a:cubicBezTo>
                      <a:cubicBezTo>
                        <a:pt x="52610" y="24286"/>
                        <a:pt x="44113" y="15789"/>
                        <a:pt x="34200" y="15789"/>
                      </a:cubicBezTo>
                      <a:cubicBezTo>
                        <a:pt x="24286" y="15789"/>
                        <a:pt x="15789" y="24286"/>
                        <a:pt x="15789" y="34200"/>
                      </a:cubicBezTo>
                      <a:cubicBezTo>
                        <a:pt x="17205" y="45529"/>
                        <a:pt x="24286" y="52610"/>
                        <a:pt x="34200" y="5261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28" name="Freeform: Shape 2427">
                  <a:extLst>
                    <a:ext uri="{FF2B5EF4-FFF2-40B4-BE49-F238E27FC236}">
                      <a16:creationId xmlns:a16="http://schemas.microsoft.com/office/drawing/2014/main" id="{B09EB7F5-6C7B-49B8-AEEE-D4FD654BBD51}"/>
                    </a:ext>
                  </a:extLst>
                </p:cNvPr>
                <p:cNvSpPr/>
                <p:nvPr/>
              </p:nvSpPr>
              <p:spPr>
                <a:xfrm>
                  <a:off x="2662941" y="3523674"/>
                  <a:ext cx="99133" cy="99133"/>
                </a:xfrm>
                <a:custGeom>
                  <a:avLst/>
                  <a:gdLst>
                    <a:gd name="connsiteX0" fmla="*/ 86599 w 99133"/>
                    <a:gd name="connsiteY0" fmla="*/ 51194 h 99133"/>
                    <a:gd name="connsiteX1" fmla="*/ 51194 w 99133"/>
                    <a:gd name="connsiteY1" fmla="*/ 86599 h 99133"/>
                    <a:gd name="connsiteX2" fmla="*/ 15789 w 99133"/>
                    <a:gd name="connsiteY2" fmla="*/ 51194 h 99133"/>
                    <a:gd name="connsiteX3" fmla="*/ 51194 w 99133"/>
                    <a:gd name="connsiteY3" fmla="*/ 15789 h 99133"/>
                    <a:gd name="connsiteX4" fmla="*/ 86599 w 99133"/>
                    <a:gd name="connsiteY4" fmla="*/ 51194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86599" y="51194"/>
                      </a:moveTo>
                      <a:cubicBezTo>
                        <a:pt x="86599" y="70747"/>
                        <a:pt x="70747" y="86599"/>
                        <a:pt x="51194" y="86599"/>
                      </a:cubicBezTo>
                      <a:cubicBezTo>
                        <a:pt x="31640" y="86599"/>
                        <a:pt x="15789" y="70747"/>
                        <a:pt x="15789" y="51194"/>
                      </a:cubicBezTo>
                      <a:cubicBezTo>
                        <a:pt x="15789" y="31640"/>
                        <a:pt x="31640" y="15789"/>
                        <a:pt x="51194" y="15789"/>
                      </a:cubicBezTo>
                      <a:cubicBezTo>
                        <a:pt x="70747" y="15789"/>
                        <a:pt x="86599" y="31640"/>
                        <a:pt x="86599" y="5119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29" name="Freeform: Shape 2428">
                  <a:extLst>
                    <a:ext uri="{FF2B5EF4-FFF2-40B4-BE49-F238E27FC236}">
                      <a16:creationId xmlns:a16="http://schemas.microsoft.com/office/drawing/2014/main" id="{42CCC45E-FE05-4665-B20A-D4A06A015853}"/>
                    </a:ext>
                  </a:extLst>
                </p:cNvPr>
                <p:cNvSpPr/>
                <p:nvPr/>
              </p:nvSpPr>
              <p:spPr>
                <a:xfrm>
                  <a:off x="3312973" y="3900381"/>
                  <a:ext cx="56648" cy="56648"/>
                </a:xfrm>
                <a:custGeom>
                  <a:avLst/>
                  <a:gdLst>
                    <a:gd name="connsiteX0" fmla="*/ 34199 w 56647"/>
                    <a:gd name="connsiteY0" fmla="*/ 52610 h 56647"/>
                    <a:gd name="connsiteX1" fmla="*/ 52610 w 56647"/>
                    <a:gd name="connsiteY1" fmla="*/ 34200 h 56647"/>
                    <a:gd name="connsiteX2" fmla="*/ 34199 w 56647"/>
                    <a:gd name="connsiteY2" fmla="*/ 15789 h 56647"/>
                    <a:gd name="connsiteX3" fmla="*/ 15789 w 56647"/>
                    <a:gd name="connsiteY3" fmla="*/ 34200 h 56647"/>
                    <a:gd name="connsiteX4" fmla="*/ 34199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199" y="52610"/>
                      </a:moveTo>
                      <a:cubicBezTo>
                        <a:pt x="44113" y="52610"/>
                        <a:pt x="52610" y="44113"/>
                        <a:pt x="52610" y="34200"/>
                      </a:cubicBezTo>
                      <a:cubicBezTo>
                        <a:pt x="52610" y="24286"/>
                        <a:pt x="44113" y="15789"/>
                        <a:pt x="34199" y="15789"/>
                      </a:cubicBezTo>
                      <a:cubicBezTo>
                        <a:pt x="24286" y="15789"/>
                        <a:pt x="15789" y="24286"/>
                        <a:pt x="15789" y="34200"/>
                      </a:cubicBezTo>
                      <a:cubicBezTo>
                        <a:pt x="15789" y="44113"/>
                        <a:pt x="24286" y="52610"/>
                        <a:pt x="34199" y="5261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30" name="Freeform: Shape 2429">
                  <a:extLst>
                    <a:ext uri="{FF2B5EF4-FFF2-40B4-BE49-F238E27FC236}">
                      <a16:creationId xmlns:a16="http://schemas.microsoft.com/office/drawing/2014/main" id="{C58CAFA4-B989-40CB-B3EF-3B851CA92267}"/>
                    </a:ext>
                  </a:extLst>
                </p:cNvPr>
                <p:cNvSpPr/>
                <p:nvPr/>
              </p:nvSpPr>
              <p:spPr>
                <a:xfrm>
                  <a:off x="3535315" y="3809744"/>
                  <a:ext cx="56648" cy="56648"/>
                </a:xfrm>
                <a:custGeom>
                  <a:avLst/>
                  <a:gdLst>
                    <a:gd name="connsiteX0" fmla="*/ 34200 w 56647"/>
                    <a:gd name="connsiteY0" fmla="*/ 52610 h 56647"/>
                    <a:gd name="connsiteX1" fmla="*/ 52610 w 56647"/>
                    <a:gd name="connsiteY1" fmla="*/ 34200 h 56647"/>
                    <a:gd name="connsiteX2" fmla="*/ 34200 w 56647"/>
                    <a:gd name="connsiteY2" fmla="*/ 15789 h 56647"/>
                    <a:gd name="connsiteX3" fmla="*/ 15789 w 56647"/>
                    <a:gd name="connsiteY3" fmla="*/ 34200 h 56647"/>
                    <a:gd name="connsiteX4" fmla="*/ 34200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200" y="52610"/>
                      </a:moveTo>
                      <a:cubicBezTo>
                        <a:pt x="44113" y="52610"/>
                        <a:pt x="52610" y="44113"/>
                        <a:pt x="52610" y="34200"/>
                      </a:cubicBezTo>
                      <a:cubicBezTo>
                        <a:pt x="52610" y="24286"/>
                        <a:pt x="44113" y="15789"/>
                        <a:pt x="34200" y="15789"/>
                      </a:cubicBezTo>
                      <a:cubicBezTo>
                        <a:pt x="24286" y="15789"/>
                        <a:pt x="15789" y="24286"/>
                        <a:pt x="15789" y="34200"/>
                      </a:cubicBezTo>
                      <a:cubicBezTo>
                        <a:pt x="17205" y="44113"/>
                        <a:pt x="24286" y="52610"/>
                        <a:pt x="34200" y="5261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31" name="Freeform: Shape 2430">
                  <a:extLst>
                    <a:ext uri="{FF2B5EF4-FFF2-40B4-BE49-F238E27FC236}">
                      <a16:creationId xmlns:a16="http://schemas.microsoft.com/office/drawing/2014/main" id="{E2C3291F-C463-44CF-8DCE-4C0F956E7453}"/>
                    </a:ext>
                  </a:extLst>
                </p:cNvPr>
                <p:cNvSpPr/>
                <p:nvPr/>
              </p:nvSpPr>
              <p:spPr>
                <a:xfrm>
                  <a:off x="4448759" y="1213867"/>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32" name="Freeform: Shape 2431">
                  <a:extLst>
                    <a:ext uri="{FF2B5EF4-FFF2-40B4-BE49-F238E27FC236}">
                      <a16:creationId xmlns:a16="http://schemas.microsoft.com/office/drawing/2014/main" id="{DE83A2FB-A4B1-4E9A-A5CB-21A3F2CB3E16}"/>
                    </a:ext>
                  </a:extLst>
                </p:cNvPr>
                <p:cNvSpPr/>
                <p:nvPr/>
              </p:nvSpPr>
              <p:spPr>
                <a:xfrm>
                  <a:off x="4326966" y="738027"/>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33" name="Freeform: Shape 2432">
                  <a:extLst>
                    <a:ext uri="{FF2B5EF4-FFF2-40B4-BE49-F238E27FC236}">
                      <a16:creationId xmlns:a16="http://schemas.microsoft.com/office/drawing/2014/main" id="{48A78798-E5EA-4A91-9D0A-CC53DE2926EE}"/>
                    </a:ext>
                  </a:extLst>
                </p:cNvPr>
                <p:cNvSpPr/>
                <p:nvPr/>
              </p:nvSpPr>
              <p:spPr>
                <a:xfrm>
                  <a:off x="6951169" y="2996851"/>
                  <a:ext cx="42486" cy="42486"/>
                </a:xfrm>
                <a:custGeom>
                  <a:avLst/>
                  <a:gdLst>
                    <a:gd name="connsiteX0" fmla="*/ 22870 w 42485"/>
                    <a:gd name="connsiteY0" fmla="*/ 15789 h 42485"/>
                    <a:gd name="connsiteX1" fmla="*/ 28535 w 42485"/>
                    <a:gd name="connsiteY1" fmla="*/ 22870 h 42485"/>
                    <a:gd name="connsiteX2" fmla="*/ 21454 w 42485"/>
                    <a:gd name="connsiteY2" fmla="*/ 28535 h 42485"/>
                    <a:gd name="connsiteX3" fmla="*/ 15789 w 42485"/>
                    <a:gd name="connsiteY3" fmla="*/ 21454 h 42485"/>
                    <a:gd name="connsiteX4" fmla="*/ 22870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15789"/>
                      </a:moveTo>
                      <a:cubicBezTo>
                        <a:pt x="27118" y="15789"/>
                        <a:pt x="29951" y="20037"/>
                        <a:pt x="28535" y="22870"/>
                      </a:cubicBezTo>
                      <a:cubicBezTo>
                        <a:pt x="28535" y="27118"/>
                        <a:pt x="24286" y="29951"/>
                        <a:pt x="21454" y="28535"/>
                      </a:cubicBezTo>
                      <a:cubicBezTo>
                        <a:pt x="17205" y="28535"/>
                        <a:pt x="15789" y="24286"/>
                        <a:pt x="15789" y="21454"/>
                      </a:cubicBezTo>
                      <a:cubicBezTo>
                        <a:pt x="15789" y="18621"/>
                        <a:pt x="20037" y="15789"/>
                        <a:pt x="22870"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34" name="Freeform: Shape 2433">
                  <a:extLst>
                    <a:ext uri="{FF2B5EF4-FFF2-40B4-BE49-F238E27FC236}">
                      <a16:creationId xmlns:a16="http://schemas.microsoft.com/office/drawing/2014/main" id="{70560A6B-6330-4800-8E76-43665F1D98E9}"/>
                    </a:ext>
                  </a:extLst>
                </p:cNvPr>
                <p:cNvSpPr/>
                <p:nvPr/>
              </p:nvSpPr>
              <p:spPr>
                <a:xfrm>
                  <a:off x="7004984" y="2904583"/>
                  <a:ext cx="56648" cy="56648"/>
                </a:xfrm>
                <a:custGeom>
                  <a:avLst/>
                  <a:gdLst>
                    <a:gd name="connsiteX0" fmla="*/ 32783 w 56647"/>
                    <a:gd name="connsiteY0" fmla="*/ 16004 h 56647"/>
                    <a:gd name="connsiteX1" fmla="*/ 46945 w 56647"/>
                    <a:gd name="connsiteY1" fmla="*/ 32999 h 56647"/>
                    <a:gd name="connsiteX2" fmla="*/ 29951 w 56647"/>
                    <a:gd name="connsiteY2" fmla="*/ 47161 h 56647"/>
                    <a:gd name="connsiteX3" fmla="*/ 15789 w 56647"/>
                    <a:gd name="connsiteY3" fmla="*/ 30166 h 56647"/>
                    <a:gd name="connsiteX4" fmla="*/ 32783 w 56647"/>
                    <a:gd name="connsiteY4" fmla="*/ 16004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16004"/>
                      </a:moveTo>
                      <a:cubicBezTo>
                        <a:pt x="41281" y="17420"/>
                        <a:pt x="46945" y="24501"/>
                        <a:pt x="46945" y="32999"/>
                      </a:cubicBezTo>
                      <a:cubicBezTo>
                        <a:pt x="45529" y="41496"/>
                        <a:pt x="38448" y="47161"/>
                        <a:pt x="29951" y="47161"/>
                      </a:cubicBezTo>
                      <a:cubicBezTo>
                        <a:pt x="21454" y="45744"/>
                        <a:pt x="15789" y="38663"/>
                        <a:pt x="15789" y="30166"/>
                      </a:cubicBezTo>
                      <a:cubicBezTo>
                        <a:pt x="17205" y="20253"/>
                        <a:pt x="24286" y="14588"/>
                        <a:pt x="32783" y="1600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35" name="Freeform: Shape 2434">
                  <a:extLst>
                    <a:ext uri="{FF2B5EF4-FFF2-40B4-BE49-F238E27FC236}">
                      <a16:creationId xmlns:a16="http://schemas.microsoft.com/office/drawing/2014/main" id="{C4A46F7B-6C81-49D3-A0D8-2310CA43C176}"/>
                    </a:ext>
                  </a:extLst>
                </p:cNvPr>
                <p:cNvSpPr/>
                <p:nvPr/>
              </p:nvSpPr>
              <p:spPr>
                <a:xfrm>
                  <a:off x="7105533" y="2974192"/>
                  <a:ext cx="42486" cy="42486"/>
                </a:xfrm>
                <a:custGeom>
                  <a:avLst/>
                  <a:gdLst>
                    <a:gd name="connsiteX0" fmla="*/ 29951 w 42485"/>
                    <a:gd name="connsiteY0" fmla="*/ 15789 h 42485"/>
                    <a:gd name="connsiteX1" fmla="*/ 39864 w 42485"/>
                    <a:gd name="connsiteY1" fmla="*/ 28535 h 42485"/>
                    <a:gd name="connsiteX2" fmla="*/ 27119 w 42485"/>
                    <a:gd name="connsiteY2" fmla="*/ 38448 h 42485"/>
                    <a:gd name="connsiteX3" fmla="*/ 15789 w 42485"/>
                    <a:gd name="connsiteY3" fmla="*/ 25702 h 42485"/>
                    <a:gd name="connsiteX4" fmla="*/ 29951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9951" y="15789"/>
                      </a:moveTo>
                      <a:cubicBezTo>
                        <a:pt x="37032" y="15789"/>
                        <a:pt x="41281" y="21454"/>
                        <a:pt x="39864" y="28535"/>
                      </a:cubicBezTo>
                      <a:cubicBezTo>
                        <a:pt x="39864" y="35616"/>
                        <a:pt x="34200" y="39864"/>
                        <a:pt x="27119" y="38448"/>
                      </a:cubicBezTo>
                      <a:cubicBezTo>
                        <a:pt x="20038" y="38448"/>
                        <a:pt x="15789" y="32783"/>
                        <a:pt x="15789" y="25702"/>
                      </a:cubicBezTo>
                      <a:cubicBezTo>
                        <a:pt x="17205" y="20038"/>
                        <a:pt x="22870" y="15789"/>
                        <a:pt x="29951"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36" name="Freeform: Shape 2435">
                  <a:extLst>
                    <a:ext uri="{FF2B5EF4-FFF2-40B4-BE49-F238E27FC236}">
                      <a16:creationId xmlns:a16="http://schemas.microsoft.com/office/drawing/2014/main" id="{E7922197-C992-4520-A8D0-A7E5ECB90395}"/>
                    </a:ext>
                  </a:extLst>
                </p:cNvPr>
                <p:cNvSpPr/>
                <p:nvPr/>
              </p:nvSpPr>
              <p:spPr>
                <a:xfrm>
                  <a:off x="7082506" y="3371773"/>
                  <a:ext cx="42486" cy="42486"/>
                </a:xfrm>
                <a:custGeom>
                  <a:avLst/>
                  <a:gdLst>
                    <a:gd name="connsiteX0" fmla="*/ 23238 w 42485"/>
                    <a:gd name="connsiteY0" fmla="*/ 16157 h 42485"/>
                    <a:gd name="connsiteX1" fmla="*/ 28903 w 42485"/>
                    <a:gd name="connsiteY1" fmla="*/ 23238 h 42485"/>
                    <a:gd name="connsiteX2" fmla="*/ 21822 w 42485"/>
                    <a:gd name="connsiteY2" fmla="*/ 28903 h 42485"/>
                    <a:gd name="connsiteX3" fmla="*/ 16157 w 42485"/>
                    <a:gd name="connsiteY3" fmla="*/ 21822 h 42485"/>
                    <a:gd name="connsiteX4" fmla="*/ 23238 w 42485"/>
                    <a:gd name="connsiteY4" fmla="*/ 16157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6157"/>
                      </a:moveTo>
                      <a:cubicBezTo>
                        <a:pt x="27487" y="16157"/>
                        <a:pt x="28903" y="20406"/>
                        <a:pt x="28903" y="23238"/>
                      </a:cubicBezTo>
                      <a:cubicBezTo>
                        <a:pt x="28903" y="27487"/>
                        <a:pt x="24655" y="30319"/>
                        <a:pt x="21822" y="28903"/>
                      </a:cubicBezTo>
                      <a:cubicBezTo>
                        <a:pt x="17574" y="28903"/>
                        <a:pt x="14741" y="24654"/>
                        <a:pt x="16157" y="21822"/>
                      </a:cubicBezTo>
                      <a:cubicBezTo>
                        <a:pt x="16157" y="17573"/>
                        <a:pt x="20406" y="14741"/>
                        <a:pt x="23238" y="1615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37" name="Freeform: Shape 2436">
                  <a:extLst>
                    <a:ext uri="{FF2B5EF4-FFF2-40B4-BE49-F238E27FC236}">
                      <a16:creationId xmlns:a16="http://schemas.microsoft.com/office/drawing/2014/main" id="{AEA8F885-3DF8-4792-8488-614C07F3C898}"/>
                    </a:ext>
                  </a:extLst>
                </p:cNvPr>
                <p:cNvSpPr/>
                <p:nvPr/>
              </p:nvSpPr>
              <p:spPr>
                <a:xfrm>
                  <a:off x="6548970" y="2972407"/>
                  <a:ext cx="42486" cy="42486"/>
                </a:xfrm>
                <a:custGeom>
                  <a:avLst/>
                  <a:gdLst>
                    <a:gd name="connsiteX0" fmla="*/ 22870 w 42485"/>
                    <a:gd name="connsiteY0" fmla="*/ 16157 h 42485"/>
                    <a:gd name="connsiteX1" fmla="*/ 28535 w 42485"/>
                    <a:gd name="connsiteY1" fmla="*/ 23238 h 42485"/>
                    <a:gd name="connsiteX2" fmla="*/ 21454 w 42485"/>
                    <a:gd name="connsiteY2" fmla="*/ 28903 h 42485"/>
                    <a:gd name="connsiteX3" fmla="*/ 15789 w 42485"/>
                    <a:gd name="connsiteY3" fmla="*/ 21822 h 42485"/>
                    <a:gd name="connsiteX4" fmla="*/ 22870 w 42485"/>
                    <a:gd name="connsiteY4" fmla="*/ 16157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16157"/>
                      </a:moveTo>
                      <a:cubicBezTo>
                        <a:pt x="27118" y="16157"/>
                        <a:pt x="29951" y="20406"/>
                        <a:pt x="28535" y="23238"/>
                      </a:cubicBezTo>
                      <a:cubicBezTo>
                        <a:pt x="28535" y="27487"/>
                        <a:pt x="24286" y="30319"/>
                        <a:pt x="21454" y="28903"/>
                      </a:cubicBezTo>
                      <a:cubicBezTo>
                        <a:pt x="17205" y="28903"/>
                        <a:pt x="15789" y="24655"/>
                        <a:pt x="15789" y="21822"/>
                      </a:cubicBezTo>
                      <a:cubicBezTo>
                        <a:pt x="17205" y="17574"/>
                        <a:pt x="20037" y="14741"/>
                        <a:pt x="22870" y="1615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38" name="Freeform: Shape 2437">
                  <a:extLst>
                    <a:ext uri="{FF2B5EF4-FFF2-40B4-BE49-F238E27FC236}">
                      <a16:creationId xmlns:a16="http://schemas.microsoft.com/office/drawing/2014/main" id="{DB93927E-663D-461C-B8B6-AE13717DA090}"/>
                    </a:ext>
                  </a:extLst>
                </p:cNvPr>
                <p:cNvSpPr/>
                <p:nvPr/>
              </p:nvSpPr>
              <p:spPr>
                <a:xfrm>
                  <a:off x="6709000" y="2978440"/>
                  <a:ext cx="42486" cy="42486"/>
                </a:xfrm>
                <a:custGeom>
                  <a:avLst/>
                  <a:gdLst>
                    <a:gd name="connsiteX0" fmla="*/ 25703 w 42485"/>
                    <a:gd name="connsiteY0" fmla="*/ 15789 h 42485"/>
                    <a:gd name="connsiteX1" fmla="*/ 34200 w 42485"/>
                    <a:gd name="connsiteY1" fmla="*/ 25702 h 42485"/>
                    <a:gd name="connsiteX2" fmla="*/ 24286 w 42485"/>
                    <a:gd name="connsiteY2" fmla="*/ 34200 h 42485"/>
                    <a:gd name="connsiteX3" fmla="*/ 15789 w 42485"/>
                    <a:gd name="connsiteY3" fmla="*/ 24286 h 42485"/>
                    <a:gd name="connsiteX4" fmla="*/ 25703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5789"/>
                      </a:moveTo>
                      <a:cubicBezTo>
                        <a:pt x="31367" y="15789"/>
                        <a:pt x="34200" y="21454"/>
                        <a:pt x="34200" y="25702"/>
                      </a:cubicBezTo>
                      <a:cubicBezTo>
                        <a:pt x="34200" y="31367"/>
                        <a:pt x="28535" y="34200"/>
                        <a:pt x="24286" y="34200"/>
                      </a:cubicBezTo>
                      <a:cubicBezTo>
                        <a:pt x="18622" y="34200"/>
                        <a:pt x="15789" y="28535"/>
                        <a:pt x="15789" y="24286"/>
                      </a:cubicBezTo>
                      <a:cubicBezTo>
                        <a:pt x="17205" y="18621"/>
                        <a:pt x="21454" y="15789"/>
                        <a:pt x="25703"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39" name="Freeform: Shape 2438">
                  <a:extLst>
                    <a:ext uri="{FF2B5EF4-FFF2-40B4-BE49-F238E27FC236}">
                      <a16:creationId xmlns:a16="http://schemas.microsoft.com/office/drawing/2014/main" id="{F3C98328-BD86-4746-9661-3CF726746AB4}"/>
                    </a:ext>
                  </a:extLst>
                </p:cNvPr>
                <p:cNvSpPr/>
                <p:nvPr/>
              </p:nvSpPr>
              <p:spPr>
                <a:xfrm>
                  <a:off x="6279894" y="3036504"/>
                  <a:ext cx="42486" cy="42486"/>
                </a:xfrm>
                <a:custGeom>
                  <a:avLst/>
                  <a:gdLst>
                    <a:gd name="connsiteX0" fmla="*/ 22870 w 42485"/>
                    <a:gd name="connsiteY0" fmla="*/ 15789 h 42485"/>
                    <a:gd name="connsiteX1" fmla="*/ 28535 w 42485"/>
                    <a:gd name="connsiteY1" fmla="*/ 22870 h 42485"/>
                    <a:gd name="connsiteX2" fmla="*/ 21454 w 42485"/>
                    <a:gd name="connsiteY2" fmla="*/ 28535 h 42485"/>
                    <a:gd name="connsiteX3" fmla="*/ 15789 w 42485"/>
                    <a:gd name="connsiteY3" fmla="*/ 21454 h 42485"/>
                    <a:gd name="connsiteX4" fmla="*/ 22870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15789"/>
                      </a:moveTo>
                      <a:cubicBezTo>
                        <a:pt x="27118" y="15789"/>
                        <a:pt x="29951" y="20038"/>
                        <a:pt x="28535" y="22870"/>
                      </a:cubicBezTo>
                      <a:cubicBezTo>
                        <a:pt x="28535" y="27119"/>
                        <a:pt x="24286" y="29951"/>
                        <a:pt x="21454" y="28535"/>
                      </a:cubicBezTo>
                      <a:cubicBezTo>
                        <a:pt x="17205" y="28535"/>
                        <a:pt x="15789" y="24286"/>
                        <a:pt x="15789" y="21454"/>
                      </a:cubicBezTo>
                      <a:cubicBezTo>
                        <a:pt x="15789" y="18622"/>
                        <a:pt x="18621" y="15789"/>
                        <a:pt x="22870"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40" name="Freeform: Shape 2439">
                  <a:extLst>
                    <a:ext uri="{FF2B5EF4-FFF2-40B4-BE49-F238E27FC236}">
                      <a16:creationId xmlns:a16="http://schemas.microsoft.com/office/drawing/2014/main" id="{767A7323-A493-421D-A104-C063AE3B4694}"/>
                    </a:ext>
                  </a:extLst>
                </p:cNvPr>
                <p:cNvSpPr/>
                <p:nvPr/>
              </p:nvSpPr>
              <p:spPr>
                <a:xfrm>
                  <a:off x="6742988" y="3078990"/>
                  <a:ext cx="113295" cy="113295"/>
                </a:xfrm>
                <a:custGeom>
                  <a:avLst/>
                  <a:gdLst>
                    <a:gd name="connsiteX0" fmla="*/ 56859 w 113295"/>
                    <a:gd name="connsiteY0" fmla="*/ 97928 h 113295"/>
                    <a:gd name="connsiteX1" fmla="*/ 97928 w 113295"/>
                    <a:gd name="connsiteY1" fmla="*/ 56859 h 113295"/>
                    <a:gd name="connsiteX2" fmla="*/ 56859 w 113295"/>
                    <a:gd name="connsiteY2" fmla="*/ 15789 h 113295"/>
                    <a:gd name="connsiteX3" fmla="*/ 15789 w 113295"/>
                    <a:gd name="connsiteY3" fmla="*/ 56859 h 113295"/>
                    <a:gd name="connsiteX4" fmla="*/ 56859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9" y="97928"/>
                      </a:moveTo>
                      <a:cubicBezTo>
                        <a:pt x="79518" y="97928"/>
                        <a:pt x="97928" y="79518"/>
                        <a:pt x="97928" y="56859"/>
                      </a:cubicBezTo>
                      <a:cubicBezTo>
                        <a:pt x="97928" y="34200"/>
                        <a:pt x="79518" y="15789"/>
                        <a:pt x="56859" y="15789"/>
                      </a:cubicBezTo>
                      <a:cubicBezTo>
                        <a:pt x="34200" y="15789"/>
                        <a:pt x="15789" y="34200"/>
                        <a:pt x="15789" y="56859"/>
                      </a:cubicBezTo>
                      <a:cubicBezTo>
                        <a:pt x="15789" y="79518"/>
                        <a:pt x="34200" y="97928"/>
                        <a:pt x="56859" y="9792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41" name="Freeform: Shape 2440">
                  <a:extLst>
                    <a:ext uri="{FF2B5EF4-FFF2-40B4-BE49-F238E27FC236}">
                      <a16:creationId xmlns:a16="http://schemas.microsoft.com/office/drawing/2014/main" id="{3F9A85A2-AE97-4D27-8387-B8CBF957C52E}"/>
                    </a:ext>
                  </a:extLst>
                </p:cNvPr>
                <p:cNvSpPr/>
                <p:nvPr/>
              </p:nvSpPr>
              <p:spPr>
                <a:xfrm>
                  <a:off x="6929818" y="3304164"/>
                  <a:ext cx="70810" cy="70810"/>
                </a:xfrm>
                <a:custGeom>
                  <a:avLst/>
                  <a:gdLst>
                    <a:gd name="connsiteX0" fmla="*/ 41388 w 70809"/>
                    <a:gd name="connsiteY0" fmla="*/ 66772 h 70809"/>
                    <a:gd name="connsiteX1" fmla="*/ 66880 w 70809"/>
                    <a:gd name="connsiteY1" fmla="*/ 41280 h 70809"/>
                    <a:gd name="connsiteX2" fmla="*/ 41388 w 70809"/>
                    <a:gd name="connsiteY2" fmla="*/ 15789 h 70809"/>
                    <a:gd name="connsiteX3" fmla="*/ 15897 w 70809"/>
                    <a:gd name="connsiteY3" fmla="*/ 41280 h 70809"/>
                    <a:gd name="connsiteX4" fmla="*/ 41388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388" y="66772"/>
                      </a:moveTo>
                      <a:cubicBezTo>
                        <a:pt x="55550" y="66772"/>
                        <a:pt x="66880" y="55442"/>
                        <a:pt x="66880" y="41280"/>
                      </a:cubicBezTo>
                      <a:cubicBezTo>
                        <a:pt x="66880" y="27119"/>
                        <a:pt x="55550" y="15789"/>
                        <a:pt x="41388" y="15789"/>
                      </a:cubicBezTo>
                      <a:cubicBezTo>
                        <a:pt x="27226" y="15789"/>
                        <a:pt x="15897" y="27119"/>
                        <a:pt x="15897" y="41280"/>
                      </a:cubicBezTo>
                      <a:cubicBezTo>
                        <a:pt x="14481" y="55442"/>
                        <a:pt x="27226" y="66772"/>
                        <a:pt x="41388"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42" name="Freeform: Shape 2441">
                  <a:extLst>
                    <a:ext uri="{FF2B5EF4-FFF2-40B4-BE49-F238E27FC236}">
                      <a16:creationId xmlns:a16="http://schemas.microsoft.com/office/drawing/2014/main" id="{C7BFBCC7-E244-42B9-B600-976587934E53}"/>
                    </a:ext>
                  </a:extLst>
                </p:cNvPr>
                <p:cNvSpPr/>
                <p:nvPr/>
              </p:nvSpPr>
              <p:spPr>
                <a:xfrm>
                  <a:off x="6825128" y="3101432"/>
                  <a:ext cx="56648" cy="56648"/>
                </a:xfrm>
                <a:custGeom>
                  <a:avLst/>
                  <a:gdLst>
                    <a:gd name="connsiteX0" fmla="*/ 29951 w 56647"/>
                    <a:gd name="connsiteY0" fmla="*/ 16006 h 56647"/>
                    <a:gd name="connsiteX1" fmla="*/ 42697 w 56647"/>
                    <a:gd name="connsiteY1" fmla="*/ 30168 h 56647"/>
                    <a:gd name="connsiteX2" fmla="*/ 28535 w 56647"/>
                    <a:gd name="connsiteY2" fmla="*/ 42913 h 56647"/>
                    <a:gd name="connsiteX3" fmla="*/ 15789 w 56647"/>
                    <a:gd name="connsiteY3" fmla="*/ 28752 h 56647"/>
                    <a:gd name="connsiteX4" fmla="*/ 29951 w 56647"/>
                    <a:gd name="connsiteY4" fmla="*/ 16006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16006"/>
                      </a:moveTo>
                      <a:cubicBezTo>
                        <a:pt x="37032" y="16006"/>
                        <a:pt x="42697" y="23087"/>
                        <a:pt x="42697" y="30168"/>
                      </a:cubicBezTo>
                      <a:cubicBezTo>
                        <a:pt x="42697" y="37249"/>
                        <a:pt x="35616" y="42913"/>
                        <a:pt x="28535" y="42913"/>
                      </a:cubicBezTo>
                      <a:cubicBezTo>
                        <a:pt x="21454" y="42913"/>
                        <a:pt x="15789" y="35832"/>
                        <a:pt x="15789" y="28752"/>
                      </a:cubicBezTo>
                      <a:cubicBezTo>
                        <a:pt x="15789" y="20255"/>
                        <a:pt x="22870" y="14590"/>
                        <a:pt x="29951" y="1600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43" name="Freeform: Shape 2442">
                  <a:extLst>
                    <a:ext uri="{FF2B5EF4-FFF2-40B4-BE49-F238E27FC236}">
                      <a16:creationId xmlns:a16="http://schemas.microsoft.com/office/drawing/2014/main" id="{CE723A2B-0A83-42FD-A429-5B6795B490A2}"/>
                    </a:ext>
                  </a:extLst>
                </p:cNvPr>
                <p:cNvSpPr/>
                <p:nvPr/>
              </p:nvSpPr>
              <p:spPr>
                <a:xfrm>
                  <a:off x="6779441" y="3529339"/>
                  <a:ext cx="42486" cy="42486"/>
                </a:xfrm>
                <a:custGeom>
                  <a:avLst/>
                  <a:gdLst>
                    <a:gd name="connsiteX0" fmla="*/ 23238 w 42485"/>
                    <a:gd name="connsiteY0" fmla="*/ 15789 h 42485"/>
                    <a:gd name="connsiteX1" fmla="*/ 28903 w 42485"/>
                    <a:gd name="connsiteY1" fmla="*/ 22870 h 42485"/>
                    <a:gd name="connsiteX2" fmla="*/ 21822 w 42485"/>
                    <a:gd name="connsiteY2" fmla="*/ 28535 h 42485"/>
                    <a:gd name="connsiteX3" fmla="*/ 16157 w 42485"/>
                    <a:gd name="connsiteY3" fmla="*/ 21454 h 42485"/>
                    <a:gd name="connsiteX4" fmla="*/ 2323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5789"/>
                      </a:moveTo>
                      <a:cubicBezTo>
                        <a:pt x="27487" y="15789"/>
                        <a:pt x="30319" y="20038"/>
                        <a:pt x="28903" y="22870"/>
                      </a:cubicBezTo>
                      <a:cubicBezTo>
                        <a:pt x="28903" y="27119"/>
                        <a:pt x="24655" y="29951"/>
                        <a:pt x="21822" y="28535"/>
                      </a:cubicBezTo>
                      <a:cubicBezTo>
                        <a:pt x="17574" y="28535"/>
                        <a:pt x="14741" y="24286"/>
                        <a:pt x="16157" y="21454"/>
                      </a:cubicBezTo>
                      <a:cubicBezTo>
                        <a:pt x="16157" y="18621"/>
                        <a:pt x="18990" y="15789"/>
                        <a:pt x="23238"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44" name="Freeform: Shape 2443">
                  <a:extLst>
                    <a:ext uri="{FF2B5EF4-FFF2-40B4-BE49-F238E27FC236}">
                      <a16:creationId xmlns:a16="http://schemas.microsoft.com/office/drawing/2014/main" id="{C7C3D9EB-C567-4D43-BD98-5CBAA407FA36}"/>
                    </a:ext>
                  </a:extLst>
                </p:cNvPr>
                <p:cNvSpPr/>
                <p:nvPr/>
              </p:nvSpPr>
              <p:spPr>
                <a:xfrm>
                  <a:off x="6885655" y="3410010"/>
                  <a:ext cx="42486" cy="42486"/>
                </a:xfrm>
                <a:custGeom>
                  <a:avLst/>
                  <a:gdLst>
                    <a:gd name="connsiteX0" fmla="*/ 23238 w 42485"/>
                    <a:gd name="connsiteY0" fmla="*/ 16157 h 42485"/>
                    <a:gd name="connsiteX1" fmla="*/ 28903 w 42485"/>
                    <a:gd name="connsiteY1" fmla="*/ 23238 h 42485"/>
                    <a:gd name="connsiteX2" fmla="*/ 21822 w 42485"/>
                    <a:gd name="connsiteY2" fmla="*/ 28903 h 42485"/>
                    <a:gd name="connsiteX3" fmla="*/ 16157 w 42485"/>
                    <a:gd name="connsiteY3" fmla="*/ 21822 h 42485"/>
                    <a:gd name="connsiteX4" fmla="*/ 23238 w 42485"/>
                    <a:gd name="connsiteY4" fmla="*/ 16157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6157"/>
                      </a:moveTo>
                      <a:cubicBezTo>
                        <a:pt x="27487" y="16157"/>
                        <a:pt x="30319" y="20406"/>
                        <a:pt x="28903" y="23238"/>
                      </a:cubicBezTo>
                      <a:cubicBezTo>
                        <a:pt x="28903" y="27487"/>
                        <a:pt x="24655" y="30319"/>
                        <a:pt x="21822" y="28903"/>
                      </a:cubicBezTo>
                      <a:cubicBezTo>
                        <a:pt x="17574" y="28903"/>
                        <a:pt x="14741" y="24654"/>
                        <a:pt x="16157" y="21822"/>
                      </a:cubicBezTo>
                      <a:cubicBezTo>
                        <a:pt x="16157" y="17573"/>
                        <a:pt x="18990" y="14741"/>
                        <a:pt x="23238" y="1615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45" name="Freeform: Shape 2444">
                  <a:extLst>
                    <a:ext uri="{FF2B5EF4-FFF2-40B4-BE49-F238E27FC236}">
                      <a16:creationId xmlns:a16="http://schemas.microsoft.com/office/drawing/2014/main" id="{AF4AB749-13D4-4B52-A680-4D0584AC7296}"/>
                    </a:ext>
                  </a:extLst>
                </p:cNvPr>
                <p:cNvSpPr/>
                <p:nvPr/>
              </p:nvSpPr>
              <p:spPr>
                <a:xfrm>
                  <a:off x="6435675" y="3098817"/>
                  <a:ext cx="56648" cy="56648"/>
                </a:xfrm>
                <a:custGeom>
                  <a:avLst/>
                  <a:gdLst>
                    <a:gd name="connsiteX0" fmla="*/ 29951 w 56647"/>
                    <a:gd name="connsiteY0" fmla="*/ 15789 h 56647"/>
                    <a:gd name="connsiteX1" fmla="*/ 42697 w 56647"/>
                    <a:gd name="connsiteY1" fmla="*/ 29951 h 56647"/>
                    <a:gd name="connsiteX2" fmla="*/ 28535 w 56647"/>
                    <a:gd name="connsiteY2" fmla="*/ 42697 h 56647"/>
                    <a:gd name="connsiteX3" fmla="*/ 15789 w 56647"/>
                    <a:gd name="connsiteY3" fmla="*/ 28535 h 56647"/>
                    <a:gd name="connsiteX4" fmla="*/ 29951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15789"/>
                      </a:moveTo>
                      <a:cubicBezTo>
                        <a:pt x="37032" y="15789"/>
                        <a:pt x="42697" y="22870"/>
                        <a:pt x="42697" y="29951"/>
                      </a:cubicBezTo>
                      <a:cubicBezTo>
                        <a:pt x="42697" y="37032"/>
                        <a:pt x="35616" y="42697"/>
                        <a:pt x="28535" y="42697"/>
                      </a:cubicBezTo>
                      <a:cubicBezTo>
                        <a:pt x="21454" y="42697"/>
                        <a:pt x="15789" y="35616"/>
                        <a:pt x="15789" y="28535"/>
                      </a:cubicBezTo>
                      <a:cubicBezTo>
                        <a:pt x="15789" y="21454"/>
                        <a:pt x="22870" y="15789"/>
                        <a:pt x="29951"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46" name="Freeform: Shape 2445">
                  <a:extLst>
                    <a:ext uri="{FF2B5EF4-FFF2-40B4-BE49-F238E27FC236}">
                      <a16:creationId xmlns:a16="http://schemas.microsoft.com/office/drawing/2014/main" id="{E963E974-5F0C-4BDF-98AE-0247A2ADE2F8}"/>
                    </a:ext>
                  </a:extLst>
                </p:cNvPr>
                <p:cNvSpPr/>
                <p:nvPr/>
              </p:nvSpPr>
              <p:spPr>
                <a:xfrm>
                  <a:off x="6990822" y="3330801"/>
                  <a:ext cx="42486" cy="42486"/>
                </a:xfrm>
                <a:custGeom>
                  <a:avLst/>
                  <a:gdLst>
                    <a:gd name="connsiteX0" fmla="*/ 27119 w 42485"/>
                    <a:gd name="connsiteY0" fmla="*/ 16060 h 42485"/>
                    <a:gd name="connsiteX1" fmla="*/ 37032 w 42485"/>
                    <a:gd name="connsiteY1" fmla="*/ 27390 h 42485"/>
                    <a:gd name="connsiteX2" fmla="*/ 25703 w 42485"/>
                    <a:gd name="connsiteY2" fmla="*/ 37303 h 42485"/>
                    <a:gd name="connsiteX3" fmla="*/ 15789 w 42485"/>
                    <a:gd name="connsiteY3" fmla="*/ 25974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5"/>
                        <a:pt x="31367" y="37303"/>
                        <a:pt x="25703" y="37303"/>
                      </a:cubicBezTo>
                      <a:cubicBezTo>
                        <a:pt x="20038" y="37303"/>
                        <a:pt x="15789" y="31638"/>
                        <a:pt x="15789" y="25974"/>
                      </a:cubicBezTo>
                      <a:cubicBezTo>
                        <a:pt x="15789" y="18893"/>
                        <a:pt x="21454" y="14644"/>
                        <a:pt x="27119"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47" name="Freeform: Shape 2446">
                  <a:extLst>
                    <a:ext uri="{FF2B5EF4-FFF2-40B4-BE49-F238E27FC236}">
                      <a16:creationId xmlns:a16="http://schemas.microsoft.com/office/drawing/2014/main" id="{18C21AE3-52D3-4807-8595-C664098FCC0B}"/>
                    </a:ext>
                  </a:extLst>
                </p:cNvPr>
                <p:cNvSpPr/>
                <p:nvPr/>
              </p:nvSpPr>
              <p:spPr>
                <a:xfrm>
                  <a:off x="6316626" y="3638288"/>
                  <a:ext cx="99133" cy="99133"/>
                </a:xfrm>
                <a:custGeom>
                  <a:avLst/>
                  <a:gdLst>
                    <a:gd name="connsiteX0" fmla="*/ 55532 w 99133"/>
                    <a:gd name="connsiteY0" fmla="*/ 15886 h 99133"/>
                    <a:gd name="connsiteX1" fmla="*/ 89520 w 99133"/>
                    <a:gd name="connsiteY1" fmla="*/ 55540 h 99133"/>
                    <a:gd name="connsiteX2" fmla="*/ 49867 w 99133"/>
                    <a:gd name="connsiteY2" fmla="*/ 89528 h 99133"/>
                    <a:gd name="connsiteX3" fmla="*/ 15878 w 99133"/>
                    <a:gd name="connsiteY3" fmla="*/ 49875 h 99133"/>
                    <a:gd name="connsiteX4" fmla="*/ 55532 w 99133"/>
                    <a:gd name="connsiteY4" fmla="*/ 15886 h 99133"/>
                    <a:gd name="connsiteX5" fmla="*/ 55532 w 99133"/>
                    <a:gd name="connsiteY5" fmla="*/ 15886 h 99133"/>
                    <a:gd name="connsiteX6" fmla="*/ 54115 w 99133"/>
                    <a:gd name="connsiteY6" fmla="*/ 31465 h 99133"/>
                    <a:gd name="connsiteX7" fmla="*/ 31456 w 99133"/>
                    <a:gd name="connsiteY7" fmla="*/ 49875 h 99133"/>
                    <a:gd name="connsiteX8" fmla="*/ 49867 w 99133"/>
                    <a:gd name="connsiteY8" fmla="*/ 72534 h 99133"/>
                    <a:gd name="connsiteX9" fmla="*/ 72526 w 99133"/>
                    <a:gd name="connsiteY9" fmla="*/ 54124 h 99133"/>
                    <a:gd name="connsiteX10" fmla="*/ 54115 w 99133"/>
                    <a:gd name="connsiteY10" fmla="*/ 31465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133" h="99133">
                      <a:moveTo>
                        <a:pt x="55532" y="15886"/>
                      </a:moveTo>
                      <a:cubicBezTo>
                        <a:pt x="75358" y="17303"/>
                        <a:pt x="90936" y="35713"/>
                        <a:pt x="89520" y="55540"/>
                      </a:cubicBezTo>
                      <a:cubicBezTo>
                        <a:pt x="88104" y="75367"/>
                        <a:pt x="69694" y="90945"/>
                        <a:pt x="49867" y="89528"/>
                      </a:cubicBezTo>
                      <a:cubicBezTo>
                        <a:pt x="30040" y="88112"/>
                        <a:pt x="14462" y="69702"/>
                        <a:pt x="15878" y="49875"/>
                      </a:cubicBezTo>
                      <a:cubicBezTo>
                        <a:pt x="17294" y="28632"/>
                        <a:pt x="34289" y="14470"/>
                        <a:pt x="55532" y="15886"/>
                      </a:cubicBezTo>
                      <a:lnTo>
                        <a:pt x="55532" y="15886"/>
                      </a:lnTo>
                      <a:close/>
                      <a:moveTo>
                        <a:pt x="54115" y="31465"/>
                      </a:moveTo>
                      <a:cubicBezTo>
                        <a:pt x="42786" y="30048"/>
                        <a:pt x="32873" y="38545"/>
                        <a:pt x="31456" y="49875"/>
                      </a:cubicBezTo>
                      <a:cubicBezTo>
                        <a:pt x="30040" y="61205"/>
                        <a:pt x="38537" y="71118"/>
                        <a:pt x="49867" y="72534"/>
                      </a:cubicBezTo>
                      <a:cubicBezTo>
                        <a:pt x="61196" y="73950"/>
                        <a:pt x="71110" y="65453"/>
                        <a:pt x="72526" y="54124"/>
                      </a:cubicBezTo>
                      <a:cubicBezTo>
                        <a:pt x="73942" y="42794"/>
                        <a:pt x="65445" y="32881"/>
                        <a:pt x="54115" y="3146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48" name="Freeform: Shape 2447">
                  <a:extLst>
                    <a:ext uri="{FF2B5EF4-FFF2-40B4-BE49-F238E27FC236}">
                      <a16:creationId xmlns:a16="http://schemas.microsoft.com/office/drawing/2014/main" id="{50EF258E-01F8-4FF9-BB69-709220C05BB8}"/>
                    </a:ext>
                  </a:extLst>
                </p:cNvPr>
                <p:cNvSpPr/>
                <p:nvPr/>
              </p:nvSpPr>
              <p:spPr>
                <a:xfrm>
                  <a:off x="6291042" y="3462778"/>
                  <a:ext cx="56648" cy="56648"/>
                </a:xfrm>
                <a:custGeom>
                  <a:avLst/>
                  <a:gdLst>
                    <a:gd name="connsiteX0" fmla="*/ 32965 w 56647"/>
                    <a:gd name="connsiteY0" fmla="*/ 15789 h 56647"/>
                    <a:gd name="connsiteX1" fmla="*/ 47127 w 56647"/>
                    <a:gd name="connsiteY1" fmla="*/ 32783 h 56647"/>
                    <a:gd name="connsiteX2" fmla="*/ 30132 w 56647"/>
                    <a:gd name="connsiteY2" fmla="*/ 46945 h 56647"/>
                    <a:gd name="connsiteX3" fmla="*/ 15970 w 56647"/>
                    <a:gd name="connsiteY3" fmla="*/ 29951 h 56647"/>
                    <a:gd name="connsiteX4" fmla="*/ 32965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5" y="15789"/>
                      </a:moveTo>
                      <a:cubicBezTo>
                        <a:pt x="41462" y="17205"/>
                        <a:pt x="48543" y="24286"/>
                        <a:pt x="47127" y="32783"/>
                      </a:cubicBezTo>
                      <a:cubicBezTo>
                        <a:pt x="45710" y="41280"/>
                        <a:pt x="38630" y="48361"/>
                        <a:pt x="30132" y="46945"/>
                      </a:cubicBezTo>
                      <a:cubicBezTo>
                        <a:pt x="21635" y="45529"/>
                        <a:pt x="14554" y="38448"/>
                        <a:pt x="15970" y="29951"/>
                      </a:cubicBezTo>
                      <a:cubicBezTo>
                        <a:pt x="15970" y="22870"/>
                        <a:pt x="24468" y="15789"/>
                        <a:pt x="32965"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49" name="Freeform: Shape 2448">
                  <a:extLst>
                    <a:ext uri="{FF2B5EF4-FFF2-40B4-BE49-F238E27FC236}">
                      <a16:creationId xmlns:a16="http://schemas.microsoft.com/office/drawing/2014/main" id="{DC707F50-49BC-4981-BB56-50D51D609875}"/>
                    </a:ext>
                  </a:extLst>
                </p:cNvPr>
                <p:cNvSpPr/>
                <p:nvPr/>
              </p:nvSpPr>
              <p:spPr>
                <a:xfrm>
                  <a:off x="6337958" y="3543501"/>
                  <a:ext cx="42486" cy="42486"/>
                </a:xfrm>
                <a:custGeom>
                  <a:avLst/>
                  <a:gdLst>
                    <a:gd name="connsiteX0" fmla="*/ 25702 w 42485"/>
                    <a:gd name="connsiteY0" fmla="*/ 15789 h 42485"/>
                    <a:gd name="connsiteX1" fmla="*/ 34199 w 42485"/>
                    <a:gd name="connsiteY1" fmla="*/ 25702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31367" y="15789"/>
                        <a:pt x="34199" y="21454"/>
                        <a:pt x="34199" y="25702"/>
                      </a:cubicBezTo>
                      <a:cubicBezTo>
                        <a:pt x="34199" y="31367"/>
                        <a:pt x="28535" y="34200"/>
                        <a:pt x="24286" y="34200"/>
                      </a:cubicBezTo>
                      <a:cubicBezTo>
                        <a:pt x="18621" y="34200"/>
                        <a:pt x="15789" y="29951"/>
                        <a:pt x="15789" y="24286"/>
                      </a:cubicBezTo>
                      <a:cubicBezTo>
                        <a:pt x="17205" y="18621"/>
                        <a:pt x="21454" y="15789"/>
                        <a:pt x="25702"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50" name="Freeform: Shape 2449">
                  <a:extLst>
                    <a:ext uri="{FF2B5EF4-FFF2-40B4-BE49-F238E27FC236}">
                      <a16:creationId xmlns:a16="http://schemas.microsoft.com/office/drawing/2014/main" id="{D5ED5AB6-9B82-42E3-BDDC-2FFC5ABAA882}"/>
                    </a:ext>
                  </a:extLst>
                </p:cNvPr>
                <p:cNvSpPr/>
                <p:nvPr/>
              </p:nvSpPr>
              <p:spPr>
                <a:xfrm>
                  <a:off x="6435675" y="3527923"/>
                  <a:ext cx="42486" cy="42486"/>
                </a:xfrm>
                <a:custGeom>
                  <a:avLst/>
                  <a:gdLst>
                    <a:gd name="connsiteX0" fmla="*/ 25702 w 42485"/>
                    <a:gd name="connsiteY0" fmla="*/ 15789 h 42485"/>
                    <a:gd name="connsiteX1" fmla="*/ 34199 w 42485"/>
                    <a:gd name="connsiteY1" fmla="*/ 25702 h 42485"/>
                    <a:gd name="connsiteX2" fmla="*/ 24286 w 42485"/>
                    <a:gd name="connsiteY2" fmla="*/ 34199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31367" y="15789"/>
                        <a:pt x="34199" y="21454"/>
                        <a:pt x="34199" y="25702"/>
                      </a:cubicBezTo>
                      <a:cubicBezTo>
                        <a:pt x="34199" y="31367"/>
                        <a:pt x="29951" y="34199"/>
                        <a:pt x="24286" y="34199"/>
                      </a:cubicBezTo>
                      <a:cubicBezTo>
                        <a:pt x="18621" y="34199"/>
                        <a:pt x="15789" y="28535"/>
                        <a:pt x="15789" y="24286"/>
                      </a:cubicBezTo>
                      <a:cubicBezTo>
                        <a:pt x="17205" y="20037"/>
                        <a:pt x="21454" y="15789"/>
                        <a:pt x="25702"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51" name="Freeform: Shape 2450">
                  <a:extLst>
                    <a:ext uri="{FF2B5EF4-FFF2-40B4-BE49-F238E27FC236}">
                      <a16:creationId xmlns:a16="http://schemas.microsoft.com/office/drawing/2014/main" id="{8514EFC5-3D4A-44AB-908D-0AFBA8084052}"/>
                    </a:ext>
                  </a:extLst>
                </p:cNvPr>
                <p:cNvSpPr/>
                <p:nvPr/>
              </p:nvSpPr>
              <p:spPr>
                <a:xfrm>
                  <a:off x="6306694" y="3223334"/>
                  <a:ext cx="84971" cy="84971"/>
                </a:xfrm>
                <a:custGeom>
                  <a:avLst/>
                  <a:gdLst>
                    <a:gd name="connsiteX0" fmla="*/ 51301 w 84971"/>
                    <a:gd name="connsiteY0" fmla="*/ 15896 h 84971"/>
                    <a:gd name="connsiteX1" fmla="*/ 81041 w 84971"/>
                    <a:gd name="connsiteY1" fmla="*/ 51301 h 84971"/>
                    <a:gd name="connsiteX2" fmla="*/ 45636 w 84971"/>
                    <a:gd name="connsiteY2" fmla="*/ 81041 h 84971"/>
                    <a:gd name="connsiteX3" fmla="*/ 15896 w 84971"/>
                    <a:gd name="connsiteY3" fmla="*/ 45636 h 84971"/>
                    <a:gd name="connsiteX4" fmla="*/ 51301 w 84971"/>
                    <a:gd name="connsiteY4" fmla="*/ 15896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51301" y="15896"/>
                      </a:moveTo>
                      <a:cubicBezTo>
                        <a:pt x="69711" y="17312"/>
                        <a:pt x="82457" y="32891"/>
                        <a:pt x="81041" y="51301"/>
                      </a:cubicBezTo>
                      <a:cubicBezTo>
                        <a:pt x="79625" y="69711"/>
                        <a:pt x="64047" y="82457"/>
                        <a:pt x="45636" y="81041"/>
                      </a:cubicBezTo>
                      <a:cubicBezTo>
                        <a:pt x="27226" y="79625"/>
                        <a:pt x="14480" y="62630"/>
                        <a:pt x="15896" y="45636"/>
                      </a:cubicBezTo>
                      <a:cubicBezTo>
                        <a:pt x="17313" y="27226"/>
                        <a:pt x="32891" y="14480"/>
                        <a:pt x="51301" y="1589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52" name="Freeform: Shape 2451">
                  <a:extLst>
                    <a:ext uri="{FF2B5EF4-FFF2-40B4-BE49-F238E27FC236}">
                      <a16:creationId xmlns:a16="http://schemas.microsoft.com/office/drawing/2014/main" id="{AA04E645-2544-4553-9D65-8FBB8446D171}"/>
                    </a:ext>
                  </a:extLst>
                </p:cNvPr>
                <p:cNvSpPr/>
                <p:nvPr/>
              </p:nvSpPr>
              <p:spPr>
                <a:xfrm>
                  <a:off x="6286975" y="3394800"/>
                  <a:ext cx="42486" cy="42486"/>
                </a:xfrm>
                <a:custGeom>
                  <a:avLst/>
                  <a:gdLst>
                    <a:gd name="connsiteX0" fmla="*/ 25702 w 42485"/>
                    <a:gd name="connsiteY0" fmla="*/ 15789 h 42485"/>
                    <a:gd name="connsiteX1" fmla="*/ 34199 w 42485"/>
                    <a:gd name="connsiteY1" fmla="*/ 25702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31367" y="15789"/>
                        <a:pt x="34199" y="20038"/>
                        <a:pt x="34199" y="25702"/>
                      </a:cubicBezTo>
                      <a:cubicBezTo>
                        <a:pt x="34199" y="31367"/>
                        <a:pt x="29951" y="34200"/>
                        <a:pt x="24286" y="34200"/>
                      </a:cubicBezTo>
                      <a:cubicBezTo>
                        <a:pt x="18621" y="34200"/>
                        <a:pt x="15789" y="28535"/>
                        <a:pt x="15789" y="24286"/>
                      </a:cubicBezTo>
                      <a:cubicBezTo>
                        <a:pt x="15789" y="18621"/>
                        <a:pt x="20037" y="15789"/>
                        <a:pt x="25702"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53" name="Freeform: Shape 2452">
                  <a:extLst>
                    <a:ext uri="{FF2B5EF4-FFF2-40B4-BE49-F238E27FC236}">
                      <a16:creationId xmlns:a16="http://schemas.microsoft.com/office/drawing/2014/main" id="{696D96A2-AF3B-4FEA-B2E3-E54D59EB5A3C}"/>
                    </a:ext>
                  </a:extLst>
                </p:cNvPr>
                <p:cNvSpPr/>
                <p:nvPr/>
              </p:nvSpPr>
              <p:spPr>
                <a:xfrm>
                  <a:off x="6670763" y="3387445"/>
                  <a:ext cx="42486" cy="42486"/>
                </a:xfrm>
                <a:custGeom>
                  <a:avLst/>
                  <a:gdLst>
                    <a:gd name="connsiteX0" fmla="*/ 25702 w 42485"/>
                    <a:gd name="connsiteY0" fmla="*/ 16063 h 42485"/>
                    <a:gd name="connsiteX1" fmla="*/ 34199 w 42485"/>
                    <a:gd name="connsiteY1" fmla="*/ 25977 h 42485"/>
                    <a:gd name="connsiteX2" fmla="*/ 24286 w 42485"/>
                    <a:gd name="connsiteY2" fmla="*/ 34474 h 42485"/>
                    <a:gd name="connsiteX3" fmla="*/ 15789 w 42485"/>
                    <a:gd name="connsiteY3" fmla="*/ 24561 h 42485"/>
                    <a:gd name="connsiteX4" fmla="*/ 25702 w 42485"/>
                    <a:gd name="connsiteY4" fmla="*/ 1606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6063"/>
                      </a:moveTo>
                      <a:cubicBezTo>
                        <a:pt x="31367" y="16063"/>
                        <a:pt x="34199" y="20312"/>
                        <a:pt x="34199" y="25977"/>
                      </a:cubicBezTo>
                      <a:cubicBezTo>
                        <a:pt x="34199" y="31642"/>
                        <a:pt x="28535" y="34474"/>
                        <a:pt x="24286" y="34474"/>
                      </a:cubicBezTo>
                      <a:cubicBezTo>
                        <a:pt x="18621" y="34474"/>
                        <a:pt x="15789" y="28809"/>
                        <a:pt x="15789" y="24561"/>
                      </a:cubicBezTo>
                      <a:cubicBezTo>
                        <a:pt x="15789" y="18896"/>
                        <a:pt x="20037" y="14647"/>
                        <a:pt x="25702" y="1606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54" name="Freeform: Shape 2453">
                  <a:extLst>
                    <a:ext uri="{FF2B5EF4-FFF2-40B4-BE49-F238E27FC236}">
                      <a16:creationId xmlns:a16="http://schemas.microsoft.com/office/drawing/2014/main" id="{3AD8DF53-3EA7-46B8-9812-71715C4DA024}"/>
                    </a:ext>
                  </a:extLst>
                </p:cNvPr>
                <p:cNvSpPr/>
                <p:nvPr/>
              </p:nvSpPr>
              <p:spPr>
                <a:xfrm>
                  <a:off x="6970995" y="3624223"/>
                  <a:ext cx="42486" cy="42486"/>
                </a:xfrm>
                <a:custGeom>
                  <a:avLst/>
                  <a:gdLst>
                    <a:gd name="connsiteX0" fmla="*/ 22870 w 42485"/>
                    <a:gd name="connsiteY0" fmla="*/ 15789 h 42485"/>
                    <a:gd name="connsiteX1" fmla="*/ 28535 w 42485"/>
                    <a:gd name="connsiteY1" fmla="*/ 22870 h 42485"/>
                    <a:gd name="connsiteX2" fmla="*/ 21454 w 42485"/>
                    <a:gd name="connsiteY2" fmla="*/ 28535 h 42485"/>
                    <a:gd name="connsiteX3" fmla="*/ 15789 w 42485"/>
                    <a:gd name="connsiteY3" fmla="*/ 21454 h 42485"/>
                    <a:gd name="connsiteX4" fmla="*/ 22870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15789"/>
                      </a:moveTo>
                      <a:cubicBezTo>
                        <a:pt x="27119" y="15789"/>
                        <a:pt x="28535" y="20038"/>
                        <a:pt x="28535" y="22870"/>
                      </a:cubicBezTo>
                      <a:cubicBezTo>
                        <a:pt x="28535" y="27119"/>
                        <a:pt x="24286" y="29951"/>
                        <a:pt x="21454" y="28535"/>
                      </a:cubicBezTo>
                      <a:cubicBezTo>
                        <a:pt x="17205" y="28535"/>
                        <a:pt x="15789" y="24286"/>
                        <a:pt x="15789" y="21454"/>
                      </a:cubicBezTo>
                      <a:cubicBezTo>
                        <a:pt x="15789" y="18622"/>
                        <a:pt x="20038" y="15789"/>
                        <a:pt x="22870"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55" name="Freeform: Shape 2454">
                  <a:extLst>
                    <a:ext uri="{FF2B5EF4-FFF2-40B4-BE49-F238E27FC236}">
                      <a16:creationId xmlns:a16="http://schemas.microsoft.com/office/drawing/2014/main" id="{6EF64B33-9A94-41A2-969A-4B6891EF322D}"/>
                    </a:ext>
                  </a:extLst>
                </p:cNvPr>
                <p:cNvSpPr/>
                <p:nvPr/>
              </p:nvSpPr>
              <p:spPr>
                <a:xfrm>
                  <a:off x="6909945" y="3458394"/>
                  <a:ext cx="70810" cy="70810"/>
                </a:xfrm>
                <a:custGeom>
                  <a:avLst/>
                  <a:gdLst>
                    <a:gd name="connsiteX0" fmla="*/ 40018 w 70809"/>
                    <a:gd name="connsiteY0" fmla="*/ 15924 h 70809"/>
                    <a:gd name="connsiteX1" fmla="*/ 59845 w 70809"/>
                    <a:gd name="connsiteY1" fmla="*/ 39999 h 70809"/>
                    <a:gd name="connsiteX2" fmla="*/ 35769 w 70809"/>
                    <a:gd name="connsiteY2" fmla="*/ 59826 h 70809"/>
                    <a:gd name="connsiteX3" fmla="*/ 15943 w 70809"/>
                    <a:gd name="connsiteY3" fmla="*/ 35751 h 70809"/>
                    <a:gd name="connsiteX4" fmla="*/ 40018 w 70809"/>
                    <a:gd name="connsiteY4" fmla="*/ 15924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24"/>
                      </a:moveTo>
                      <a:cubicBezTo>
                        <a:pt x="52764" y="17341"/>
                        <a:pt x="61261" y="27254"/>
                        <a:pt x="59845" y="39999"/>
                      </a:cubicBezTo>
                      <a:cubicBezTo>
                        <a:pt x="58429" y="52745"/>
                        <a:pt x="48515" y="61242"/>
                        <a:pt x="35769" y="59826"/>
                      </a:cubicBezTo>
                      <a:cubicBezTo>
                        <a:pt x="23024" y="58410"/>
                        <a:pt x="14527" y="48497"/>
                        <a:pt x="15943" y="35751"/>
                      </a:cubicBezTo>
                      <a:cubicBezTo>
                        <a:pt x="15943" y="24422"/>
                        <a:pt x="27272" y="14508"/>
                        <a:pt x="40018" y="1592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56" name="Freeform: Shape 2455">
                  <a:extLst>
                    <a:ext uri="{FF2B5EF4-FFF2-40B4-BE49-F238E27FC236}">
                      <a16:creationId xmlns:a16="http://schemas.microsoft.com/office/drawing/2014/main" id="{0CA0D8B3-1E6E-4ECD-8A3D-9047A09B924C}"/>
                    </a:ext>
                  </a:extLst>
                </p:cNvPr>
                <p:cNvSpPr/>
                <p:nvPr/>
              </p:nvSpPr>
              <p:spPr>
                <a:xfrm>
                  <a:off x="6591456" y="3465610"/>
                  <a:ext cx="42486" cy="42486"/>
                </a:xfrm>
                <a:custGeom>
                  <a:avLst/>
                  <a:gdLst>
                    <a:gd name="connsiteX0" fmla="*/ 27118 w 42485"/>
                    <a:gd name="connsiteY0" fmla="*/ 15789 h 42485"/>
                    <a:gd name="connsiteX1" fmla="*/ 37032 w 42485"/>
                    <a:gd name="connsiteY1" fmla="*/ 27119 h 42485"/>
                    <a:gd name="connsiteX2" fmla="*/ 25702 w 42485"/>
                    <a:gd name="connsiteY2" fmla="*/ 37032 h 42485"/>
                    <a:gd name="connsiteX3" fmla="*/ 15789 w 42485"/>
                    <a:gd name="connsiteY3" fmla="*/ 25702 h 42485"/>
                    <a:gd name="connsiteX4" fmla="*/ 2711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5789"/>
                      </a:moveTo>
                      <a:cubicBezTo>
                        <a:pt x="32783" y="15789"/>
                        <a:pt x="37032" y="21454"/>
                        <a:pt x="37032" y="27119"/>
                      </a:cubicBezTo>
                      <a:cubicBezTo>
                        <a:pt x="37032" y="32783"/>
                        <a:pt x="31367" y="37032"/>
                        <a:pt x="25702" y="37032"/>
                      </a:cubicBezTo>
                      <a:cubicBezTo>
                        <a:pt x="20037" y="37032"/>
                        <a:pt x="15789" y="31367"/>
                        <a:pt x="15789" y="25702"/>
                      </a:cubicBezTo>
                      <a:cubicBezTo>
                        <a:pt x="15789" y="20038"/>
                        <a:pt x="21454" y="15789"/>
                        <a:pt x="27118"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57" name="Freeform: Shape 2456">
                  <a:extLst>
                    <a:ext uri="{FF2B5EF4-FFF2-40B4-BE49-F238E27FC236}">
                      <a16:creationId xmlns:a16="http://schemas.microsoft.com/office/drawing/2014/main" id="{179AFDA7-34B1-430B-A159-B402AE9F6C71}"/>
                    </a:ext>
                  </a:extLst>
                </p:cNvPr>
                <p:cNvSpPr/>
                <p:nvPr/>
              </p:nvSpPr>
              <p:spPr>
                <a:xfrm>
                  <a:off x="6580126" y="3273008"/>
                  <a:ext cx="42486" cy="42486"/>
                </a:xfrm>
                <a:custGeom>
                  <a:avLst/>
                  <a:gdLst>
                    <a:gd name="connsiteX0" fmla="*/ 27119 w 42485"/>
                    <a:gd name="connsiteY0" fmla="*/ 15789 h 42485"/>
                    <a:gd name="connsiteX1" fmla="*/ 37032 w 42485"/>
                    <a:gd name="connsiteY1" fmla="*/ 27118 h 42485"/>
                    <a:gd name="connsiteX2" fmla="*/ 25703 w 42485"/>
                    <a:gd name="connsiteY2" fmla="*/ 37032 h 42485"/>
                    <a:gd name="connsiteX3" fmla="*/ 15789 w 42485"/>
                    <a:gd name="connsiteY3" fmla="*/ 25702 h 42485"/>
                    <a:gd name="connsiteX4" fmla="*/ 27119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5789"/>
                      </a:moveTo>
                      <a:cubicBezTo>
                        <a:pt x="32783" y="15789"/>
                        <a:pt x="37032" y="21454"/>
                        <a:pt x="37032" y="27118"/>
                      </a:cubicBezTo>
                      <a:cubicBezTo>
                        <a:pt x="37032" y="32783"/>
                        <a:pt x="31367" y="37032"/>
                        <a:pt x="25703" y="37032"/>
                      </a:cubicBezTo>
                      <a:cubicBezTo>
                        <a:pt x="20038" y="37032"/>
                        <a:pt x="15789" y="31367"/>
                        <a:pt x="15789" y="25702"/>
                      </a:cubicBezTo>
                      <a:cubicBezTo>
                        <a:pt x="15789" y="20037"/>
                        <a:pt x="21454" y="15789"/>
                        <a:pt x="27119"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58" name="Freeform: Shape 2457">
                  <a:extLst>
                    <a:ext uri="{FF2B5EF4-FFF2-40B4-BE49-F238E27FC236}">
                      <a16:creationId xmlns:a16="http://schemas.microsoft.com/office/drawing/2014/main" id="{FF5AA576-6A14-457E-A34C-5B494F1B6297}"/>
                    </a:ext>
                  </a:extLst>
                </p:cNvPr>
                <p:cNvSpPr/>
                <p:nvPr/>
              </p:nvSpPr>
              <p:spPr>
                <a:xfrm>
                  <a:off x="6228911" y="3173875"/>
                  <a:ext cx="42486" cy="42486"/>
                </a:xfrm>
                <a:custGeom>
                  <a:avLst/>
                  <a:gdLst>
                    <a:gd name="connsiteX0" fmla="*/ 25703 w 42485"/>
                    <a:gd name="connsiteY0" fmla="*/ 15789 h 42485"/>
                    <a:gd name="connsiteX1" fmla="*/ 34199 w 42485"/>
                    <a:gd name="connsiteY1" fmla="*/ 25702 h 42485"/>
                    <a:gd name="connsiteX2" fmla="*/ 24286 w 42485"/>
                    <a:gd name="connsiteY2" fmla="*/ 34199 h 42485"/>
                    <a:gd name="connsiteX3" fmla="*/ 15789 w 42485"/>
                    <a:gd name="connsiteY3" fmla="*/ 24286 h 42485"/>
                    <a:gd name="connsiteX4" fmla="*/ 25703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5789"/>
                      </a:moveTo>
                      <a:cubicBezTo>
                        <a:pt x="29951" y="15789"/>
                        <a:pt x="34199" y="20037"/>
                        <a:pt x="34199" y="25702"/>
                      </a:cubicBezTo>
                      <a:cubicBezTo>
                        <a:pt x="34199" y="29951"/>
                        <a:pt x="29951" y="34199"/>
                        <a:pt x="24286" y="34199"/>
                      </a:cubicBezTo>
                      <a:cubicBezTo>
                        <a:pt x="20037" y="34199"/>
                        <a:pt x="15789" y="29951"/>
                        <a:pt x="15789" y="24286"/>
                      </a:cubicBezTo>
                      <a:cubicBezTo>
                        <a:pt x="15789" y="18621"/>
                        <a:pt x="20037" y="15789"/>
                        <a:pt x="25703"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59" name="Freeform: Shape 2458">
                  <a:extLst>
                    <a:ext uri="{FF2B5EF4-FFF2-40B4-BE49-F238E27FC236}">
                      <a16:creationId xmlns:a16="http://schemas.microsoft.com/office/drawing/2014/main" id="{ADFBC57B-0A51-41D4-A836-780B4019C802}"/>
                    </a:ext>
                  </a:extLst>
                </p:cNvPr>
                <p:cNvSpPr/>
                <p:nvPr/>
              </p:nvSpPr>
              <p:spPr>
                <a:xfrm>
                  <a:off x="5730412" y="3431253"/>
                  <a:ext cx="42486" cy="42486"/>
                </a:xfrm>
                <a:custGeom>
                  <a:avLst/>
                  <a:gdLst>
                    <a:gd name="connsiteX0" fmla="*/ 22870 w 42485"/>
                    <a:gd name="connsiteY0" fmla="*/ 16157 h 42485"/>
                    <a:gd name="connsiteX1" fmla="*/ 28535 w 42485"/>
                    <a:gd name="connsiteY1" fmla="*/ 23238 h 42485"/>
                    <a:gd name="connsiteX2" fmla="*/ 21454 w 42485"/>
                    <a:gd name="connsiteY2" fmla="*/ 28903 h 42485"/>
                    <a:gd name="connsiteX3" fmla="*/ 15789 w 42485"/>
                    <a:gd name="connsiteY3" fmla="*/ 21822 h 42485"/>
                    <a:gd name="connsiteX4" fmla="*/ 22870 w 42485"/>
                    <a:gd name="connsiteY4" fmla="*/ 16157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16157"/>
                      </a:moveTo>
                      <a:cubicBezTo>
                        <a:pt x="27119" y="16157"/>
                        <a:pt x="28535" y="20406"/>
                        <a:pt x="28535" y="23238"/>
                      </a:cubicBezTo>
                      <a:cubicBezTo>
                        <a:pt x="28535" y="27487"/>
                        <a:pt x="24286" y="30319"/>
                        <a:pt x="21454" y="28903"/>
                      </a:cubicBezTo>
                      <a:cubicBezTo>
                        <a:pt x="17205" y="28903"/>
                        <a:pt x="15789" y="24654"/>
                        <a:pt x="15789" y="21822"/>
                      </a:cubicBezTo>
                      <a:cubicBezTo>
                        <a:pt x="15789" y="17573"/>
                        <a:pt x="18622" y="14741"/>
                        <a:pt x="22870" y="1615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60" name="Freeform: Shape 2459">
                  <a:extLst>
                    <a:ext uri="{FF2B5EF4-FFF2-40B4-BE49-F238E27FC236}">
                      <a16:creationId xmlns:a16="http://schemas.microsoft.com/office/drawing/2014/main" id="{8FAB6C16-E157-4BED-8D71-477DAB0E6059}"/>
                    </a:ext>
                  </a:extLst>
                </p:cNvPr>
                <p:cNvSpPr/>
                <p:nvPr/>
              </p:nvSpPr>
              <p:spPr>
                <a:xfrm>
                  <a:off x="6140739" y="3479404"/>
                  <a:ext cx="42486" cy="42486"/>
                </a:xfrm>
                <a:custGeom>
                  <a:avLst/>
                  <a:gdLst>
                    <a:gd name="connsiteX0" fmla="*/ 23238 w 42485"/>
                    <a:gd name="connsiteY0" fmla="*/ 16157 h 42485"/>
                    <a:gd name="connsiteX1" fmla="*/ 28903 w 42485"/>
                    <a:gd name="connsiteY1" fmla="*/ 23238 h 42485"/>
                    <a:gd name="connsiteX2" fmla="*/ 21822 w 42485"/>
                    <a:gd name="connsiteY2" fmla="*/ 28903 h 42485"/>
                    <a:gd name="connsiteX3" fmla="*/ 16157 w 42485"/>
                    <a:gd name="connsiteY3" fmla="*/ 21822 h 42485"/>
                    <a:gd name="connsiteX4" fmla="*/ 23238 w 42485"/>
                    <a:gd name="connsiteY4" fmla="*/ 16157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6157"/>
                      </a:moveTo>
                      <a:cubicBezTo>
                        <a:pt x="27487" y="16157"/>
                        <a:pt x="28903" y="20406"/>
                        <a:pt x="28903" y="23238"/>
                      </a:cubicBezTo>
                      <a:cubicBezTo>
                        <a:pt x="28903" y="27487"/>
                        <a:pt x="24655" y="30319"/>
                        <a:pt x="21822" y="28903"/>
                      </a:cubicBezTo>
                      <a:cubicBezTo>
                        <a:pt x="17574" y="28903"/>
                        <a:pt x="14741" y="24655"/>
                        <a:pt x="16157" y="21822"/>
                      </a:cubicBezTo>
                      <a:cubicBezTo>
                        <a:pt x="16157" y="17574"/>
                        <a:pt x="18990" y="14741"/>
                        <a:pt x="23238" y="1615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61" name="Freeform: Shape 2460">
                  <a:extLst>
                    <a:ext uri="{FF2B5EF4-FFF2-40B4-BE49-F238E27FC236}">
                      <a16:creationId xmlns:a16="http://schemas.microsoft.com/office/drawing/2014/main" id="{6B9ECF32-D77D-4AB6-B345-5C22E2227AC2}"/>
                    </a:ext>
                  </a:extLst>
                </p:cNvPr>
                <p:cNvSpPr/>
                <p:nvPr/>
              </p:nvSpPr>
              <p:spPr>
                <a:xfrm>
                  <a:off x="6586839" y="3367893"/>
                  <a:ext cx="42486" cy="42486"/>
                </a:xfrm>
                <a:custGeom>
                  <a:avLst/>
                  <a:gdLst>
                    <a:gd name="connsiteX0" fmla="*/ 23238 w 42485"/>
                    <a:gd name="connsiteY0" fmla="*/ 15789 h 42485"/>
                    <a:gd name="connsiteX1" fmla="*/ 28903 w 42485"/>
                    <a:gd name="connsiteY1" fmla="*/ 22870 h 42485"/>
                    <a:gd name="connsiteX2" fmla="*/ 21822 w 42485"/>
                    <a:gd name="connsiteY2" fmla="*/ 28535 h 42485"/>
                    <a:gd name="connsiteX3" fmla="*/ 16157 w 42485"/>
                    <a:gd name="connsiteY3" fmla="*/ 21454 h 42485"/>
                    <a:gd name="connsiteX4" fmla="*/ 2323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5789"/>
                      </a:moveTo>
                      <a:cubicBezTo>
                        <a:pt x="27487" y="15789"/>
                        <a:pt x="28903" y="20038"/>
                        <a:pt x="28903" y="22870"/>
                      </a:cubicBezTo>
                      <a:cubicBezTo>
                        <a:pt x="28903" y="27119"/>
                        <a:pt x="24655" y="29951"/>
                        <a:pt x="21822" y="28535"/>
                      </a:cubicBezTo>
                      <a:cubicBezTo>
                        <a:pt x="17574" y="28535"/>
                        <a:pt x="14741" y="24286"/>
                        <a:pt x="16157" y="21454"/>
                      </a:cubicBezTo>
                      <a:cubicBezTo>
                        <a:pt x="17574" y="18621"/>
                        <a:pt x="20406" y="15789"/>
                        <a:pt x="23238"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62" name="Freeform: Shape 2461">
                  <a:extLst>
                    <a:ext uri="{FF2B5EF4-FFF2-40B4-BE49-F238E27FC236}">
                      <a16:creationId xmlns:a16="http://schemas.microsoft.com/office/drawing/2014/main" id="{41012BAF-FD5A-473E-98AD-622F2065A8F4}"/>
                    </a:ext>
                  </a:extLst>
                </p:cNvPr>
                <p:cNvSpPr/>
                <p:nvPr/>
              </p:nvSpPr>
              <p:spPr>
                <a:xfrm>
                  <a:off x="4005491" y="3995266"/>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29" y="55442"/>
                        <a:pt x="55442" y="46945"/>
                        <a:pt x="55442" y="35616"/>
                      </a:cubicBezTo>
                      <a:cubicBezTo>
                        <a:pt x="55442" y="25702"/>
                        <a:pt x="46945" y="15789"/>
                        <a:pt x="35616" y="15789"/>
                      </a:cubicBezTo>
                      <a:cubicBezTo>
                        <a:pt x="25702" y="15789"/>
                        <a:pt x="15789" y="24286"/>
                        <a:pt x="15789" y="35616"/>
                      </a:cubicBezTo>
                      <a:cubicBezTo>
                        <a:pt x="15789" y="46945"/>
                        <a:pt x="25702"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63" name="Freeform: Shape 2462">
                  <a:extLst>
                    <a:ext uri="{FF2B5EF4-FFF2-40B4-BE49-F238E27FC236}">
                      <a16:creationId xmlns:a16="http://schemas.microsoft.com/office/drawing/2014/main" id="{E23534B4-7759-496E-AE57-DCB5A1AC2759}"/>
                    </a:ext>
                  </a:extLst>
                </p:cNvPr>
                <p:cNvSpPr/>
                <p:nvPr/>
              </p:nvSpPr>
              <p:spPr>
                <a:xfrm>
                  <a:off x="3346962" y="4216191"/>
                  <a:ext cx="113295" cy="113295"/>
                </a:xfrm>
                <a:custGeom>
                  <a:avLst/>
                  <a:gdLst>
                    <a:gd name="connsiteX0" fmla="*/ 56858 w 113295"/>
                    <a:gd name="connsiteY0" fmla="*/ 97928 h 113295"/>
                    <a:gd name="connsiteX1" fmla="*/ 97928 w 113295"/>
                    <a:gd name="connsiteY1" fmla="*/ 56858 h 113295"/>
                    <a:gd name="connsiteX2" fmla="*/ 56858 w 113295"/>
                    <a:gd name="connsiteY2" fmla="*/ 15789 h 113295"/>
                    <a:gd name="connsiteX3" fmla="*/ 15789 w 113295"/>
                    <a:gd name="connsiteY3" fmla="*/ 56858 h 113295"/>
                    <a:gd name="connsiteX4" fmla="*/ 56858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8" y="97928"/>
                      </a:moveTo>
                      <a:cubicBezTo>
                        <a:pt x="79518" y="97928"/>
                        <a:pt x="97928" y="79518"/>
                        <a:pt x="97928" y="56858"/>
                      </a:cubicBezTo>
                      <a:cubicBezTo>
                        <a:pt x="97928" y="34199"/>
                        <a:pt x="79518" y="15789"/>
                        <a:pt x="56858" y="15789"/>
                      </a:cubicBezTo>
                      <a:cubicBezTo>
                        <a:pt x="34200" y="15789"/>
                        <a:pt x="15789" y="34199"/>
                        <a:pt x="15789" y="56858"/>
                      </a:cubicBezTo>
                      <a:cubicBezTo>
                        <a:pt x="15789" y="79518"/>
                        <a:pt x="34200" y="97928"/>
                        <a:pt x="56858" y="9792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64" name="Freeform: Shape 2463">
                  <a:extLst>
                    <a:ext uri="{FF2B5EF4-FFF2-40B4-BE49-F238E27FC236}">
                      <a16:creationId xmlns:a16="http://schemas.microsoft.com/office/drawing/2014/main" id="{A36DB1C8-C68D-4C2E-8BF2-B7EF88C37309}"/>
                    </a:ext>
                  </a:extLst>
                </p:cNvPr>
                <p:cNvSpPr/>
                <p:nvPr/>
              </p:nvSpPr>
              <p:spPr>
                <a:xfrm>
                  <a:off x="3759460" y="5558517"/>
                  <a:ext cx="113295" cy="113295"/>
                </a:xfrm>
                <a:custGeom>
                  <a:avLst/>
                  <a:gdLst>
                    <a:gd name="connsiteX0" fmla="*/ 73467 w 113295"/>
                    <a:gd name="connsiteY0" fmla="*/ 18844 h 113295"/>
                    <a:gd name="connsiteX1" fmla="*/ 94709 w 113295"/>
                    <a:gd name="connsiteY1" fmla="*/ 72659 h 113295"/>
                    <a:gd name="connsiteX2" fmla="*/ 40894 w 113295"/>
                    <a:gd name="connsiteY2" fmla="*/ 93902 h 113295"/>
                    <a:gd name="connsiteX3" fmla="*/ 19651 w 113295"/>
                    <a:gd name="connsiteY3" fmla="*/ 40087 h 113295"/>
                    <a:gd name="connsiteX4" fmla="*/ 73467 w 113295"/>
                    <a:gd name="connsiteY4" fmla="*/ 18844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73467" y="18844"/>
                      </a:moveTo>
                      <a:cubicBezTo>
                        <a:pt x="94709" y="27341"/>
                        <a:pt x="104623" y="51416"/>
                        <a:pt x="94709" y="72659"/>
                      </a:cubicBezTo>
                      <a:cubicBezTo>
                        <a:pt x="86212" y="93902"/>
                        <a:pt x="62137" y="103816"/>
                        <a:pt x="40894" y="93902"/>
                      </a:cubicBezTo>
                      <a:cubicBezTo>
                        <a:pt x="19651" y="85405"/>
                        <a:pt x="9738" y="61330"/>
                        <a:pt x="19651" y="40087"/>
                      </a:cubicBezTo>
                      <a:cubicBezTo>
                        <a:pt x="28148" y="20260"/>
                        <a:pt x="52224" y="10347"/>
                        <a:pt x="73467" y="1884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65" name="Freeform: Shape 2464">
                  <a:extLst>
                    <a:ext uri="{FF2B5EF4-FFF2-40B4-BE49-F238E27FC236}">
                      <a16:creationId xmlns:a16="http://schemas.microsoft.com/office/drawing/2014/main" id="{92ED4CCF-DF3F-418E-A749-8FEE3523DE7E}"/>
                    </a:ext>
                  </a:extLst>
                </p:cNvPr>
                <p:cNvSpPr/>
                <p:nvPr/>
              </p:nvSpPr>
              <p:spPr>
                <a:xfrm>
                  <a:off x="3933265" y="4240266"/>
                  <a:ext cx="70810" cy="70810"/>
                </a:xfrm>
                <a:custGeom>
                  <a:avLst/>
                  <a:gdLst>
                    <a:gd name="connsiteX0" fmla="*/ 35616 w 70809"/>
                    <a:gd name="connsiteY0" fmla="*/ 55443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3"/>
                      </a:moveTo>
                      <a:cubicBezTo>
                        <a:pt x="46945" y="55443"/>
                        <a:pt x="55442" y="46945"/>
                        <a:pt x="55442" y="35616"/>
                      </a:cubicBezTo>
                      <a:cubicBezTo>
                        <a:pt x="55442" y="24286"/>
                        <a:pt x="46945" y="15789"/>
                        <a:pt x="35616" y="15789"/>
                      </a:cubicBezTo>
                      <a:cubicBezTo>
                        <a:pt x="24286" y="15789"/>
                        <a:pt x="15789" y="24286"/>
                        <a:pt x="15789" y="35616"/>
                      </a:cubicBezTo>
                      <a:cubicBezTo>
                        <a:pt x="17205" y="45529"/>
                        <a:pt x="25703" y="55443"/>
                        <a:pt x="35616" y="5544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66" name="Freeform: Shape 2465">
                  <a:extLst>
                    <a:ext uri="{FF2B5EF4-FFF2-40B4-BE49-F238E27FC236}">
                      <a16:creationId xmlns:a16="http://schemas.microsoft.com/office/drawing/2014/main" id="{C1791FDA-E4CA-4DDB-AEF8-77B9E2A23B21}"/>
                    </a:ext>
                  </a:extLst>
                </p:cNvPr>
                <p:cNvSpPr/>
                <p:nvPr/>
              </p:nvSpPr>
              <p:spPr>
                <a:xfrm>
                  <a:off x="3892195" y="4827986"/>
                  <a:ext cx="70810" cy="70810"/>
                </a:xfrm>
                <a:custGeom>
                  <a:avLst/>
                  <a:gdLst>
                    <a:gd name="connsiteX0" fmla="*/ 35616 w 70809"/>
                    <a:gd name="connsiteY0" fmla="*/ 55443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3"/>
                      </a:moveTo>
                      <a:cubicBezTo>
                        <a:pt x="46945" y="55443"/>
                        <a:pt x="55442" y="46945"/>
                        <a:pt x="55442" y="35616"/>
                      </a:cubicBezTo>
                      <a:cubicBezTo>
                        <a:pt x="55442" y="24286"/>
                        <a:pt x="46945" y="15789"/>
                        <a:pt x="35616" y="15789"/>
                      </a:cubicBezTo>
                      <a:cubicBezTo>
                        <a:pt x="24286" y="15789"/>
                        <a:pt x="15789" y="24286"/>
                        <a:pt x="15789" y="35616"/>
                      </a:cubicBezTo>
                      <a:cubicBezTo>
                        <a:pt x="15789" y="45529"/>
                        <a:pt x="24286" y="55443"/>
                        <a:pt x="35616" y="5544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67" name="Freeform: Shape 2466">
                  <a:extLst>
                    <a:ext uri="{FF2B5EF4-FFF2-40B4-BE49-F238E27FC236}">
                      <a16:creationId xmlns:a16="http://schemas.microsoft.com/office/drawing/2014/main" id="{55E6F51E-F422-4BF6-92C5-03B328C145DC}"/>
                    </a:ext>
                  </a:extLst>
                </p:cNvPr>
                <p:cNvSpPr/>
                <p:nvPr/>
              </p:nvSpPr>
              <p:spPr>
                <a:xfrm>
                  <a:off x="3539564" y="4003763"/>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5789" y="46945"/>
                        <a:pt x="25702"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68" name="Freeform: Shape 2467">
                  <a:extLst>
                    <a:ext uri="{FF2B5EF4-FFF2-40B4-BE49-F238E27FC236}">
                      <a16:creationId xmlns:a16="http://schemas.microsoft.com/office/drawing/2014/main" id="{754D7880-25D7-49C0-BF70-142C8F3298B2}"/>
                    </a:ext>
                  </a:extLst>
                </p:cNvPr>
                <p:cNvSpPr/>
                <p:nvPr/>
              </p:nvSpPr>
              <p:spPr>
                <a:xfrm>
                  <a:off x="4045144" y="4619806"/>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5789" y="45529"/>
                        <a:pt x="24286"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69" name="Freeform: Shape 2468">
                  <a:extLst>
                    <a:ext uri="{FF2B5EF4-FFF2-40B4-BE49-F238E27FC236}">
                      <a16:creationId xmlns:a16="http://schemas.microsoft.com/office/drawing/2014/main" id="{6B27782E-96C8-4C84-8F2D-3879066F78B7}"/>
                    </a:ext>
                  </a:extLst>
                </p:cNvPr>
                <p:cNvSpPr/>
                <p:nvPr/>
              </p:nvSpPr>
              <p:spPr>
                <a:xfrm>
                  <a:off x="4021069" y="4757176"/>
                  <a:ext cx="42486" cy="42486"/>
                </a:xfrm>
                <a:custGeom>
                  <a:avLst/>
                  <a:gdLst>
                    <a:gd name="connsiteX0" fmla="*/ 25702 w 42485"/>
                    <a:gd name="connsiteY0" fmla="*/ 35616 h 42485"/>
                    <a:gd name="connsiteX1" fmla="*/ 35616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3"/>
                      </a:cubicBezTo>
                      <a:cubicBezTo>
                        <a:pt x="35616" y="20038"/>
                        <a:pt x="31367" y="15789"/>
                        <a:pt x="25702" y="15789"/>
                      </a:cubicBezTo>
                      <a:cubicBezTo>
                        <a:pt x="20037" y="15789"/>
                        <a:pt x="15789" y="20038"/>
                        <a:pt x="15789" y="25703"/>
                      </a:cubicBezTo>
                      <a:cubicBezTo>
                        <a:pt x="17205" y="31367"/>
                        <a:pt x="21454"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70" name="Freeform: Shape 2469">
                  <a:extLst>
                    <a:ext uri="{FF2B5EF4-FFF2-40B4-BE49-F238E27FC236}">
                      <a16:creationId xmlns:a16="http://schemas.microsoft.com/office/drawing/2014/main" id="{83A76179-75DA-4173-AD6C-ECE2F081002F}"/>
                    </a:ext>
                  </a:extLst>
                </p:cNvPr>
                <p:cNvSpPr/>
                <p:nvPr/>
              </p:nvSpPr>
              <p:spPr>
                <a:xfrm>
                  <a:off x="3710923" y="4380469"/>
                  <a:ext cx="42486" cy="42486"/>
                </a:xfrm>
                <a:custGeom>
                  <a:avLst/>
                  <a:gdLst>
                    <a:gd name="connsiteX0" fmla="*/ 25702 w 42485"/>
                    <a:gd name="connsiteY0" fmla="*/ 35616 h 42485"/>
                    <a:gd name="connsiteX1" fmla="*/ 35616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3"/>
                      </a:cubicBezTo>
                      <a:cubicBezTo>
                        <a:pt x="35616" y="20038"/>
                        <a:pt x="31367" y="15789"/>
                        <a:pt x="25702" y="15789"/>
                      </a:cubicBezTo>
                      <a:cubicBezTo>
                        <a:pt x="20038" y="15789"/>
                        <a:pt x="15789" y="20038"/>
                        <a:pt x="15789" y="25703"/>
                      </a:cubicBezTo>
                      <a:cubicBezTo>
                        <a:pt x="17205" y="31367"/>
                        <a:pt x="21454"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71" name="Freeform: Shape 2470">
                  <a:extLst>
                    <a:ext uri="{FF2B5EF4-FFF2-40B4-BE49-F238E27FC236}">
                      <a16:creationId xmlns:a16="http://schemas.microsoft.com/office/drawing/2014/main" id="{D2502C24-18A3-4D8B-9D09-7D4A6273FD15}"/>
                    </a:ext>
                  </a:extLst>
                </p:cNvPr>
                <p:cNvSpPr/>
                <p:nvPr/>
              </p:nvSpPr>
              <p:spPr>
                <a:xfrm>
                  <a:off x="4539395" y="4912957"/>
                  <a:ext cx="42486" cy="42486"/>
                </a:xfrm>
                <a:custGeom>
                  <a:avLst/>
                  <a:gdLst>
                    <a:gd name="connsiteX0" fmla="*/ 25702 w 42485"/>
                    <a:gd name="connsiteY0" fmla="*/ 35616 h 42485"/>
                    <a:gd name="connsiteX1" fmla="*/ 35616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3"/>
                      </a:cubicBezTo>
                      <a:cubicBezTo>
                        <a:pt x="35616" y="20038"/>
                        <a:pt x="31367" y="15789"/>
                        <a:pt x="25702" y="15789"/>
                      </a:cubicBezTo>
                      <a:cubicBezTo>
                        <a:pt x="20037" y="15789"/>
                        <a:pt x="15789" y="20038"/>
                        <a:pt x="15789" y="25703"/>
                      </a:cubicBezTo>
                      <a:cubicBezTo>
                        <a:pt x="15789" y="31367"/>
                        <a:pt x="20037"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72" name="Freeform: Shape 2471">
                  <a:extLst>
                    <a:ext uri="{FF2B5EF4-FFF2-40B4-BE49-F238E27FC236}">
                      <a16:creationId xmlns:a16="http://schemas.microsoft.com/office/drawing/2014/main" id="{202A1917-08C6-4545-B825-53CA5C2B85B1}"/>
                    </a:ext>
                  </a:extLst>
                </p:cNvPr>
                <p:cNvSpPr/>
                <p:nvPr/>
              </p:nvSpPr>
              <p:spPr>
                <a:xfrm>
                  <a:off x="4174017" y="4890298"/>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8" y="15789"/>
                        <a:pt x="15789" y="20038"/>
                        <a:pt x="15789" y="25703"/>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73" name="Freeform: Shape 2472">
                  <a:extLst>
                    <a:ext uri="{FF2B5EF4-FFF2-40B4-BE49-F238E27FC236}">
                      <a16:creationId xmlns:a16="http://schemas.microsoft.com/office/drawing/2014/main" id="{21D2C0A3-6237-4015-83B0-61171C809FF4}"/>
                    </a:ext>
                  </a:extLst>
                </p:cNvPr>
                <p:cNvSpPr/>
                <p:nvPr/>
              </p:nvSpPr>
              <p:spPr>
                <a:xfrm>
                  <a:off x="4317053" y="5019171"/>
                  <a:ext cx="70810" cy="70810"/>
                </a:xfrm>
                <a:custGeom>
                  <a:avLst/>
                  <a:gdLst>
                    <a:gd name="connsiteX0" fmla="*/ 66772 w 70809"/>
                    <a:gd name="connsiteY0" fmla="*/ 41281 h 70809"/>
                    <a:gd name="connsiteX1" fmla="*/ 41280 w 70809"/>
                    <a:gd name="connsiteY1" fmla="*/ 66772 h 70809"/>
                    <a:gd name="connsiteX2" fmla="*/ 15789 w 70809"/>
                    <a:gd name="connsiteY2" fmla="*/ 41281 h 70809"/>
                    <a:gd name="connsiteX3" fmla="*/ 41280 w 70809"/>
                    <a:gd name="connsiteY3" fmla="*/ 15789 h 70809"/>
                    <a:gd name="connsiteX4" fmla="*/ 66772 w 70809"/>
                    <a:gd name="connsiteY4" fmla="*/ 41281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6772" y="41281"/>
                      </a:moveTo>
                      <a:cubicBezTo>
                        <a:pt x="66772" y="55359"/>
                        <a:pt x="55359" y="66772"/>
                        <a:pt x="41280" y="66772"/>
                      </a:cubicBezTo>
                      <a:cubicBezTo>
                        <a:pt x="27202" y="66772"/>
                        <a:pt x="15789" y="55359"/>
                        <a:pt x="15789" y="41281"/>
                      </a:cubicBezTo>
                      <a:cubicBezTo>
                        <a:pt x="15789" y="27202"/>
                        <a:pt x="27202" y="15789"/>
                        <a:pt x="41280" y="15789"/>
                      </a:cubicBezTo>
                      <a:cubicBezTo>
                        <a:pt x="55359" y="15789"/>
                        <a:pt x="66772" y="27202"/>
                        <a:pt x="66772" y="4128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74" name="Freeform: Shape 2473">
                  <a:extLst>
                    <a:ext uri="{FF2B5EF4-FFF2-40B4-BE49-F238E27FC236}">
                      <a16:creationId xmlns:a16="http://schemas.microsoft.com/office/drawing/2014/main" id="{D5714680-6551-4DBB-BD2E-5F34C7970BAF}"/>
                    </a:ext>
                  </a:extLst>
                </p:cNvPr>
                <p:cNvSpPr/>
                <p:nvPr/>
              </p:nvSpPr>
              <p:spPr>
                <a:xfrm>
                  <a:off x="3806666" y="5773246"/>
                  <a:ext cx="70810" cy="70810"/>
                </a:xfrm>
                <a:custGeom>
                  <a:avLst/>
                  <a:gdLst>
                    <a:gd name="connsiteX0" fmla="*/ 51752 w 70809"/>
                    <a:gd name="connsiteY0" fmla="*/ 17960 h 70809"/>
                    <a:gd name="connsiteX1" fmla="*/ 65914 w 70809"/>
                    <a:gd name="connsiteY1" fmla="*/ 51949 h 70809"/>
                    <a:gd name="connsiteX2" fmla="*/ 31925 w 70809"/>
                    <a:gd name="connsiteY2" fmla="*/ 66111 h 70809"/>
                    <a:gd name="connsiteX3" fmla="*/ 17763 w 70809"/>
                    <a:gd name="connsiteY3" fmla="*/ 32122 h 70809"/>
                    <a:gd name="connsiteX4" fmla="*/ 51752 w 70809"/>
                    <a:gd name="connsiteY4" fmla="*/ 1796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51752" y="17960"/>
                      </a:moveTo>
                      <a:cubicBezTo>
                        <a:pt x="64497" y="23625"/>
                        <a:pt x="71578" y="39203"/>
                        <a:pt x="65914" y="51949"/>
                      </a:cubicBezTo>
                      <a:cubicBezTo>
                        <a:pt x="60249" y="64694"/>
                        <a:pt x="44671" y="71775"/>
                        <a:pt x="31925" y="66111"/>
                      </a:cubicBezTo>
                      <a:cubicBezTo>
                        <a:pt x="19179" y="60445"/>
                        <a:pt x="12098" y="44868"/>
                        <a:pt x="17763" y="32122"/>
                      </a:cubicBezTo>
                      <a:cubicBezTo>
                        <a:pt x="23428" y="17960"/>
                        <a:pt x="37590" y="12295"/>
                        <a:pt x="51752" y="179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75" name="Freeform: Shape 2474">
                  <a:extLst>
                    <a:ext uri="{FF2B5EF4-FFF2-40B4-BE49-F238E27FC236}">
                      <a16:creationId xmlns:a16="http://schemas.microsoft.com/office/drawing/2014/main" id="{AC575745-FB4B-4B15-AD88-BE702A49D622}"/>
                    </a:ext>
                  </a:extLst>
                </p:cNvPr>
                <p:cNvSpPr/>
                <p:nvPr/>
              </p:nvSpPr>
              <p:spPr>
                <a:xfrm>
                  <a:off x="4346793" y="4370556"/>
                  <a:ext cx="70810" cy="70810"/>
                </a:xfrm>
                <a:custGeom>
                  <a:avLst/>
                  <a:gdLst>
                    <a:gd name="connsiteX0" fmla="*/ 41280 w 70809"/>
                    <a:gd name="connsiteY0" fmla="*/ 66772 h 70809"/>
                    <a:gd name="connsiteX1" fmla="*/ 66772 w 70809"/>
                    <a:gd name="connsiteY1" fmla="*/ 41280 h 70809"/>
                    <a:gd name="connsiteX2" fmla="*/ 41280 w 70809"/>
                    <a:gd name="connsiteY2" fmla="*/ 15789 h 70809"/>
                    <a:gd name="connsiteX3" fmla="*/ 15789 w 70809"/>
                    <a:gd name="connsiteY3" fmla="*/ 41280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2"/>
                        <a:pt x="66772" y="41280"/>
                      </a:cubicBezTo>
                      <a:cubicBezTo>
                        <a:pt x="66772" y="27118"/>
                        <a:pt x="55442" y="15789"/>
                        <a:pt x="41280" y="15789"/>
                      </a:cubicBezTo>
                      <a:cubicBezTo>
                        <a:pt x="27118" y="15789"/>
                        <a:pt x="15789" y="27118"/>
                        <a:pt x="15789" y="41280"/>
                      </a:cubicBezTo>
                      <a:cubicBezTo>
                        <a:pt x="15789" y="54026"/>
                        <a:pt x="27118" y="66772"/>
                        <a:pt x="41280"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76" name="Freeform: Shape 2475">
                  <a:extLst>
                    <a:ext uri="{FF2B5EF4-FFF2-40B4-BE49-F238E27FC236}">
                      <a16:creationId xmlns:a16="http://schemas.microsoft.com/office/drawing/2014/main" id="{EC68C2F7-50E4-4FF3-A60F-12AA51A90855}"/>
                    </a:ext>
                  </a:extLst>
                </p:cNvPr>
                <p:cNvSpPr/>
                <p:nvPr/>
              </p:nvSpPr>
              <p:spPr>
                <a:xfrm>
                  <a:off x="3992545" y="5356025"/>
                  <a:ext cx="70810" cy="70810"/>
                </a:xfrm>
                <a:custGeom>
                  <a:avLst/>
                  <a:gdLst>
                    <a:gd name="connsiteX0" fmla="*/ 44313 w 70809"/>
                    <a:gd name="connsiteY0" fmla="*/ 17405 h 70809"/>
                    <a:gd name="connsiteX1" fmla="*/ 55642 w 70809"/>
                    <a:gd name="connsiteY1" fmla="*/ 44313 h 70809"/>
                    <a:gd name="connsiteX2" fmla="*/ 28735 w 70809"/>
                    <a:gd name="connsiteY2" fmla="*/ 55642 h 70809"/>
                    <a:gd name="connsiteX3" fmla="*/ 17405 w 70809"/>
                    <a:gd name="connsiteY3" fmla="*/ 28735 h 70809"/>
                    <a:gd name="connsiteX4" fmla="*/ 44313 w 70809"/>
                    <a:gd name="connsiteY4" fmla="*/ 17405 h 70809"/>
                    <a:gd name="connsiteX5" fmla="*/ 44313 w 70809"/>
                    <a:gd name="connsiteY5" fmla="*/ 17405 h 70809"/>
                    <a:gd name="connsiteX6" fmla="*/ 40064 w 70809"/>
                    <a:gd name="connsiteY6" fmla="*/ 25902 h 70809"/>
                    <a:gd name="connsiteX7" fmla="*/ 24486 w 70809"/>
                    <a:gd name="connsiteY7" fmla="*/ 31567 h 70809"/>
                    <a:gd name="connsiteX8" fmla="*/ 30151 w 70809"/>
                    <a:gd name="connsiteY8" fmla="*/ 47145 h 70809"/>
                    <a:gd name="connsiteX9" fmla="*/ 45729 w 70809"/>
                    <a:gd name="connsiteY9" fmla="*/ 41480 h 70809"/>
                    <a:gd name="connsiteX10" fmla="*/ 40064 w 70809"/>
                    <a:gd name="connsiteY10" fmla="*/ 25902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44313" y="17405"/>
                      </a:moveTo>
                      <a:cubicBezTo>
                        <a:pt x="55642" y="21654"/>
                        <a:pt x="59891" y="34399"/>
                        <a:pt x="55642" y="44313"/>
                      </a:cubicBezTo>
                      <a:cubicBezTo>
                        <a:pt x="51394" y="55642"/>
                        <a:pt x="38648" y="59891"/>
                        <a:pt x="28735" y="55642"/>
                      </a:cubicBezTo>
                      <a:cubicBezTo>
                        <a:pt x="17405" y="51394"/>
                        <a:pt x="13156" y="38648"/>
                        <a:pt x="17405" y="28735"/>
                      </a:cubicBezTo>
                      <a:cubicBezTo>
                        <a:pt x="21654" y="17405"/>
                        <a:pt x="32983" y="13157"/>
                        <a:pt x="44313" y="17405"/>
                      </a:cubicBezTo>
                      <a:lnTo>
                        <a:pt x="44313" y="17405"/>
                      </a:lnTo>
                      <a:close/>
                      <a:moveTo>
                        <a:pt x="40064" y="25902"/>
                      </a:moveTo>
                      <a:cubicBezTo>
                        <a:pt x="34399" y="23070"/>
                        <a:pt x="27318" y="25902"/>
                        <a:pt x="24486" y="31567"/>
                      </a:cubicBezTo>
                      <a:cubicBezTo>
                        <a:pt x="21654" y="37232"/>
                        <a:pt x="24486" y="44313"/>
                        <a:pt x="30151" y="47145"/>
                      </a:cubicBezTo>
                      <a:cubicBezTo>
                        <a:pt x="35816" y="49978"/>
                        <a:pt x="42897" y="47145"/>
                        <a:pt x="45729" y="41480"/>
                      </a:cubicBezTo>
                      <a:cubicBezTo>
                        <a:pt x="49978" y="34399"/>
                        <a:pt x="47145" y="28735"/>
                        <a:pt x="40064" y="2590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77" name="Freeform: Shape 2476">
                  <a:extLst>
                    <a:ext uri="{FF2B5EF4-FFF2-40B4-BE49-F238E27FC236}">
                      <a16:creationId xmlns:a16="http://schemas.microsoft.com/office/drawing/2014/main" id="{F5137850-29CB-403B-A1E4-74C9DA841F22}"/>
                    </a:ext>
                  </a:extLst>
                </p:cNvPr>
                <p:cNvSpPr/>
                <p:nvPr/>
              </p:nvSpPr>
              <p:spPr>
                <a:xfrm>
                  <a:off x="3548061" y="4261509"/>
                  <a:ext cx="70810" cy="70810"/>
                </a:xfrm>
                <a:custGeom>
                  <a:avLst/>
                  <a:gdLst>
                    <a:gd name="connsiteX0" fmla="*/ 35616 w 70809"/>
                    <a:gd name="connsiteY0" fmla="*/ 55443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3"/>
                      </a:moveTo>
                      <a:cubicBezTo>
                        <a:pt x="46945" y="55443"/>
                        <a:pt x="55442" y="46945"/>
                        <a:pt x="55442" y="35616"/>
                      </a:cubicBezTo>
                      <a:cubicBezTo>
                        <a:pt x="55442" y="24286"/>
                        <a:pt x="46945" y="15789"/>
                        <a:pt x="35616" y="15789"/>
                      </a:cubicBezTo>
                      <a:cubicBezTo>
                        <a:pt x="24286" y="15789"/>
                        <a:pt x="15789" y="24286"/>
                        <a:pt x="15789" y="35616"/>
                      </a:cubicBezTo>
                      <a:cubicBezTo>
                        <a:pt x="15789" y="46945"/>
                        <a:pt x="25702" y="55443"/>
                        <a:pt x="35616" y="5544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78" name="Freeform: Shape 2477">
                  <a:extLst>
                    <a:ext uri="{FF2B5EF4-FFF2-40B4-BE49-F238E27FC236}">
                      <a16:creationId xmlns:a16="http://schemas.microsoft.com/office/drawing/2014/main" id="{316EB968-C7A3-4A40-87B8-892DDA517A7B}"/>
                    </a:ext>
                  </a:extLst>
                </p:cNvPr>
                <p:cNvSpPr/>
                <p:nvPr/>
              </p:nvSpPr>
              <p:spPr>
                <a:xfrm>
                  <a:off x="3858072" y="4629719"/>
                  <a:ext cx="70810" cy="70810"/>
                </a:xfrm>
                <a:custGeom>
                  <a:avLst/>
                  <a:gdLst>
                    <a:gd name="connsiteX0" fmla="*/ 35751 w 70809"/>
                    <a:gd name="connsiteY0" fmla="*/ 55443 h 70809"/>
                    <a:gd name="connsiteX1" fmla="*/ 55578 w 70809"/>
                    <a:gd name="connsiteY1" fmla="*/ 35616 h 70809"/>
                    <a:gd name="connsiteX2" fmla="*/ 35751 w 70809"/>
                    <a:gd name="connsiteY2" fmla="*/ 15789 h 70809"/>
                    <a:gd name="connsiteX3" fmla="*/ 15924 w 70809"/>
                    <a:gd name="connsiteY3" fmla="*/ 35616 h 70809"/>
                    <a:gd name="connsiteX4" fmla="*/ 35751 w 70809"/>
                    <a:gd name="connsiteY4" fmla="*/ 554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751" y="55443"/>
                      </a:moveTo>
                      <a:cubicBezTo>
                        <a:pt x="47080" y="55443"/>
                        <a:pt x="55578" y="46945"/>
                        <a:pt x="55578" y="35616"/>
                      </a:cubicBezTo>
                      <a:cubicBezTo>
                        <a:pt x="55578" y="24286"/>
                        <a:pt x="47080" y="15789"/>
                        <a:pt x="35751" y="15789"/>
                      </a:cubicBezTo>
                      <a:cubicBezTo>
                        <a:pt x="24421" y="15789"/>
                        <a:pt x="15924" y="24286"/>
                        <a:pt x="15924" y="35616"/>
                      </a:cubicBezTo>
                      <a:cubicBezTo>
                        <a:pt x="14508" y="45529"/>
                        <a:pt x="24421" y="55443"/>
                        <a:pt x="35751" y="5544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79" name="Freeform: Shape 2478">
                  <a:extLst>
                    <a:ext uri="{FF2B5EF4-FFF2-40B4-BE49-F238E27FC236}">
                      <a16:creationId xmlns:a16="http://schemas.microsoft.com/office/drawing/2014/main" id="{0F0CE4F7-7D9F-4096-8E25-771BE229193C}"/>
                    </a:ext>
                  </a:extLst>
                </p:cNvPr>
                <p:cNvSpPr/>
                <p:nvPr/>
              </p:nvSpPr>
              <p:spPr>
                <a:xfrm>
                  <a:off x="4420435" y="4373388"/>
                  <a:ext cx="84971" cy="84971"/>
                </a:xfrm>
                <a:custGeom>
                  <a:avLst/>
                  <a:gdLst>
                    <a:gd name="connsiteX0" fmla="*/ 45529 w 84971"/>
                    <a:gd name="connsiteY0" fmla="*/ 75269 h 84971"/>
                    <a:gd name="connsiteX1" fmla="*/ 75269 w 84971"/>
                    <a:gd name="connsiteY1" fmla="*/ 45529 h 84971"/>
                    <a:gd name="connsiteX2" fmla="*/ 45529 w 84971"/>
                    <a:gd name="connsiteY2" fmla="*/ 15789 h 84971"/>
                    <a:gd name="connsiteX3" fmla="*/ 15789 w 84971"/>
                    <a:gd name="connsiteY3" fmla="*/ 45529 h 84971"/>
                    <a:gd name="connsiteX4" fmla="*/ 45529 w 84971"/>
                    <a:gd name="connsiteY4" fmla="*/ 7526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529" y="75269"/>
                      </a:moveTo>
                      <a:cubicBezTo>
                        <a:pt x="61107" y="75269"/>
                        <a:pt x="75269" y="62524"/>
                        <a:pt x="75269" y="45529"/>
                      </a:cubicBezTo>
                      <a:cubicBezTo>
                        <a:pt x="75269" y="29951"/>
                        <a:pt x="62523" y="15789"/>
                        <a:pt x="45529" y="15789"/>
                      </a:cubicBezTo>
                      <a:cubicBezTo>
                        <a:pt x="29951" y="15789"/>
                        <a:pt x="15789" y="28535"/>
                        <a:pt x="15789" y="45529"/>
                      </a:cubicBezTo>
                      <a:cubicBezTo>
                        <a:pt x="15789" y="62524"/>
                        <a:pt x="29951" y="75269"/>
                        <a:pt x="45529" y="7526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80" name="Freeform: Shape 2479">
                  <a:extLst>
                    <a:ext uri="{FF2B5EF4-FFF2-40B4-BE49-F238E27FC236}">
                      <a16:creationId xmlns:a16="http://schemas.microsoft.com/office/drawing/2014/main" id="{E3D76AA2-471A-4645-BF58-65095295C516}"/>
                    </a:ext>
                  </a:extLst>
                </p:cNvPr>
                <p:cNvSpPr/>
                <p:nvPr/>
              </p:nvSpPr>
              <p:spPr>
                <a:xfrm>
                  <a:off x="4567719" y="4731685"/>
                  <a:ext cx="84971" cy="84971"/>
                </a:xfrm>
                <a:custGeom>
                  <a:avLst/>
                  <a:gdLst>
                    <a:gd name="connsiteX0" fmla="*/ 75269 w 84971"/>
                    <a:gd name="connsiteY0" fmla="*/ 45529 h 84971"/>
                    <a:gd name="connsiteX1" fmla="*/ 45529 w 84971"/>
                    <a:gd name="connsiteY1" fmla="*/ 75269 h 84971"/>
                    <a:gd name="connsiteX2" fmla="*/ 15789 w 84971"/>
                    <a:gd name="connsiteY2" fmla="*/ 45529 h 84971"/>
                    <a:gd name="connsiteX3" fmla="*/ 45529 w 84971"/>
                    <a:gd name="connsiteY3" fmla="*/ 15789 h 84971"/>
                    <a:gd name="connsiteX4" fmla="*/ 75269 w 84971"/>
                    <a:gd name="connsiteY4" fmla="*/ 4552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75269" y="45529"/>
                      </a:moveTo>
                      <a:cubicBezTo>
                        <a:pt x="75269" y="61954"/>
                        <a:pt x="61954" y="75269"/>
                        <a:pt x="45529" y="75269"/>
                      </a:cubicBezTo>
                      <a:cubicBezTo>
                        <a:pt x="29104" y="75269"/>
                        <a:pt x="15789" y="61954"/>
                        <a:pt x="15789" y="45529"/>
                      </a:cubicBezTo>
                      <a:cubicBezTo>
                        <a:pt x="15789" y="29104"/>
                        <a:pt x="29104" y="15789"/>
                        <a:pt x="45529" y="15789"/>
                      </a:cubicBezTo>
                      <a:cubicBezTo>
                        <a:pt x="61954" y="15789"/>
                        <a:pt x="75269" y="29104"/>
                        <a:pt x="75269" y="4552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81" name="Freeform: Shape 2480">
                  <a:extLst>
                    <a:ext uri="{FF2B5EF4-FFF2-40B4-BE49-F238E27FC236}">
                      <a16:creationId xmlns:a16="http://schemas.microsoft.com/office/drawing/2014/main" id="{475318D0-E907-4196-81F7-2EC4E32E2101}"/>
                    </a:ext>
                  </a:extLst>
                </p:cNvPr>
                <p:cNvSpPr/>
                <p:nvPr/>
              </p:nvSpPr>
              <p:spPr>
                <a:xfrm>
                  <a:off x="4292823" y="4755760"/>
                  <a:ext cx="56648" cy="56648"/>
                </a:xfrm>
                <a:custGeom>
                  <a:avLst/>
                  <a:gdLst>
                    <a:gd name="connsiteX0" fmla="*/ 32938 w 56647"/>
                    <a:gd name="connsiteY0" fmla="*/ 49778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8"/>
                      </a:moveTo>
                      <a:cubicBezTo>
                        <a:pt x="42852" y="49778"/>
                        <a:pt x="49933" y="41281"/>
                        <a:pt x="49933" y="32783"/>
                      </a:cubicBezTo>
                      <a:cubicBezTo>
                        <a:pt x="49933" y="22870"/>
                        <a:pt x="41435" y="15789"/>
                        <a:pt x="32938" y="15789"/>
                      </a:cubicBezTo>
                      <a:cubicBezTo>
                        <a:pt x="23025" y="15789"/>
                        <a:pt x="15944" y="24286"/>
                        <a:pt x="15944" y="32783"/>
                      </a:cubicBezTo>
                      <a:cubicBezTo>
                        <a:pt x="14528" y="41281"/>
                        <a:pt x="23025" y="49778"/>
                        <a:pt x="32938"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82" name="Freeform: Shape 2481">
                  <a:extLst>
                    <a:ext uri="{FF2B5EF4-FFF2-40B4-BE49-F238E27FC236}">
                      <a16:creationId xmlns:a16="http://schemas.microsoft.com/office/drawing/2014/main" id="{A1C77EED-75A5-47AD-9F59-5821FC43CA5E}"/>
                    </a:ext>
                  </a:extLst>
                </p:cNvPr>
                <p:cNvSpPr/>
                <p:nvPr/>
              </p:nvSpPr>
              <p:spPr>
                <a:xfrm>
                  <a:off x="4237746" y="4442782"/>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1280"/>
                        <a:pt x="49778" y="32783"/>
                      </a:cubicBezTo>
                      <a:cubicBezTo>
                        <a:pt x="49778" y="22870"/>
                        <a:pt x="41280" y="15789"/>
                        <a:pt x="32783" y="15789"/>
                      </a:cubicBezTo>
                      <a:cubicBezTo>
                        <a:pt x="22870" y="15789"/>
                        <a:pt x="15789" y="24286"/>
                        <a:pt x="15789" y="32783"/>
                      </a:cubicBezTo>
                      <a:cubicBezTo>
                        <a:pt x="15789" y="41280"/>
                        <a:pt x="22870"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83" name="Freeform: Shape 2482">
                  <a:extLst>
                    <a:ext uri="{FF2B5EF4-FFF2-40B4-BE49-F238E27FC236}">
                      <a16:creationId xmlns:a16="http://schemas.microsoft.com/office/drawing/2014/main" id="{DBA26219-7C51-4A60-A514-4999BDE6EAF7}"/>
                    </a:ext>
                  </a:extLst>
                </p:cNvPr>
                <p:cNvSpPr/>
                <p:nvPr/>
              </p:nvSpPr>
              <p:spPr>
                <a:xfrm>
                  <a:off x="3362540" y="4524921"/>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1280"/>
                        <a:pt x="49778" y="32783"/>
                      </a:cubicBezTo>
                      <a:cubicBezTo>
                        <a:pt x="49778" y="22870"/>
                        <a:pt x="41280" y="15789"/>
                        <a:pt x="32783" y="15789"/>
                      </a:cubicBezTo>
                      <a:cubicBezTo>
                        <a:pt x="22870" y="15789"/>
                        <a:pt x="15789" y="24286"/>
                        <a:pt x="15789" y="32783"/>
                      </a:cubicBezTo>
                      <a:cubicBezTo>
                        <a:pt x="15789" y="41280"/>
                        <a:pt x="24286"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84" name="Freeform: Shape 2483">
                  <a:extLst>
                    <a:ext uri="{FF2B5EF4-FFF2-40B4-BE49-F238E27FC236}">
                      <a16:creationId xmlns:a16="http://schemas.microsoft.com/office/drawing/2014/main" id="{F9A91A0C-7D06-4786-B305-6D0D3B9F2D75}"/>
                    </a:ext>
                  </a:extLst>
                </p:cNvPr>
                <p:cNvSpPr/>
                <p:nvPr/>
              </p:nvSpPr>
              <p:spPr>
                <a:xfrm>
                  <a:off x="3904067" y="5460149"/>
                  <a:ext cx="56648" cy="56648"/>
                </a:xfrm>
                <a:custGeom>
                  <a:avLst/>
                  <a:gdLst>
                    <a:gd name="connsiteX0" fmla="*/ 39322 w 56647"/>
                    <a:gd name="connsiteY0" fmla="*/ 16663 h 56647"/>
                    <a:gd name="connsiteX1" fmla="*/ 49235 w 56647"/>
                    <a:gd name="connsiteY1" fmla="*/ 39322 h 56647"/>
                    <a:gd name="connsiteX2" fmla="*/ 26576 w 56647"/>
                    <a:gd name="connsiteY2" fmla="*/ 49235 h 56647"/>
                    <a:gd name="connsiteX3" fmla="*/ 16663 w 56647"/>
                    <a:gd name="connsiteY3" fmla="*/ 26576 h 56647"/>
                    <a:gd name="connsiteX4" fmla="*/ 39322 w 56647"/>
                    <a:gd name="connsiteY4" fmla="*/ 1666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9322" y="16663"/>
                      </a:moveTo>
                      <a:cubicBezTo>
                        <a:pt x="47819" y="20911"/>
                        <a:pt x="52068" y="30825"/>
                        <a:pt x="49235" y="39322"/>
                      </a:cubicBezTo>
                      <a:cubicBezTo>
                        <a:pt x="44987" y="47819"/>
                        <a:pt x="35073" y="52068"/>
                        <a:pt x="26576" y="49235"/>
                      </a:cubicBezTo>
                      <a:cubicBezTo>
                        <a:pt x="18079" y="44987"/>
                        <a:pt x="13830" y="35073"/>
                        <a:pt x="16663" y="26576"/>
                      </a:cubicBezTo>
                      <a:cubicBezTo>
                        <a:pt x="19495" y="18079"/>
                        <a:pt x="29409" y="13830"/>
                        <a:pt x="39322" y="1666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85" name="Freeform: Shape 2484">
                  <a:extLst>
                    <a:ext uri="{FF2B5EF4-FFF2-40B4-BE49-F238E27FC236}">
                      <a16:creationId xmlns:a16="http://schemas.microsoft.com/office/drawing/2014/main" id="{0687A263-B7A8-4CF0-9DDB-8D46D5D9FD49}"/>
                    </a:ext>
                  </a:extLst>
                </p:cNvPr>
                <p:cNvSpPr/>
                <p:nvPr/>
              </p:nvSpPr>
              <p:spPr>
                <a:xfrm>
                  <a:off x="4375117" y="4548996"/>
                  <a:ext cx="84971" cy="84971"/>
                </a:xfrm>
                <a:custGeom>
                  <a:avLst/>
                  <a:gdLst>
                    <a:gd name="connsiteX0" fmla="*/ 45529 w 84971"/>
                    <a:gd name="connsiteY0" fmla="*/ 15789 h 84971"/>
                    <a:gd name="connsiteX1" fmla="*/ 75269 w 84971"/>
                    <a:gd name="connsiteY1" fmla="*/ 45529 h 84971"/>
                    <a:gd name="connsiteX2" fmla="*/ 45529 w 84971"/>
                    <a:gd name="connsiteY2" fmla="*/ 75269 h 84971"/>
                    <a:gd name="connsiteX3" fmla="*/ 15789 w 84971"/>
                    <a:gd name="connsiteY3" fmla="*/ 45529 h 84971"/>
                    <a:gd name="connsiteX4" fmla="*/ 45529 w 84971"/>
                    <a:gd name="connsiteY4" fmla="*/ 15789 h 84971"/>
                    <a:gd name="connsiteX5" fmla="*/ 45529 w 84971"/>
                    <a:gd name="connsiteY5" fmla="*/ 15789 h 84971"/>
                    <a:gd name="connsiteX6" fmla="*/ 45529 w 84971"/>
                    <a:gd name="connsiteY6" fmla="*/ 28535 h 84971"/>
                    <a:gd name="connsiteX7" fmla="*/ 28535 w 84971"/>
                    <a:gd name="connsiteY7" fmla="*/ 45529 h 84971"/>
                    <a:gd name="connsiteX8" fmla="*/ 45529 w 84971"/>
                    <a:gd name="connsiteY8" fmla="*/ 62523 h 84971"/>
                    <a:gd name="connsiteX9" fmla="*/ 62523 w 84971"/>
                    <a:gd name="connsiteY9" fmla="*/ 45529 h 84971"/>
                    <a:gd name="connsiteX10" fmla="*/ 45529 w 84971"/>
                    <a:gd name="connsiteY10" fmla="*/ 28535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5529" y="15789"/>
                      </a:moveTo>
                      <a:cubicBezTo>
                        <a:pt x="62523" y="15789"/>
                        <a:pt x="75269" y="29951"/>
                        <a:pt x="75269" y="45529"/>
                      </a:cubicBezTo>
                      <a:cubicBezTo>
                        <a:pt x="75269" y="61107"/>
                        <a:pt x="62523" y="75269"/>
                        <a:pt x="45529" y="75269"/>
                      </a:cubicBezTo>
                      <a:cubicBezTo>
                        <a:pt x="28535" y="75269"/>
                        <a:pt x="15789" y="62523"/>
                        <a:pt x="15789" y="45529"/>
                      </a:cubicBezTo>
                      <a:cubicBezTo>
                        <a:pt x="15789" y="28535"/>
                        <a:pt x="28535" y="15789"/>
                        <a:pt x="45529" y="15789"/>
                      </a:cubicBezTo>
                      <a:lnTo>
                        <a:pt x="45529" y="15789"/>
                      </a:lnTo>
                      <a:close/>
                      <a:moveTo>
                        <a:pt x="45529" y="28535"/>
                      </a:moveTo>
                      <a:cubicBezTo>
                        <a:pt x="35616" y="28535"/>
                        <a:pt x="28535" y="35616"/>
                        <a:pt x="28535" y="45529"/>
                      </a:cubicBezTo>
                      <a:cubicBezTo>
                        <a:pt x="28535" y="55442"/>
                        <a:pt x="35616" y="62523"/>
                        <a:pt x="45529" y="62523"/>
                      </a:cubicBezTo>
                      <a:cubicBezTo>
                        <a:pt x="55442" y="62523"/>
                        <a:pt x="62523" y="55442"/>
                        <a:pt x="62523" y="45529"/>
                      </a:cubicBezTo>
                      <a:cubicBezTo>
                        <a:pt x="62523" y="37032"/>
                        <a:pt x="54026" y="28535"/>
                        <a:pt x="45529" y="2853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86" name="Freeform: Shape 2485">
                  <a:extLst>
                    <a:ext uri="{FF2B5EF4-FFF2-40B4-BE49-F238E27FC236}">
                      <a16:creationId xmlns:a16="http://schemas.microsoft.com/office/drawing/2014/main" id="{9204CA9F-3564-4967-8B5F-15BF54CD086F}"/>
                    </a:ext>
                  </a:extLst>
                </p:cNvPr>
                <p:cNvSpPr/>
                <p:nvPr/>
              </p:nvSpPr>
              <p:spPr>
                <a:xfrm>
                  <a:off x="4598655" y="4602811"/>
                  <a:ext cx="42486" cy="42486"/>
                </a:xfrm>
                <a:custGeom>
                  <a:avLst/>
                  <a:gdLst>
                    <a:gd name="connsiteX0" fmla="*/ 25923 w 42485"/>
                    <a:gd name="connsiteY0" fmla="*/ 35616 h 42485"/>
                    <a:gd name="connsiteX1" fmla="*/ 35836 w 42485"/>
                    <a:gd name="connsiteY1" fmla="*/ 25703 h 42485"/>
                    <a:gd name="connsiteX2" fmla="*/ 25923 w 42485"/>
                    <a:gd name="connsiteY2" fmla="*/ 15789 h 42485"/>
                    <a:gd name="connsiteX3" fmla="*/ 16009 w 42485"/>
                    <a:gd name="connsiteY3" fmla="*/ 25703 h 42485"/>
                    <a:gd name="connsiteX4" fmla="*/ 2592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923" y="35616"/>
                      </a:moveTo>
                      <a:cubicBezTo>
                        <a:pt x="31587" y="35616"/>
                        <a:pt x="35836" y="31367"/>
                        <a:pt x="35836" y="25703"/>
                      </a:cubicBezTo>
                      <a:cubicBezTo>
                        <a:pt x="35836" y="20037"/>
                        <a:pt x="31587" y="15789"/>
                        <a:pt x="25923" y="15789"/>
                      </a:cubicBezTo>
                      <a:cubicBezTo>
                        <a:pt x="20258" y="15789"/>
                        <a:pt x="16009" y="20037"/>
                        <a:pt x="16009" y="25703"/>
                      </a:cubicBezTo>
                      <a:cubicBezTo>
                        <a:pt x="14593" y="31367"/>
                        <a:pt x="20258" y="35616"/>
                        <a:pt x="2592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87" name="Freeform: Shape 2486">
                  <a:extLst>
                    <a:ext uri="{FF2B5EF4-FFF2-40B4-BE49-F238E27FC236}">
                      <a16:creationId xmlns:a16="http://schemas.microsoft.com/office/drawing/2014/main" id="{6B806E00-7910-4F58-8090-2574CAF9946F}"/>
                    </a:ext>
                  </a:extLst>
                </p:cNvPr>
                <p:cNvSpPr/>
                <p:nvPr/>
              </p:nvSpPr>
              <p:spPr>
                <a:xfrm>
                  <a:off x="3422020" y="4410209"/>
                  <a:ext cx="42486" cy="42486"/>
                </a:xfrm>
                <a:custGeom>
                  <a:avLst/>
                  <a:gdLst>
                    <a:gd name="connsiteX0" fmla="*/ 25702 w 42485"/>
                    <a:gd name="connsiteY0" fmla="*/ 35616 h 42485"/>
                    <a:gd name="connsiteX1" fmla="*/ 35616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3"/>
                      </a:cubicBezTo>
                      <a:cubicBezTo>
                        <a:pt x="35616" y="20038"/>
                        <a:pt x="31367" y="15789"/>
                        <a:pt x="25702" y="15789"/>
                      </a:cubicBezTo>
                      <a:cubicBezTo>
                        <a:pt x="20038" y="15789"/>
                        <a:pt x="15789" y="20038"/>
                        <a:pt x="15789" y="25703"/>
                      </a:cubicBezTo>
                      <a:cubicBezTo>
                        <a:pt x="17205" y="31367"/>
                        <a:pt x="21454"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88" name="Freeform: Shape 2487">
                  <a:extLst>
                    <a:ext uri="{FF2B5EF4-FFF2-40B4-BE49-F238E27FC236}">
                      <a16:creationId xmlns:a16="http://schemas.microsoft.com/office/drawing/2014/main" id="{639210B0-4EAD-49C3-BF94-D46C3335632B}"/>
                    </a:ext>
                  </a:extLst>
                </p:cNvPr>
                <p:cNvSpPr/>
                <p:nvPr/>
              </p:nvSpPr>
              <p:spPr>
                <a:xfrm>
                  <a:off x="4011155" y="4973853"/>
                  <a:ext cx="70810" cy="70810"/>
                </a:xfrm>
                <a:custGeom>
                  <a:avLst/>
                  <a:gdLst>
                    <a:gd name="connsiteX0" fmla="*/ 38448 w 70809"/>
                    <a:gd name="connsiteY0" fmla="*/ 61107 h 70809"/>
                    <a:gd name="connsiteX1" fmla="*/ 61107 w 70809"/>
                    <a:gd name="connsiteY1" fmla="*/ 38448 h 70809"/>
                    <a:gd name="connsiteX2" fmla="*/ 38448 w 70809"/>
                    <a:gd name="connsiteY2" fmla="*/ 15789 h 70809"/>
                    <a:gd name="connsiteX3" fmla="*/ 15789 w 70809"/>
                    <a:gd name="connsiteY3" fmla="*/ 38448 h 70809"/>
                    <a:gd name="connsiteX4" fmla="*/ 38448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8" y="61107"/>
                      </a:moveTo>
                      <a:cubicBezTo>
                        <a:pt x="51194" y="61107"/>
                        <a:pt x="61107" y="51194"/>
                        <a:pt x="61107" y="38448"/>
                      </a:cubicBezTo>
                      <a:cubicBezTo>
                        <a:pt x="61107" y="25702"/>
                        <a:pt x="51194" y="15789"/>
                        <a:pt x="38448" y="15789"/>
                      </a:cubicBezTo>
                      <a:cubicBezTo>
                        <a:pt x="25703" y="15789"/>
                        <a:pt x="15789" y="25702"/>
                        <a:pt x="15789" y="38448"/>
                      </a:cubicBezTo>
                      <a:cubicBezTo>
                        <a:pt x="15789" y="51194"/>
                        <a:pt x="25703" y="61107"/>
                        <a:pt x="38448" y="6110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89" name="Freeform: Shape 2488">
                  <a:extLst>
                    <a:ext uri="{FF2B5EF4-FFF2-40B4-BE49-F238E27FC236}">
                      <a16:creationId xmlns:a16="http://schemas.microsoft.com/office/drawing/2014/main" id="{2FA05DF7-A917-4159-A674-32C757F2CC55}"/>
                    </a:ext>
                  </a:extLst>
                </p:cNvPr>
                <p:cNvSpPr/>
                <p:nvPr/>
              </p:nvSpPr>
              <p:spPr>
                <a:xfrm>
                  <a:off x="3640113" y="4017925"/>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0" y="49777"/>
                        <a:pt x="49778" y="42697"/>
                        <a:pt x="49778" y="32783"/>
                      </a:cubicBezTo>
                      <a:cubicBezTo>
                        <a:pt x="49778" y="24286"/>
                        <a:pt x="42697" y="15789"/>
                        <a:pt x="32783" y="15789"/>
                      </a:cubicBezTo>
                      <a:cubicBezTo>
                        <a:pt x="22870" y="15789"/>
                        <a:pt x="15789" y="22870"/>
                        <a:pt x="15789" y="32783"/>
                      </a:cubicBezTo>
                      <a:cubicBezTo>
                        <a:pt x="15789" y="41280"/>
                        <a:pt x="22870"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90" name="Freeform: Shape 2489">
                  <a:extLst>
                    <a:ext uri="{FF2B5EF4-FFF2-40B4-BE49-F238E27FC236}">
                      <a16:creationId xmlns:a16="http://schemas.microsoft.com/office/drawing/2014/main" id="{7EABA76D-6C88-4D0D-A821-F4547388E572}"/>
                    </a:ext>
                  </a:extLst>
                </p:cNvPr>
                <p:cNvSpPr/>
                <p:nvPr/>
              </p:nvSpPr>
              <p:spPr>
                <a:xfrm>
                  <a:off x="3593379" y="3842317"/>
                  <a:ext cx="113295" cy="113295"/>
                </a:xfrm>
                <a:custGeom>
                  <a:avLst/>
                  <a:gdLst>
                    <a:gd name="connsiteX0" fmla="*/ 56859 w 113295"/>
                    <a:gd name="connsiteY0" fmla="*/ 97928 h 113295"/>
                    <a:gd name="connsiteX1" fmla="*/ 97928 w 113295"/>
                    <a:gd name="connsiteY1" fmla="*/ 56858 h 113295"/>
                    <a:gd name="connsiteX2" fmla="*/ 56859 w 113295"/>
                    <a:gd name="connsiteY2" fmla="*/ 15789 h 113295"/>
                    <a:gd name="connsiteX3" fmla="*/ 15789 w 113295"/>
                    <a:gd name="connsiteY3" fmla="*/ 56858 h 113295"/>
                    <a:gd name="connsiteX4" fmla="*/ 56859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9" y="97928"/>
                      </a:moveTo>
                      <a:cubicBezTo>
                        <a:pt x="79518" y="97928"/>
                        <a:pt x="97928" y="79518"/>
                        <a:pt x="97928" y="56858"/>
                      </a:cubicBezTo>
                      <a:cubicBezTo>
                        <a:pt x="97928" y="34200"/>
                        <a:pt x="79518" y="15789"/>
                        <a:pt x="56859" y="15789"/>
                      </a:cubicBezTo>
                      <a:cubicBezTo>
                        <a:pt x="34200" y="15789"/>
                        <a:pt x="15789" y="34200"/>
                        <a:pt x="15789" y="56858"/>
                      </a:cubicBezTo>
                      <a:cubicBezTo>
                        <a:pt x="15789" y="79518"/>
                        <a:pt x="34200" y="97928"/>
                        <a:pt x="56859" y="9792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91" name="Freeform: Shape 2490">
                  <a:extLst>
                    <a:ext uri="{FF2B5EF4-FFF2-40B4-BE49-F238E27FC236}">
                      <a16:creationId xmlns:a16="http://schemas.microsoft.com/office/drawing/2014/main" id="{A1120AEF-9182-4D25-91F0-85B196C355ED}"/>
                    </a:ext>
                  </a:extLst>
                </p:cNvPr>
                <p:cNvSpPr/>
                <p:nvPr/>
              </p:nvSpPr>
              <p:spPr>
                <a:xfrm>
                  <a:off x="4016820" y="4363475"/>
                  <a:ext cx="99133" cy="99133"/>
                </a:xfrm>
                <a:custGeom>
                  <a:avLst/>
                  <a:gdLst>
                    <a:gd name="connsiteX0" fmla="*/ 49778 w 99133"/>
                    <a:gd name="connsiteY0" fmla="*/ 83766 h 99133"/>
                    <a:gd name="connsiteX1" fmla="*/ 83766 w 99133"/>
                    <a:gd name="connsiteY1" fmla="*/ 49777 h 99133"/>
                    <a:gd name="connsiteX2" fmla="*/ 49778 w 99133"/>
                    <a:gd name="connsiteY2" fmla="*/ 15789 h 99133"/>
                    <a:gd name="connsiteX3" fmla="*/ 15789 w 99133"/>
                    <a:gd name="connsiteY3" fmla="*/ 49777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7"/>
                      </a:cubicBezTo>
                      <a:cubicBezTo>
                        <a:pt x="83766" y="31367"/>
                        <a:pt x="68188" y="15789"/>
                        <a:pt x="49778" y="15789"/>
                      </a:cubicBezTo>
                      <a:cubicBezTo>
                        <a:pt x="31367" y="15789"/>
                        <a:pt x="15789" y="31367"/>
                        <a:pt x="15789" y="49777"/>
                      </a:cubicBezTo>
                      <a:cubicBezTo>
                        <a:pt x="15789" y="69604"/>
                        <a:pt x="31367" y="83766"/>
                        <a:pt x="49778" y="8376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92" name="Freeform: Shape 2491">
                  <a:extLst>
                    <a:ext uri="{FF2B5EF4-FFF2-40B4-BE49-F238E27FC236}">
                      <a16:creationId xmlns:a16="http://schemas.microsoft.com/office/drawing/2014/main" id="{E4B8E5D2-6A66-4BF1-858B-57A52879A1F2}"/>
                    </a:ext>
                  </a:extLst>
                </p:cNvPr>
                <p:cNvSpPr/>
                <p:nvPr/>
              </p:nvSpPr>
              <p:spPr>
                <a:xfrm>
                  <a:off x="4002103" y="5552520"/>
                  <a:ext cx="42486" cy="42486"/>
                </a:xfrm>
                <a:custGeom>
                  <a:avLst/>
                  <a:gdLst>
                    <a:gd name="connsiteX0" fmla="*/ 24842 w 42485"/>
                    <a:gd name="connsiteY0" fmla="*/ 16345 h 42485"/>
                    <a:gd name="connsiteX1" fmla="*/ 27674 w 42485"/>
                    <a:gd name="connsiteY1" fmla="*/ 24842 h 42485"/>
                    <a:gd name="connsiteX2" fmla="*/ 19177 w 42485"/>
                    <a:gd name="connsiteY2" fmla="*/ 27674 h 42485"/>
                    <a:gd name="connsiteX3" fmla="*/ 16345 w 42485"/>
                    <a:gd name="connsiteY3" fmla="*/ 19177 h 42485"/>
                    <a:gd name="connsiteX4" fmla="*/ 24842 w 42485"/>
                    <a:gd name="connsiteY4" fmla="*/ 1634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842" y="16345"/>
                      </a:moveTo>
                      <a:cubicBezTo>
                        <a:pt x="27674" y="17761"/>
                        <a:pt x="29090" y="22009"/>
                        <a:pt x="27674" y="24842"/>
                      </a:cubicBezTo>
                      <a:cubicBezTo>
                        <a:pt x="26258" y="27674"/>
                        <a:pt x="22009" y="29090"/>
                        <a:pt x="19177" y="27674"/>
                      </a:cubicBezTo>
                      <a:cubicBezTo>
                        <a:pt x="16345" y="26258"/>
                        <a:pt x="14928" y="22009"/>
                        <a:pt x="16345" y="19177"/>
                      </a:cubicBezTo>
                      <a:cubicBezTo>
                        <a:pt x="17761" y="16345"/>
                        <a:pt x="20593" y="14928"/>
                        <a:pt x="24842" y="163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93" name="Freeform: Shape 2492">
                  <a:extLst>
                    <a:ext uri="{FF2B5EF4-FFF2-40B4-BE49-F238E27FC236}">
                      <a16:creationId xmlns:a16="http://schemas.microsoft.com/office/drawing/2014/main" id="{25396C25-05D8-4996-BADA-B53B594757EB}"/>
                    </a:ext>
                  </a:extLst>
                </p:cNvPr>
                <p:cNvSpPr/>
                <p:nvPr/>
              </p:nvSpPr>
              <p:spPr>
                <a:xfrm>
                  <a:off x="3839845" y="5601274"/>
                  <a:ext cx="56648" cy="56648"/>
                </a:xfrm>
                <a:custGeom>
                  <a:avLst/>
                  <a:gdLst>
                    <a:gd name="connsiteX0" fmla="*/ 35567 w 56647"/>
                    <a:gd name="connsiteY0" fmla="*/ 17157 h 56647"/>
                    <a:gd name="connsiteX1" fmla="*/ 41232 w 56647"/>
                    <a:gd name="connsiteY1" fmla="*/ 35567 h 56647"/>
                    <a:gd name="connsiteX2" fmla="*/ 22822 w 56647"/>
                    <a:gd name="connsiteY2" fmla="*/ 41232 h 56647"/>
                    <a:gd name="connsiteX3" fmla="*/ 17157 w 56647"/>
                    <a:gd name="connsiteY3" fmla="*/ 22821 h 56647"/>
                    <a:gd name="connsiteX4" fmla="*/ 35567 w 56647"/>
                    <a:gd name="connsiteY4" fmla="*/ 1715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567" y="17157"/>
                      </a:moveTo>
                      <a:cubicBezTo>
                        <a:pt x="42648" y="19989"/>
                        <a:pt x="44064" y="28486"/>
                        <a:pt x="41232" y="35567"/>
                      </a:cubicBezTo>
                      <a:cubicBezTo>
                        <a:pt x="38400" y="42648"/>
                        <a:pt x="29902" y="44064"/>
                        <a:pt x="22822" y="41232"/>
                      </a:cubicBezTo>
                      <a:cubicBezTo>
                        <a:pt x="15741" y="38400"/>
                        <a:pt x="14324" y="29902"/>
                        <a:pt x="17157" y="22821"/>
                      </a:cubicBezTo>
                      <a:cubicBezTo>
                        <a:pt x="21405" y="15741"/>
                        <a:pt x="29902" y="14324"/>
                        <a:pt x="35567" y="1715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94" name="Freeform: Shape 2493">
                  <a:extLst>
                    <a:ext uri="{FF2B5EF4-FFF2-40B4-BE49-F238E27FC236}">
                      <a16:creationId xmlns:a16="http://schemas.microsoft.com/office/drawing/2014/main" id="{B41F9F4B-E589-4973-AA1E-875784BAA85D}"/>
                    </a:ext>
                  </a:extLst>
                </p:cNvPr>
                <p:cNvSpPr/>
                <p:nvPr/>
              </p:nvSpPr>
              <p:spPr>
                <a:xfrm>
                  <a:off x="4230297" y="4715738"/>
                  <a:ext cx="42486" cy="42486"/>
                </a:xfrm>
                <a:custGeom>
                  <a:avLst/>
                  <a:gdLst>
                    <a:gd name="connsiteX0" fmla="*/ 23238 w 42485"/>
                    <a:gd name="connsiteY0" fmla="*/ 16157 h 42485"/>
                    <a:gd name="connsiteX1" fmla="*/ 28903 w 42485"/>
                    <a:gd name="connsiteY1" fmla="*/ 23238 h 42485"/>
                    <a:gd name="connsiteX2" fmla="*/ 21822 w 42485"/>
                    <a:gd name="connsiteY2" fmla="*/ 28903 h 42485"/>
                    <a:gd name="connsiteX3" fmla="*/ 16157 w 42485"/>
                    <a:gd name="connsiteY3" fmla="*/ 21822 h 42485"/>
                    <a:gd name="connsiteX4" fmla="*/ 23238 w 42485"/>
                    <a:gd name="connsiteY4" fmla="*/ 16157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6157"/>
                      </a:moveTo>
                      <a:cubicBezTo>
                        <a:pt x="27487" y="16157"/>
                        <a:pt x="30319" y="20406"/>
                        <a:pt x="28903" y="23238"/>
                      </a:cubicBezTo>
                      <a:cubicBezTo>
                        <a:pt x="28903" y="27487"/>
                        <a:pt x="24655" y="30319"/>
                        <a:pt x="21822" y="28903"/>
                      </a:cubicBezTo>
                      <a:cubicBezTo>
                        <a:pt x="17574" y="28903"/>
                        <a:pt x="14741" y="24655"/>
                        <a:pt x="16157" y="21822"/>
                      </a:cubicBezTo>
                      <a:cubicBezTo>
                        <a:pt x="16157" y="17574"/>
                        <a:pt x="20406" y="14741"/>
                        <a:pt x="23238" y="1615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95" name="Freeform: Shape 2494">
                  <a:extLst>
                    <a:ext uri="{FF2B5EF4-FFF2-40B4-BE49-F238E27FC236}">
                      <a16:creationId xmlns:a16="http://schemas.microsoft.com/office/drawing/2014/main" id="{697A99D1-8DA3-4D19-B473-D1B7BCD5E4F6}"/>
                    </a:ext>
                  </a:extLst>
                </p:cNvPr>
                <p:cNvSpPr/>
                <p:nvPr/>
              </p:nvSpPr>
              <p:spPr>
                <a:xfrm>
                  <a:off x="3635309" y="5975961"/>
                  <a:ext cx="42486" cy="42486"/>
                </a:xfrm>
                <a:custGeom>
                  <a:avLst/>
                  <a:gdLst>
                    <a:gd name="connsiteX0" fmla="*/ 24842 w 42485"/>
                    <a:gd name="connsiteY0" fmla="*/ 16345 h 42485"/>
                    <a:gd name="connsiteX1" fmla="*/ 27674 w 42485"/>
                    <a:gd name="connsiteY1" fmla="*/ 24842 h 42485"/>
                    <a:gd name="connsiteX2" fmla="*/ 19177 w 42485"/>
                    <a:gd name="connsiteY2" fmla="*/ 27674 h 42485"/>
                    <a:gd name="connsiteX3" fmla="*/ 16345 w 42485"/>
                    <a:gd name="connsiteY3" fmla="*/ 19177 h 42485"/>
                    <a:gd name="connsiteX4" fmla="*/ 24842 w 42485"/>
                    <a:gd name="connsiteY4" fmla="*/ 1634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842" y="16345"/>
                      </a:moveTo>
                      <a:cubicBezTo>
                        <a:pt x="27674" y="17761"/>
                        <a:pt x="29090" y="22009"/>
                        <a:pt x="27674" y="24842"/>
                      </a:cubicBezTo>
                      <a:cubicBezTo>
                        <a:pt x="26258" y="27674"/>
                        <a:pt x="22009" y="29090"/>
                        <a:pt x="19177" y="27674"/>
                      </a:cubicBezTo>
                      <a:cubicBezTo>
                        <a:pt x="16345" y="26258"/>
                        <a:pt x="14928" y="22009"/>
                        <a:pt x="16345" y="19177"/>
                      </a:cubicBezTo>
                      <a:cubicBezTo>
                        <a:pt x="17761" y="16345"/>
                        <a:pt x="22009" y="14928"/>
                        <a:pt x="24842" y="163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96" name="Freeform: Shape 2495">
                  <a:extLst>
                    <a:ext uri="{FF2B5EF4-FFF2-40B4-BE49-F238E27FC236}">
                      <a16:creationId xmlns:a16="http://schemas.microsoft.com/office/drawing/2014/main" id="{6D8C0496-5F71-49A0-8A37-8DE18ED64521}"/>
                    </a:ext>
                  </a:extLst>
                </p:cNvPr>
                <p:cNvSpPr/>
                <p:nvPr/>
              </p:nvSpPr>
              <p:spPr>
                <a:xfrm>
                  <a:off x="3781177" y="5907066"/>
                  <a:ext cx="42486" cy="42486"/>
                </a:xfrm>
                <a:custGeom>
                  <a:avLst/>
                  <a:gdLst>
                    <a:gd name="connsiteX0" fmla="*/ 24842 w 42485"/>
                    <a:gd name="connsiteY0" fmla="*/ 17263 h 42485"/>
                    <a:gd name="connsiteX1" fmla="*/ 27674 w 42485"/>
                    <a:gd name="connsiteY1" fmla="*/ 25759 h 42485"/>
                    <a:gd name="connsiteX2" fmla="*/ 19177 w 42485"/>
                    <a:gd name="connsiteY2" fmla="*/ 28592 h 42485"/>
                    <a:gd name="connsiteX3" fmla="*/ 16345 w 42485"/>
                    <a:gd name="connsiteY3" fmla="*/ 20095 h 42485"/>
                    <a:gd name="connsiteX4" fmla="*/ 24842 w 42485"/>
                    <a:gd name="connsiteY4" fmla="*/ 1726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842" y="17263"/>
                      </a:moveTo>
                      <a:cubicBezTo>
                        <a:pt x="27674" y="18679"/>
                        <a:pt x="29090" y="22927"/>
                        <a:pt x="27674" y="25759"/>
                      </a:cubicBezTo>
                      <a:cubicBezTo>
                        <a:pt x="26258" y="28592"/>
                        <a:pt x="22009" y="30008"/>
                        <a:pt x="19177" y="28592"/>
                      </a:cubicBezTo>
                      <a:cubicBezTo>
                        <a:pt x="16345" y="27176"/>
                        <a:pt x="14928" y="22927"/>
                        <a:pt x="16345" y="20095"/>
                      </a:cubicBezTo>
                      <a:cubicBezTo>
                        <a:pt x="16345" y="15846"/>
                        <a:pt x="20593" y="14430"/>
                        <a:pt x="24842" y="1726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97" name="Freeform: Shape 2496">
                  <a:extLst>
                    <a:ext uri="{FF2B5EF4-FFF2-40B4-BE49-F238E27FC236}">
                      <a16:creationId xmlns:a16="http://schemas.microsoft.com/office/drawing/2014/main" id="{37FDCFFE-B20C-4FC7-83F9-011B22002EB5}"/>
                    </a:ext>
                  </a:extLst>
                </p:cNvPr>
                <p:cNvSpPr/>
                <p:nvPr/>
              </p:nvSpPr>
              <p:spPr>
                <a:xfrm>
                  <a:off x="4138613" y="4674766"/>
                  <a:ext cx="42486" cy="42486"/>
                </a:xfrm>
                <a:custGeom>
                  <a:avLst/>
                  <a:gdLst>
                    <a:gd name="connsiteX0" fmla="*/ 27119 w 42485"/>
                    <a:gd name="connsiteY0" fmla="*/ 16060 h 42485"/>
                    <a:gd name="connsiteX1" fmla="*/ 37032 w 42485"/>
                    <a:gd name="connsiteY1" fmla="*/ 27390 h 42485"/>
                    <a:gd name="connsiteX2" fmla="*/ 25703 w 42485"/>
                    <a:gd name="connsiteY2" fmla="*/ 37303 h 42485"/>
                    <a:gd name="connsiteX3" fmla="*/ 15789 w 42485"/>
                    <a:gd name="connsiteY3" fmla="*/ 25973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4"/>
                        <a:pt x="31367" y="37303"/>
                        <a:pt x="25703" y="37303"/>
                      </a:cubicBezTo>
                      <a:cubicBezTo>
                        <a:pt x="20038" y="37303"/>
                        <a:pt x="15789" y="31639"/>
                        <a:pt x="15789" y="25973"/>
                      </a:cubicBezTo>
                      <a:cubicBezTo>
                        <a:pt x="15789" y="18893"/>
                        <a:pt x="21454" y="14644"/>
                        <a:pt x="27119"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98" name="Freeform: Shape 2497">
                  <a:extLst>
                    <a:ext uri="{FF2B5EF4-FFF2-40B4-BE49-F238E27FC236}">
                      <a16:creationId xmlns:a16="http://schemas.microsoft.com/office/drawing/2014/main" id="{5F7F3C7D-C5E8-4A48-865B-21F01A0BF538}"/>
                    </a:ext>
                  </a:extLst>
                </p:cNvPr>
                <p:cNvSpPr/>
                <p:nvPr/>
              </p:nvSpPr>
              <p:spPr>
                <a:xfrm>
                  <a:off x="3618716" y="4455374"/>
                  <a:ext cx="70810" cy="70810"/>
                </a:xfrm>
                <a:custGeom>
                  <a:avLst/>
                  <a:gdLst>
                    <a:gd name="connsiteX0" fmla="*/ 40018 w 70809"/>
                    <a:gd name="connsiteY0" fmla="*/ 15943 h 70809"/>
                    <a:gd name="connsiteX1" fmla="*/ 59845 w 70809"/>
                    <a:gd name="connsiteY1" fmla="*/ 40018 h 70809"/>
                    <a:gd name="connsiteX2" fmla="*/ 35770 w 70809"/>
                    <a:gd name="connsiteY2" fmla="*/ 59845 h 70809"/>
                    <a:gd name="connsiteX3" fmla="*/ 15943 w 70809"/>
                    <a:gd name="connsiteY3" fmla="*/ 35769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2"/>
                        <a:pt x="59845" y="40018"/>
                      </a:cubicBezTo>
                      <a:cubicBezTo>
                        <a:pt x="58429" y="52764"/>
                        <a:pt x="48515" y="61261"/>
                        <a:pt x="35770" y="59845"/>
                      </a:cubicBezTo>
                      <a:cubicBezTo>
                        <a:pt x="23024" y="58429"/>
                        <a:pt x="14527" y="48515"/>
                        <a:pt x="15943" y="35769"/>
                      </a:cubicBezTo>
                      <a:cubicBezTo>
                        <a:pt x="15943" y="23024"/>
                        <a:pt x="27272" y="14527"/>
                        <a:pt x="40018" y="1594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99" name="Freeform: Shape 2498">
                  <a:extLst>
                    <a:ext uri="{FF2B5EF4-FFF2-40B4-BE49-F238E27FC236}">
                      <a16:creationId xmlns:a16="http://schemas.microsoft.com/office/drawing/2014/main" id="{43A99B27-D64A-47B2-B944-0EFC864D52B2}"/>
                    </a:ext>
                  </a:extLst>
                </p:cNvPr>
                <p:cNvSpPr/>
                <p:nvPr/>
              </p:nvSpPr>
              <p:spPr>
                <a:xfrm>
                  <a:off x="4342437" y="4761306"/>
                  <a:ext cx="84971" cy="84971"/>
                </a:xfrm>
                <a:custGeom>
                  <a:avLst/>
                  <a:gdLst>
                    <a:gd name="connsiteX0" fmla="*/ 49885 w 84971"/>
                    <a:gd name="connsiteY0" fmla="*/ 15908 h 84971"/>
                    <a:gd name="connsiteX1" fmla="*/ 78209 w 84971"/>
                    <a:gd name="connsiteY1" fmla="*/ 49897 h 84971"/>
                    <a:gd name="connsiteX2" fmla="*/ 44220 w 84971"/>
                    <a:gd name="connsiteY2" fmla="*/ 78220 h 84971"/>
                    <a:gd name="connsiteX3" fmla="*/ 15897 w 84971"/>
                    <a:gd name="connsiteY3" fmla="*/ 44232 h 84971"/>
                    <a:gd name="connsiteX4" fmla="*/ 49885 w 84971"/>
                    <a:gd name="connsiteY4" fmla="*/ 15908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9885" y="15908"/>
                      </a:moveTo>
                      <a:cubicBezTo>
                        <a:pt x="66879" y="17324"/>
                        <a:pt x="79625" y="32902"/>
                        <a:pt x="78209" y="49897"/>
                      </a:cubicBezTo>
                      <a:cubicBezTo>
                        <a:pt x="76793" y="66891"/>
                        <a:pt x="61215" y="79637"/>
                        <a:pt x="44220" y="78220"/>
                      </a:cubicBezTo>
                      <a:cubicBezTo>
                        <a:pt x="27226" y="76804"/>
                        <a:pt x="14480" y="61226"/>
                        <a:pt x="15897" y="44232"/>
                      </a:cubicBezTo>
                      <a:cubicBezTo>
                        <a:pt x="17313" y="25821"/>
                        <a:pt x="32891" y="14492"/>
                        <a:pt x="49885" y="1590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00" name="Freeform: Shape 2499">
                  <a:extLst>
                    <a:ext uri="{FF2B5EF4-FFF2-40B4-BE49-F238E27FC236}">
                      <a16:creationId xmlns:a16="http://schemas.microsoft.com/office/drawing/2014/main" id="{65629D3D-2879-45A0-81E2-2164BF75FEDA}"/>
                    </a:ext>
                  </a:extLst>
                </p:cNvPr>
                <p:cNvSpPr/>
                <p:nvPr/>
              </p:nvSpPr>
              <p:spPr>
                <a:xfrm>
                  <a:off x="3491708" y="6386091"/>
                  <a:ext cx="70810" cy="70810"/>
                </a:xfrm>
                <a:custGeom>
                  <a:avLst/>
                  <a:gdLst>
                    <a:gd name="connsiteX0" fmla="*/ 48066 w 70809"/>
                    <a:gd name="connsiteY0" fmla="*/ 18326 h 70809"/>
                    <a:gd name="connsiteX1" fmla="*/ 56564 w 70809"/>
                    <a:gd name="connsiteY1" fmla="*/ 48066 h 70809"/>
                    <a:gd name="connsiteX2" fmla="*/ 26823 w 70809"/>
                    <a:gd name="connsiteY2" fmla="*/ 56563 h 70809"/>
                    <a:gd name="connsiteX3" fmla="*/ 18326 w 70809"/>
                    <a:gd name="connsiteY3" fmla="*/ 26823 h 70809"/>
                    <a:gd name="connsiteX4" fmla="*/ 48066 w 70809"/>
                    <a:gd name="connsiteY4" fmla="*/ 18326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8066" y="18326"/>
                      </a:moveTo>
                      <a:cubicBezTo>
                        <a:pt x="59396" y="23991"/>
                        <a:pt x="62228" y="38153"/>
                        <a:pt x="56564" y="48066"/>
                      </a:cubicBezTo>
                      <a:cubicBezTo>
                        <a:pt x="50899" y="59396"/>
                        <a:pt x="36737" y="62228"/>
                        <a:pt x="26823" y="56563"/>
                      </a:cubicBezTo>
                      <a:cubicBezTo>
                        <a:pt x="16910" y="50898"/>
                        <a:pt x="12662" y="36737"/>
                        <a:pt x="18326" y="26823"/>
                      </a:cubicBezTo>
                      <a:cubicBezTo>
                        <a:pt x="23991" y="16910"/>
                        <a:pt x="36737" y="12662"/>
                        <a:pt x="48066" y="1832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01" name="Freeform: Shape 2500">
                  <a:extLst>
                    <a:ext uri="{FF2B5EF4-FFF2-40B4-BE49-F238E27FC236}">
                      <a16:creationId xmlns:a16="http://schemas.microsoft.com/office/drawing/2014/main" id="{7CD791DB-87C6-41FD-8DD7-8E4B63AA3597}"/>
                    </a:ext>
                  </a:extLst>
                </p:cNvPr>
                <p:cNvSpPr/>
                <p:nvPr/>
              </p:nvSpPr>
              <p:spPr>
                <a:xfrm>
                  <a:off x="4234824" y="4227431"/>
                  <a:ext cx="99133" cy="99133"/>
                </a:xfrm>
                <a:custGeom>
                  <a:avLst/>
                  <a:gdLst>
                    <a:gd name="connsiteX0" fmla="*/ 55532 w 99133"/>
                    <a:gd name="connsiteY0" fmla="*/ 15878 h 99133"/>
                    <a:gd name="connsiteX1" fmla="*/ 89520 w 99133"/>
                    <a:gd name="connsiteY1" fmla="*/ 55532 h 99133"/>
                    <a:gd name="connsiteX2" fmla="*/ 49867 w 99133"/>
                    <a:gd name="connsiteY2" fmla="*/ 89521 h 99133"/>
                    <a:gd name="connsiteX3" fmla="*/ 15878 w 99133"/>
                    <a:gd name="connsiteY3" fmla="*/ 49867 h 99133"/>
                    <a:gd name="connsiteX4" fmla="*/ 55532 w 99133"/>
                    <a:gd name="connsiteY4" fmla="*/ 15878 h 99133"/>
                    <a:gd name="connsiteX5" fmla="*/ 55532 w 99133"/>
                    <a:gd name="connsiteY5" fmla="*/ 15878 h 99133"/>
                    <a:gd name="connsiteX6" fmla="*/ 54116 w 99133"/>
                    <a:gd name="connsiteY6" fmla="*/ 32873 h 99133"/>
                    <a:gd name="connsiteX7" fmla="*/ 31457 w 99133"/>
                    <a:gd name="connsiteY7" fmla="*/ 51283 h 99133"/>
                    <a:gd name="connsiteX8" fmla="*/ 49867 w 99133"/>
                    <a:gd name="connsiteY8" fmla="*/ 73942 h 99133"/>
                    <a:gd name="connsiteX9" fmla="*/ 72526 w 99133"/>
                    <a:gd name="connsiteY9" fmla="*/ 55532 h 99133"/>
                    <a:gd name="connsiteX10" fmla="*/ 54116 w 99133"/>
                    <a:gd name="connsiteY10" fmla="*/ 32873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133" h="99133">
                      <a:moveTo>
                        <a:pt x="55532" y="15878"/>
                      </a:moveTo>
                      <a:cubicBezTo>
                        <a:pt x="75358" y="17295"/>
                        <a:pt x="90937" y="35705"/>
                        <a:pt x="89520" y="55532"/>
                      </a:cubicBezTo>
                      <a:cubicBezTo>
                        <a:pt x="88104" y="75359"/>
                        <a:pt x="69694" y="90936"/>
                        <a:pt x="49867" y="89521"/>
                      </a:cubicBezTo>
                      <a:cubicBezTo>
                        <a:pt x="30040" y="88104"/>
                        <a:pt x="14462" y="69694"/>
                        <a:pt x="15878" y="49867"/>
                      </a:cubicBezTo>
                      <a:cubicBezTo>
                        <a:pt x="17295" y="30040"/>
                        <a:pt x="34289" y="14462"/>
                        <a:pt x="55532" y="15878"/>
                      </a:cubicBezTo>
                      <a:lnTo>
                        <a:pt x="55532" y="15878"/>
                      </a:lnTo>
                      <a:close/>
                      <a:moveTo>
                        <a:pt x="54116" y="32873"/>
                      </a:moveTo>
                      <a:cubicBezTo>
                        <a:pt x="42786" y="31457"/>
                        <a:pt x="32873" y="39954"/>
                        <a:pt x="31457" y="51283"/>
                      </a:cubicBezTo>
                      <a:cubicBezTo>
                        <a:pt x="30040" y="62613"/>
                        <a:pt x="38538" y="72526"/>
                        <a:pt x="49867" y="73942"/>
                      </a:cubicBezTo>
                      <a:cubicBezTo>
                        <a:pt x="61197" y="75359"/>
                        <a:pt x="71110" y="66861"/>
                        <a:pt x="72526" y="55532"/>
                      </a:cubicBezTo>
                      <a:cubicBezTo>
                        <a:pt x="73942" y="44202"/>
                        <a:pt x="65445" y="34289"/>
                        <a:pt x="54116" y="3287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02" name="Freeform: Shape 2501">
                  <a:extLst>
                    <a:ext uri="{FF2B5EF4-FFF2-40B4-BE49-F238E27FC236}">
                      <a16:creationId xmlns:a16="http://schemas.microsoft.com/office/drawing/2014/main" id="{314F15E1-241A-434D-9248-A4466E269EB2}"/>
                    </a:ext>
                  </a:extLst>
                </p:cNvPr>
                <p:cNvSpPr/>
                <p:nvPr/>
              </p:nvSpPr>
              <p:spPr>
                <a:xfrm>
                  <a:off x="3892040" y="4962369"/>
                  <a:ext cx="56648" cy="56648"/>
                </a:xfrm>
                <a:custGeom>
                  <a:avLst/>
                  <a:gdLst>
                    <a:gd name="connsiteX0" fmla="*/ 35771 w 56647"/>
                    <a:gd name="connsiteY0" fmla="*/ 15944 h 56647"/>
                    <a:gd name="connsiteX1" fmla="*/ 52765 w 56647"/>
                    <a:gd name="connsiteY1" fmla="*/ 35771 h 56647"/>
                    <a:gd name="connsiteX2" fmla="*/ 32938 w 56647"/>
                    <a:gd name="connsiteY2" fmla="*/ 52765 h 56647"/>
                    <a:gd name="connsiteX3" fmla="*/ 15944 w 56647"/>
                    <a:gd name="connsiteY3" fmla="*/ 32938 h 56647"/>
                    <a:gd name="connsiteX4" fmla="*/ 35771 w 56647"/>
                    <a:gd name="connsiteY4" fmla="*/ 15944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44"/>
                      </a:moveTo>
                      <a:cubicBezTo>
                        <a:pt x="45684" y="17360"/>
                        <a:pt x="54181" y="25858"/>
                        <a:pt x="52765" y="35771"/>
                      </a:cubicBezTo>
                      <a:cubicBezTo>
                        <a:pt x="51349" y="45684"/>
                        <a:pt x="42852" y="54181"/>
                        <a:pt x="32938" y="52765"/>
                      </a:cubicBezTo>
                      <a:cubicBezTo>
                        <a:pt x="23025" y="51349"/>
                        <a:pt x="14528" y="42852"/>
                        <a:pt x="15944" y="32938"/>
                      </a:cubicBezTo>
                      <a:cubicBezTo>
                        <a:pt x="15944" y="23025"/>
                        <a:pt x="25857" y="14528"/>
                        <a:pt x="35771" y="1594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03" name="Freeform: Shape 2502">
                  <a:extLst>
                    <a:ext uri="{FF2B5EF4-FFF2-40B4-BE49-F238E27FC236}">
                      <a16:creationId xmlns:a16="http://schemas.microsoft.com/office/drawing/2014/main" id="{5EC96930-519A-4069-B211-4E2865DBD98E}"/>
                    </a:ext>
                  </a:extLst>
                </p:cNvPr>
                <p:cNvSpPr/>
                <p:nvPr/>
              </p:nvSpPr>
              <p:spPr>
                <a:xfrm>
                  <a:off x="3610219" y="4735779"/>
                  <a:ext cx="70810" cy="70810"/>
                </a:xfrm>
                <a:custGeom>
                  <a:avLst/>
                  <a:gdLst>
                    <a:gd name="connsiteX0" fmla="*/ 40018 w 70809"/>
                    <a:gd name="connsiteY0" fmla="*/ 15943 h 70809"/>
                    <a:gd name="connsiteX1" fmla="*/ 59845 w 70809"/>
                    <a:gd name="connsiteY1" fmla="*/ 40018 h 70809"/>
                    <a:gd name="connsiteX2" fmla="*/ 35769 w 70809"/>
                    <a:gd name="connsiteY2" fmla="*/ 59845 h 70809"/>
                    <a:gd name="connsiteX3" fmla="*/ 15943 w 70809"/>
                    <a:gd name="connsiteY3" fmla="*/ 35769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3"/>
                        <a:pt x="59845" y="40018"/>
                      </a:cubicBezTo>
                      <a:cubicBezTo>
                        <a:pt x="58429" y="52764"/>
                        <a:pt x="48515" y="61261"/>
                        <a:pt x="35769" y="59845"/>
                      </a:cubicBezTo>
                      <a:cubicBezTo>
                        <a:pt x="23024" y="58429"/>
                        <a:pt x="14527" y="48516"/>
                        <a:pt x="15943" y="35769"/>
                      </a:cubicBezTo>
                      <a:cubicBezTo>
                        <a:pt x="17359" y="23024"/>
                        <a:pt x="28689" y="14527"/>
                        <a:pt x="40018" y="1594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04" name="Freeform: Shape 2503">
                  <a:extLst>
                    <a:ext uri="{FF2B5EF4-FFF2-40B4-BE49-F238E27FC236}">
                      <a16:creationId xmlns:a16="http://schemas.microsoft.com/office/drawing/2014/main" id="{80A7577B-F200-41FE-AB12-CAD998E535DF}"/>
                    </a:ext>
                  </a:extLst>
                </p:cNvPr>
                <p:cNvSpPr/>
                <p:nvPr/>
              </p:nvSpPr>
              <p:spPr>
                <a:xfrm>
                  <a:off x="3713755" y="4622638"/>
                  <a:ext cx="28324" cy="28324"/>
                </a:xfrm>
                <a:custGeom>
                  <a:avLst/>
                  <a:gdLst>
                    <a:gd name="connsiteX0" fmla="*/ 21454 w 28323"/>
                    <a:gd name="connsiteY0" fmla="*/ 15789 h 28323"/>
                    <a:gd name="connsiteX1" fmla="*/ 25703 w 28323"/>
                    <a:gd name="connsiteY1" fmla="*/ 21454 h 28323"/>
                    <a:gd name="connsiteX2" fmla="*/ 20038 w 28323"/>
                    <a:gd name="connsiteY2" fmla="*/ 25703 h 28323"/>
                    <a:gd name="connsiteX3" fmla="*/ 15789 w 28323"/>
                    <a:gd name="connsiteY3" fmla="*/ 20038 h 28323"/>
                    <a:gd name="connsiteX4" fmla="*/ 21454 w 28323"/>
                    <a:gd name="connsiteY4" fmla="*/ 15789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1454" y="15789"/>
                      </a:moveTo>
                      <a:cubicBezTo>
                        <a:pt x="24286" y="15789"/>
                        <a:pt x="25703" y="18622"/>
                        <a:pt x="25703" y="21454"/>
                      </a:cubicBezTo>
                      <a:cubicBezTo>
                        <a:pt x="25703" y="24286"/>
                        <a:pt x="22870" y="25703"/>
                        <a:pt x="20038" y="25703"/>
                      </a:cubicBezTo>
                      <a:cubicBezTo>
                        <a:pt x="17205" y="25703"/>
                        <a:pt x="15789" y="22870"/>
                        <a:pt x="15789" y="20038"/>
                      </a:cubicBezTo>
                      <a:cubicBezTo>
                        <a:pt x="15789" y="17205"/>
                        <a:pt x="18622" y="15789"/>
                        <a:pt x="21454"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05" name="Freeform: Shape 2504">
                  <a:extLst>
                    <a:ext uri="{FF2B5EF4-FFF2-40B4-BE49-F238E27FC236}">
                      <a16:creationId xmlns:a16="http://schemas.microsoft.com/office/drawing/2014/main" id="{D804F353-F51F-4512-865B-B956416400F7}"/>
                    </a:ext>
                  </a:extLst>
                </p:cNvPr>
                <p:cNvSpPr/>
                <p:nvPr/>
              </p:nvSpPr>
              <p:spPr>
                <a:xfrm>
                  <a:off x="3628784" y="4888611"/>
                  <a:ext cx="42486" cy="42486"/>
                </a:xfrm>
                <a:custGeom>
                  <a:avLst/>
                  <a:gdLst>
                    <a:gd name="connsiteX0" fmla="*/ 27119 w 42485"/>
                    <a:gd name="connsiteY0" fmla="*/ 16060 h 42485"/>
                    <a:gd name="connsiteX1" fmla="*/ 37032 w 42485"/>
                    <a:gd name="connsiteY1" fmla="*/ 27390 h 42485"/>
                    <a:gd name="connsiteX2" fmla="*/ 25703 w 42485"/>
                    <a:gd name="connsiteY2" fmla="*/ 37303 h 42485"/>
                    <a:gd name="connsiteX3" fmla="*/ 15789 w 42485"/>
                    <a:gd name="connsiteY3" fmla="*/ 25973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4"/>
                        <a:pt x="31367" y="37303"/>
                        <a:pt x="25703" y="37303"/>
                      </a:cubicBezTo>
                      <a:cubicBezTo>
                        <a:pt x="20038" y="37303"/>
                        <a:pt x="15789" y="31638"/>
                        <a:pt x="15789" y="25973"/>
                      </a:cubicBezTo>
                      <a:cubicBezTo>
                        <a:pt x="15789" y="18893"/>
                        <a:pt x="21454" y="14644"/>
                        <a:pt x="27119"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06" name="Freeform: Shape 2505">
                  <a:extLst>
                    <a:ext uri="{FF2B5EF4-FFF2-40B4-BE49-F238E27FC236}">
                      <a16:creationId xmlns:a16="http://schemas.microsoft.com/office/drawing/2014/main" id="{DD90D7F5-0EF9-4AF3-8225-C3F28D1AC5D2}"/>
                    </a:ext>
                  </a:extLst>
                </p:cNvPr>
                <p:cNvSpPr/>
                <p:nvPr/>
              </p:nvSpPr>
              <p:spPr>
                <a:xfrm>
                  <a:off x="3441315" y="6199743"/>
                  <a:ext cx="42486" cy="42486"/>
                </a:xfrm>
                <a:custGeom>
                  <a:avLst/>
                  <a:gdLst>
                    <a:gd name="connsiteX0" fmla="*/ 29066 w 42485"/>
                    <a:gd name="connsiteY0" fmla="*/ 16320 h 42485"/>
                    <a:gd name="connsiteX1" fmla="*/ 33314 w 42485"/>
                    <a:gd name="connsiteY1" fmla="*/ 29066 h 42485"/>
                    <a:gd name="connsiteX2" fmla="*/ 20569 w 42485"/>
                    <a:gd name="connsiteY2" fmla="*/ 33314 h 42485"/>
                    <a:gd name="connsiteX3" fmla="*/ 16320 w 42485"/>
                    <a:gd name="connsiteY3" fmla="*/ 20569 h 42485"/>
                    <a:gd name="connsiteX4" fmla="*/ 29066 w 42485"/>
                    <a:gd name="connsiteY4" fmla="*/ 1632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9066" y="16320"/>
                      </a:moveTo>
                      <a:cubicBezTo>
                        <a:pt x="33314" y="19152"/>
                        <a:pt x="34731" y="24817"/>
                        <a:pt x="33314" y="29066"/>
                      </a:cubicBezTo>
                      <a:cubicBezTo>
                        <a:pt x="30482" y="33314"/>
                        <a:pt x="24817" y="34731"/>
                        <a:pt x="20569" y="33314"/>
                      </a:cubicBezTo>
                      <a:cubicBezTo>
                        <a:pt x="16320" y="30482"/>
                        <a:pt x="14904" y="24817"/>
                        <a:pt x="16320" y="20569"/>
                      </a:cubicBezTo>
                      <a:cubicBezTo>
                        <a:pt x="19152" y="16320"/>
                        <a:pt x="24817" y="14904"/>
                        <a:pt x="29066" y="1632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07" name="Freeform: Shape 2506">
                  <a:extLst>
                    <a:ext uri="{FF2B5EF4-FFF2-40B4-BE49-F238E27FC236}">
                      <a16:creationId xmlns:a16="http://schemas.microsoft.com/office/drawing/2014/main" id="{9259E0FE-E38A-40CE-B297-01857FA9A5F9}"/>
                    </a:ext>
                  </a:extLst>
                </p:cNvPr>
                <p:cNvSpPr/>
                <p:nvPr/>
              </p:nvSpPr>
              <p:spPr>
                <a:xfrm>
                  <a:off x="3673571" y="6366854"/>
                  <a:ext cx="42486" cy="42486"/>
                </a:xfrm>
                <a:custGeom>
                  <a:avLst/>
                  <a:gdLst>
                    <a:gd name="connsiteX0" fmla="*/ 29066 w 42485"/>
                    <a:gd name="connsiteY0" fmla="*/ 16320 h 42485"/>
                    <a:gd name="connsiteX1" fmla="*/ 33314 w 42485"/>
                    <a:gd name="connsiteY1" fmla="*/ 29066 h 42485"/>
                    <a:gd name="connsiteX2" fmla="*/ 20569 w 42485"/>
                    <a:gd name="connsiteY2" fmla="*/ 33314 h 42485"/>
                    <a:gd name="connsiteX3" fmla="*/ 16320 w 42485"/>
                    <a:gd name="connsiteY3" fmla="*/ 20569 h 42485"/>
                    <a:gd name="connsiteX4" fmla="*/ 29066 w 42485"/>
                    <a:gd name="connsiteY4" fmla="*/ 1632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9066" y="16320"/>
                      </a:moveTo>
                      <a:cubicBezTo>
                        <a:pt x="33314" y="19152"/>
                        <a:pt x="34730" y="24817"/>
                        <a:pt x="33314" y="29066"/>
                      </a:cubicBezTo>
                      <a:cubicBezTo>
                        <a:pt x="30482" y="33314"/>
                        <a:pt x="24817" y="34730"/>
                        <a:pt x="20569" y="33314"/>
                      </a:cubicBezTo>
                      <a:cubicBezTo>
                        <a:pt x="16320" y="30482"/>
                        <a:pt x="14904" y="24817"/>
                        <a:pt x="16320" y="20569"/>
                      </a:cubicBezTo>
                      <a:cubicBezTo>
                        <a:pt x="19152" y="16320"/>
                        <a:pt x="24817" y="14904"/>
                        <a:pt x="29066" y="1632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08" name="Freeform: Shape 2507">
                  <a:extLst>
                    <a:ext uri="{FF2B5EF4-FFF2-40B4-BE49-F238E27FC236}">
                      <a16:creationId xmlns:a16="http://schemas.microsoft.com/office/drawing/2014/main" id="{DDD5700B-99D0-4985-9647-0B27E0E5A6AD}"/>
                    </a:ext>
                  </a:extLst>
                </p:cNvPr>
                <p:cNvSpPr/>
                <p:nvPr/>
              </p:nvSpPr>
              <p:spPr>
                <a:xfrm>
                  <a:off x="3875201" y="4748679"/>
                  <a:ext cx="42486" cy="42486"/>
                </a:xfrm>
                <a:custGeom>
                  <a:avLst/>
                  <a:gdLst>
                    <a:gd name="connsiteX0" fmla="*/ 27119 w 42485"/>
                    <a:gd name="connsiteY0" fmla="*/ 15789 h 42485"/>
                    <a:gd name="connsiteX1" fmla="*/ 37032 w 42485"/>
                    <a:gd name="connsiteY1" fmla="*/ 27119 h 42485"/>
                    <a:gd name="connsiteX2" fmla="*/ 25702 w 42485"/>
                    <a:gd name="connsiteY2" fmla="*/ 37032 h 42485"/>
                    <a:gd name="connsiteX3" fmla="*/ 15789 w 42485"/>
                    <a:gd name="connsiteY3" fmla="*/ 25703 h 42485"/>
                    <a:gd name="connsiteX4" fmla="*/ 27119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5789"/>
                      </a:moveTo>
                      <a:cubicBezTo>
                        <a:pt x="32783" y="15789"/>
                        <a:pt x="37032" y="21454"/>
                        <a:pt x="37032" y="27119"/>
                      </a:cubicBezTo>
                      <a:cubicBezTo>
                        <a:pt x="37032" y="32783"/>
                        <a:pt x="31367" y="37032"/>
                        <a:pt x="25702" y="37032"/>
                      </a:cubicBezTo>
                      <a:cubicBezTo>
                        <a:pt x="20038" y="37032"/>
                        <a:pt x="15789" y="31367"/>
                        <a:pt x="15789" y="25703"/>
                      </a:cubicBezTo>
                      <a:cubicBezTo>
                        <a:pt x="15789" y="20038"/>
                        <a:pt x="20038" y="15789"/>
                        <a:pt x="27119"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09" name="Freeform: Shape 2508">
                  <a:extLst>
                    <a:ext uri="{FF2B5EF4-FFF2-40B4-BE49-F238E27FC236}">
                      <a16:creationId xmlns:a16="http://schemas.microsoft.com/office/drawing/2014/main" id="{62D4B2CD-1E0C-47F5-B16F-147EBC2FB90F}"/>
                    </a:ext>
                  </a:extLst>
                </p:cNvPr>
                <p:cNvSpPr/>
                <p:nvPr/>
              </p:nvSpPr>
              <p:spPr>
                <a:xfrm>
                  <a:off x="3611789" y="6330564"/>
                  <a:ext cx="42486" cy="42486"/>
                </a:xfrm>
                <a:custGeom>
                  <a:avLst/>
                  <a:gdLst>
                    <a:gd name="connsiteX0" fmla="*/ 31367 w 42485"/>
                    <a:gd name="connsiteY0" fmla="*/ 17205 h 42485"/>
                    <a:gd name="connsiteX1" fmla="*/ 35616 w 42485"/>
                    <a:gd name="connsiteY1" fmla="*/ 31367 h 42485"/>
                    <a:gd name="connsiteX2" fmla="*/ 21454 w 42485"/>
                    <a:gd name="connsiteY2" fmla="*/ 35616 h 42485"/>
                    <a:gd name="connsiteX3" fmla="*/ 17205 w 42485"/>
                    <a:gd name="connsiteY3" fmla="*/ 21454 h 42485"/>
                    <a:gd name="connsiteX4" fmla="*/ 31367 w 42485"/>
                    <a:gd name="connsiteY4" fmla="*/ 1720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1367" y="17205"/>
                      </a:moveTo>
                      <a:cubicBezTo>
                        <a:pt x="37032" y="20037"/>
                        <a:pt x="38448" y="27118"/>
                        <a:pt x="35616" y="31367"/>
                      </a:cubicBezTo>
                      <a:cubicBezTo>
                        <a:pt x="32783" y="37032"/>
                        <a:pt x="25702" y="38448"/>
                        <a:pt x="21454" y="35616"/>
                      </a:cubicBezTo>
                      <a:cubicBezTo>
                        <a:pt x="15789" y="32783"/>
                        <a:pt x="14373" y="25703"/>
                        <a:pt x="17205" y="21454"/>
                      </a:cubicBezTo>
                      <a:cubicBezTo>
                        <a:pt x="20038" y="15789"/>
                        <a:pt x="25702" y="14373"/>
                        <a:pt x="31367" y="1720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10" name="Freeform: Shape 2509">
                  <a:extLst>
                    <a:ext uri="{FF2B5EF4-FFF2-40B4-BE49-F238E27FC236}">
                      <a16:creationId xmlns:a16="http://schemas.microsoft.com/office/drawing/2014/main" id="{75F79A8D-C1B5-41CA-9996-AA86B2951308}"/>
                    </a:ext>
                  </a:extLst>
                </p:cNvPr>
                <p:cNvSpPr/>
                <p:nvPr/>
              </p:nvSpPr>
              <p:spPr>
                <a:xfrm>
                  <a:off x="3520071" y="6073152"/>
                  <a:ext cx="70810" cy="70810"/>
                </a:xfrm>
                <a:custGeom>
                  <a:avLst/>
                  <a:gdLst>
                    <a:gd name="connsiteX0" fmla="*/ 50860 w 70809"/>
                    <a:gd name="connsiteY0" fmla="*/ 18287 h 70809"/>
                    <a:gd name="connsiteX1" fmla="*/ 60773 w 70809"/>
                    <a:gd name="connsiteY1" fmla="*/ 50859 h 70809"/>
                    <a:gd name="connsiteX2" fmla="*/ 28201 w 70809"/>
                    <a:gd name="connsiteY2" fmla="*/ 60773 h 70809"/>
                    <a:gd name="connsiteX3" fmla="*/ 18287 w 70809"/>
                    <a:gd name="connsiteY3" fmla="*/ 28201 h 70809"/>
                    <a:gd name="connsiteX4" fmla="*/ 50860 w 70809"/>
                    <a:gd name="connsiteY4" fmla="*/ 1828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50860" y="18287"/>
                      </a:moveTo>
                      <a:cubicBezTo>
                        <a:pt x="62189" y="23952"/>
                        <a:pt x="66438" y="39530"/>
                        <a:pt x="60773" y="50859"/>
                      </a:cubicBezTo>
                      <a:cubicBezTo>
                        <a:pt x="55108" y="62189"/>
                        <a:pt x="39530" y="66438"/>
                        <a:pt x="28201" y="60773"/>
                      </a:cubicBezTo>
                      <a:cubicBezTo>
                        <a:pt x="16871" y="55108"/>
                        <a:pt x="12622" y="39530"/>
                        <a:pt x="18287" y="28201"/>
                      </a:cubicBezTo>
                      <a:cubicBezTo>
                        <a:pt x="25368" y="16871"/>
                        <a:pt x="39530" y="12623"/>
                        <a:pt x="50860" y="1828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11" name="Freeform: Shape 2510">
                  <a:extLst>
                    <a:ext uri="{FF2B5EF4-FFF2-40B4-BE49-F238E27FC236}">
                      <a16:creationId xmlns:a16="http://schemas.microsoft.com/office/drawing/2014/main" id="{841B6E97-7C9F-4FD9-9E4A-25EFE8B522FB}"/>
                    </a:ext>
                  </a:extLst>
                </p:cNvPr>
                <p:cNvSpPr/>
                <p:nvPr/>
              </p:nvSpPr>
              <p:spPr>
                <a:xfrm>
                  <a:off x="3590015" y="5803210"/>
                  <a:ext cx="42486" cy="42486"/>
                </a:xfrm>
                <a:custGeom>
                  <a:avLst/>
                  <a:gdLst>
                    <a:gd name="connsiteX0" fmla="*/ 29066 w 42485"/>
                    <a:gd name="connsiteY0" fmla="*/ 16320 h 42485"/>
                    <a:gd name="connsiteX1" fmla="*/ 33314 w 42485"/>
                    <a:gd name="connsiteY1" fmla="*/ 29066 h 42485"/>
                    <a:gd name="connsiteX2" fmla="*/ 20569 w 42485"/>
                    <a:gd name="connsiteY2" fmla="*/ 33314 h 42485"/>
                    <a:gd name="connsiteX3" fmla="*/ 16320 w 42485"/>
                    <a:gd name="connsiteY3" fmla="*/ 20569 h 42485"/>
                    <a:gd name="connsiteX4" fmla="*/ 29066 w 42485"/>
                    <a:gd name="connsiteY4" fmla="*/ 1632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9066" y="16320"/>
                      </a:moveTo>
                      <a:cubicBezTo>
                        <a:pt x="33314" y="19152"/>
                        <a:pt x="34731" y="24817"/>
                        <a:pt x="33314" y="29066"/>
                      </a:cubicBezTo>
                      <a:cubicBezTo>
                        <a:pt x="30482" y="33314"/>
                        <a:pt x="24817" y="34731"/>
                        <a:pt x="20569" y="33314"/>
                      </a:cubicBezTo>
                      <a:cubicBezTo>
                        <a:pt x="16320" y="30482"/>
                        <a:pt x="14904" y="24817"/>
                        <a:pt x="16320" y="20569"/>
                      </a:cubicBezTo>
                      <a:cubicBezTo>
                        <a:pt x="17736" y="16320"/>
                        <a:pt x="23401" y="14904"/>
                        <a:pt x="29066" y="1632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12" name="Freeform: Shape 2511">
                  <a:extLst>
                    <a:ext uri="{FF2B5EF4-FFF2-40B4-BE49-F238E27FC236}">
                      <a16:creationId xmlns:a16="http://schemas.microsoft.com/office/drawing/2014/main" id="{CD466941-3E5B-4DAC-94E4-F4687EF1D7DE}"/>
                    </a:ext>
                  </a:extLst>
                </p:cNvPr>
                <p:cNvSpPr/>
                <p:nvPr/>
              </p:nvSpPr>
              <p:spPr>
                <a:xfrm>
                  <a:off x="3784034" y="5442081"/>
                  <a:ext cx="42486" cy="42486"/>
                </a:xfrm>
                <a:custGeom>
                  <a:avLst/>
                  <a:gdLst>
                    <a:gd name="connsiteX0" fmla="*/ 29066 w 42485"/>
                    <a:gd name="connsiteY0" fmla="*/ 16320 h 42485"/>
                    <a:gd name="connsiteX1" fmla="*/ 33314 w 42485"/>
                    <a:gd name="connsiteY1" fmla="*/ 29066 h 42485"/>
                    <a:gd name="connsiteX2" fmla="*/ 20569 w 42485"/>
                    <a:gd name="connsiteY2" fmla="*/ 33314 h 42485"/>
                    <a:gd name="connsiteX3" fmla="*/ 16320 w 42485"/>
                    <a:gd name="connsiteY3" fmla="*/ 20569 h 42485"/>
                    <a:gd name="connsiteX4" fmla="*/ 29066 w 42485"/>
                    <a:gd name="connsiteY4" fmla="*/ 1632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9066" y="16320"/>
                      </a:moveTo>
                      <a:cubicBezTo>
                        <a:pt x="33314" y="19152"/>
                        <a:pt x="34731" y="24817"/>
                        <a:pt x="33314" y="29066"/>
                      </a:cubicBezTo>
                      <a:cubicBezTo>
                        <a:pt x="30482" y="33314"/>
                        <a:pt x="24817" y="34731"/>
                        <a:pt x="20569" y="33314"/>
                      </a:cubicBezTo>
                      <a:cubicBezTo>
                        <a:pt x="16320" y="30482"/>
                        <a:pt x="14904" y="24817"/>
                        <a:pt x="16320" y="20569"/>
                      </a:cubicBezTo>
                      <a:cubicBezTo>
                        <a:pt x="19153" y="16320"/>
                        <a:pt x="24817" y="14904"/>
                        <a:pt x="29066" y="1632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13" name="Freeform: Shape 2512">
                  <a:extLst>
                    <a:ext uri="{FF2B5EF4-FFF2-40B4-BE49-F238E27FC236}">
                      <a16:creationId xmlns:a16="http://schemas.microsoft.com/office/drawing/2014/main" id="{EEC25609-A619-42B1-BDD2-E66F24289E93}"/>
                    </a:ext>
                  </a:extLst>
                </p:cNvPr>
                <p:cNvSpPr/>
                <p:nvPr/>
              </p:nvSpPr>
              <p:spPr>
                <a:xfrm>
                  <a:off x="3775512" y="6138823"/>
                  <a:ext cx="42486" cy="42486"/>
                </a:xfrm>
                <a:custGeom>
                  <a:avLst/>
                  <a:gdLst>
                    <a:gd name="connsiteX0" fmla="*/ 24842 w 42485"/>
                    <a:gd name="connsiteY0" fmla="*/ 16345 h 42485"/>
                    <a:gd name="connsiteX1" fmla="*/ 27674 w 42485"/>
                    <a:gd name="connsiteY1" fmla="*/ 24842 h 42485"/>
                    <a:gd name="connsiteX2" fmla="*/ 19177 w 42485"/>
                    <a:gd name="connsiteY2" fmla="*/ 27674 h 42485"/>
                    <a:gd name="connsiteX3" fmla="*/ 16345 w 42485"/>
                    <a:gd name="connsiteY3" fmla="*/ 19177 h 42485"/>
                    <a:gd name="connsiteX4" fmla="*/ 24842 w 42485"/>
                    <a:gd name="connsiteY4" fmla="*/ 1634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842" y="16345"/>
                      </a:moveTo>
                      <a:cubicBezTo>
                        <a:pt x="27674" y="17761"/>
                        <a:pt x="29090" y="22009"/>
                        <a:pt x="27674" y="24842"/>
                      </a:cubicBezTo>
                      <a:cubicBezTo>
                        <a:pt x="26258" y="27674"/>
                        <a:pt x="22009" y="29090"/>
                        <a:pt x="19177" y="27674"/>
                      </a:cubicBezTo>
                      <a:cubicBezTo>
                        <a:pt x="16345" y="26258"/>
                        <a:pt x="14928" y="22009"/>
                        <a:pt x="16345" y="19177"/>
                      </a:cubicBezTo>
                      <a:cubicBezTo>
                        <a:pt x="17761" y="16345"/>
                        <a:pt x="22009" y="14928"/>
                        <a:pt x="24842" y="163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14" name="Freeform: Shape 2513">
                  <a:extLst>
                    <a:ext uri="{FF2B5EF4-FFF2-40B4-BE49-F238E27FC236}">
                      <a16:creationId xmlns:a16="http://schemas.microsoft.com/office/drawing/2014/main" id="{2E11F8D3-6FDC-4FD3-BD75-AC0CCECCD004}"/>
                    </a:ext>
                  </a:extLst>
                </p:cNvPr>
                <p:cNvSpPr/>
                <p:nvPr/>
              </p:nvSpPr>
              <p:spPr>
                <a:xfrm>
                  <a:off x="3599044" y="6220101"/>
                  <a:ext cx="42486" cy="42486"/>
                </a:xfrm>
                <a:custGeom>
                  <a:avLst/>
                  <a:gdLst>
                    <a:gd name="connsiteX0" fmla="*/ 31367 w 42485"/>
                    <a:gd name="connsiteY0" fmla="*/ 17205 h 42485"/>
                    <a:gd name="connsiteX1" fmla="*/ 35616 w 42485"/>
                    <a:gd name="connsiteY1" fmla="*/ 31367 h 42485"/>
                    <a:gd name="connsiteX2" fmla="*/ 21454 w 42485"/>
                    <a:gd name="connsiteY2" fmla="*/ 35616 h 42485"/>
                    <a:gd name="connsiteX3" fmla="*/ 17205 w 42485"/>
                    <a:gd name="connsiteY3" fmla="*/ 21454 h 42485"/>
                    <a:gd name="connsiteX4" fmla="*/ 31367 w 42485"/>
                    <a:gd name="connsiteY4" fmla="*/ 1720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1367" y="17205"/>
                      </a:moveTo>
                      <a:cubicBezTo>
                        <a:pt x="37032" y="20038"/>
                        <a:pt x="38448" y="25702"/>
                        <a:pt x="35616" y="31367"/>
                      </a:cubicBezTo>
                      <a:cubicBezTo>
                        <a:pt x="32783" y="37032"/>
                        <a:pt x="27119" y="38448"/>
                        <a:pt x="21454" y="35616"/>
                      </a:cubicBezTo>
                      <a:cubicBezTo>
                        <a:pt x="15789" y="32783"/>
                        <a:pt x="14373" y="27119"/>
                        <a:pt x="17205" y="21454"/>
                      </a:cubicBezTo>
                      <a:cubicBezTo>
                        <a:pt x="21454" y="15789"/>
                        <a:pt x="27119" y="14373"/>
                        <a:pt x="31367" y="1720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15" name="Freeform: Shape 2514">
                  <a:extLst>
                    <a:ext uri="{FF2B5EF4-FFF2-40B4-BE49-F238E27FC236}">
                      <a16:creationId xmlns:a16="http://schemas.microsoft.com/office/drawing/2014/main" id="{9D65928B-8A8E-4FD2-B90E-03F5A5271596}"/>
                    </a:ext>
                  </a:extLst>
                </p:cNvPr>
                <p:cNvSpPr/>
                <p:nvPr/>
              </p:nvSpPr>
              <p:spPr>
                <a:xfrm>
                  <a:off x="3684015" y="6049037"/>
                  <a:ext cx="70810" cy="70810"/>
                </a:xfrm>
                <a:custGeom>
                  <a:avLst/>
                  <a:gdLst>
                    <a:gd name="connsiteX0" fmla="*/ 48361 w 70809"/>
                    <a:gd name="connsiteY0" fmla="*/ 18326 h 70809"/>
                    <a:gd name="connsiteX1" fmla="*/ 56858 w 70809"/>
                    <a:gd name="connsiteY1" fmla="*/ 48066 h 70809"/>
                    <a:gd name="connsiteX2" fmla="*/ 27119 w 70809"/>
                    <a:gd name="connsiteY2" fmla="*/ 56563 h 70809"/>
                    <a:gd name="connsiteX3" fmla="*/ 18621 w 70809"/>
                    <a:gd name="connsiteY3" fmla="*/ 26823 h 70809"/>
                    <a:gd name="connsiteX4" fmla="*/ 48361 w 70809"/>
                    <a:gd name="connsiteY4" fmla="*/ 18326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8361" y="18326"/>
                      </a:moveTo>
                      <a:cubicBezTo>
                        <a:pt x="59691" y="23991"/>
                        <a:pt x="62523" y="38153"/>
                        <a:pt x="56858" y="48066"/>
                      </a:cubicBezTo>
                      <a:cubicBezTo>
                        <a:pt x="51194" y="59396"/>
                        <a:pt x="37032" y="62228"/>
                        <a:pt x="27119" y="56563"/>
                      </a:cubicBezTo>
                      <a:cubicBezTo>
                        <a:pt x="15789" y="50899"/>
                        <a:pt x="12957" y="36737"/>
                        <a:pt x="18621" y="26823"/>
                      </a:cubicBezTo>
                      <a:cubicBezTo>
                        <a:pt x="24286" y="16910"/>
                        <a:pt x="38448" y="12661"/>
                        <a:pt x="48361" y="1832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16" name="Freeform: Shape 2515">
                  <a:extLst>
                    <a:ext uri="{FF2B5EF4-FFF2-40B4-BE49-F238E27FC236}">
                      <a16:creationId xmlns:a16="http://schemas.microsoft.com/office/drawing/2014/main" id="{C6C2492E-8492-45AF-9C8D-F799E8C630EA}"/>
                    </a:ext>
                  </a:extLst>
                </p:cNvPr>
                <p:cNvSpPr/>
                <p:nvPr/>
              </p:nvSpPr>
              <p:spPr>
                <a:xfrm>
                  <a:off x="3682599" y="6190637"/>
                  <a:ext cx="42486" cy="42486"/>
                </a:xfrm>
                <a:custGeom>
                  <a:avLst/>
                  <a:gdLst>
                    <a:gd name="connsiteX0" fmla="*/ 32783 w 42485"/>
                    <a:gd name="connsiteY0" fmla="*/ 16929 h 42485"/>
                    <a:gd name="connsiteX1" fmla="*/ 37032 w 42485"/>
                    <a:gd name="connsiteY1" fmla="*/ 32507 h 42485"/>
                    <a:gd name="connsiteX2" fmla="*/ 21454 w 42485"/>
                    <a:gd name="connsiteY2" fmla="*/ 36756 h 42485"/>
                    <a:gd name="connsiteX3" fmla="*/ 17205 w 42485"/>
                    <a:gd name="connsiteY3" fmla="*/ 21178 h 42485"/>
                    <a:gd name="connsiteX4" fmla="*/ 32783 w 42485"/>
                    <a:gd name="connsiteY4" fmla="*/ 1692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2783" y="16929"/>
                      </a:moveTo>
                      <a:cubicBezTo>
                        <a:pt x="38448" y="19761"/>
                        <a:pt x="39864" y="26842"/>
                        <a:pt x="37032" y="32507"/>
                      </a:cubicBezTo>
                      <a:cubicBezTo>
                        <a:pt x="34199" y="38172"/>
                        <a:pt x="27118" y="39588"/>
                        <a:pt x="21454" y="36756"/>
                      </a:cubicBezTo>
                      <a:cubicBezTo>
                        <a:pt x="15789" y="33923"/>
                        <a:pt x="14373" y="26842"/>
                        <a:pt x="17205" y="21178"/>
                      </a:cubicBezTo>
                      <a:cubicBezTo>
                        <a:pt x="20038" y="16929"/>
                        <a:pt x="27118" y="14097"/>
                        <a:pt x="32783" y="1692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17" name="Freeform: Shape 2516">
                  <a:extLst>
                    <a:ext uri="{FF2B5EF4-FFF2-40B4-BE49-F238E27FC236}">
                      <a16:creationId xmlns:a16="http://schemas.microsoft.com/office/drawing/2014/main" id="{C1A321E3-8765-4482-B2D6-560871D85225}"/>
                    </a:ext>
                  </a:extLst>
                </p:cNvPr>
                <p:cNvSpPr/>
                <p:nvPr/>
              </p:nvSpPr>
              <p:spPr>
                <a:xfrm>
                  <a:off x="4013988" y="4421268"/>
                  <a:ext cx="42486" cy="42486"/>
                </a:xfrm>
                <a:custGeom>
                  <a:avLst/>
                  <a:gdLst>
                    <a:gd name="connsiteX0" fmla="*/ 27118 w 42485"/>
                    <a:gd name="connsiteY0" fmla="*/ 16060 h 42485"/>
                    <a:gd name="connsiteX1" fmla="*/ 37032 w 42485"/>
                    <a:gd name="connsiteY1" fmla="*/ 27390 h 42485"/>
                    <a:gd name="connsiteX2" fmla="*/ 25702 w 42485"/>
                    <a:gd name="connsiteY2" fmla="*/ 37303 h 42485"/>
                    <a:gd name="connsiteX3" fmla="*/ 15789 w 42485"/>
                    <a:gd name="connsiteY3" fmla="*/ 25973 h 42485"/>
                    <a:gd name="connsiteX4" fmla="*/ 27118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6060"/>
                      </a:moveTo>
                      <a:cubicBezTo>
                        <a:pt x="32783" y="16060"/>
                        <a:pt x="37032" y="21725"/>
                        <a:pt x="37032" y="27390"/>
                      </a:cubicBezTo>
                      <a:cubicBezTo>
                        <a:pt x="37032" y="33054"/>
                        <a:pt x="31367" y="37303"/>
                        <a:pt x="25702" y="37303"/>
                      </a:cubicBezTo>
                      <a:cubicBezTo>
                        <a:pt x="20037" y="37303"/>
                        <a:pt x="15789" y="31638"/>
                        <a:pt x="15789" y="25973"/>
                      </a:cubicBezTo>
                      <a:cubicBezTo>
                        <a:pt x="17205" y="18893"/>
                        <a:pt x="21454" y="14644"/>
                        <a:pt x="27118"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18" name="Freeform: Shape 2517">
                  <a:extLst>
                    <a:ext uri="{FF2B5EF4-FFF2-40B4-BE49-F238E27FC236}">
                      <a16:creationId xmlns:a16="http://schemas.microsoft.com/office/drawing/2014/main" id="{7896EAE2-74BB-4E74-84B7-095DE76FF7D4}"/>
                    </a:ext>
                  </a:extLst>
                </p:cNvPr>
                <p:cNvSpPr/>
                <p:nvPr/>
              </p:nvSpPr>
              <p:spPr>
                <a:xfrm>
                  <a:off x="3598513" y="6407038"/>
                  <a:ext cx="42486" cy="42486"/>
                </a:xfrm>
                <a:custGeom>
                  <a:avLst/>
                  <a:gdLst>
                    <a:gd name="connsiteX0" fmla="*/ 29066 w 42485"/>
                    <a:gd name="connsiteY0" fmla="*/ 17205 h 42485"/>
                    <a:gd name="connsiteX1" fmla="*/ 33314 w 42485"/>
                    <a:gd name="connsiteY1" fmla="*/ 29951 h 42485"/>
                    <a:gd name="connsiteX2" fmla="*/ 20569 w 42485"/>
                    <a:gd name="connsiteY2" fmla="*/ 34200 h 42485"/>
                    <a:gd name="connsiteX3" fmla="*/ 16320 w 42485"/>
                    <a:gd name="connsiteY3" fmla="*/ 21454 h 42485"/>
                    <a:gd name="connsiteX4" fmla="*/ 29066 w 42485"/>
                    <a:gd name="connsiteY4" fmla="*/ 1720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9066" y="17205"/>
                      </a:moveTo>
                      <a:cubicBezTo>
                        <a:pt x="33314" y="20038"/>
                        <a:pt x="34731" y="25703"/>
                        <a:pt x="33314" y="29951"/>
                      </a:cubicBezTo>
                      <a:cubicBezTo>
                        <a:pt x="30482" y="34200"/>
                        <a:pt x="24817" y="35616"/>
                        <a:pt x="20569" y="34200"/>
                      </a:cubicBezTo>
                      <a:cubicBezTo>
                        <a:pt x="16320" y="31367"/>
                        <a:pt x="14904" y="25703"/>
                        <a:pt x="16320" y="21454"/>
                      </a:cubicBezTo>
                      <a:cubicBezTo>
                        <a:pt x="19152" y="15789"/>
                        <a:pt x="24817" y="14373"/>
                        <a:pt x="29066" y="1720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19" name="Freeform: Shape 2518">
                  <a:extLst>
                    <a:ext uri="{FF2B5EF4-FFF2-40B4-BE49-F238E27FC236}">
                      <a16:creationId xmlns:a16="http://schemas.microsoft.com/office/drawing/2014/main" id="{F7D7B8EF-3E11-4364-B8B3-F5AC3D1731E7}"/>
                    </a:ext>
                  </a:extLst>
                </p:cNvPr>
                <p:cNvSpPr/>
                <p:nvPr/>
              </p:nvSpPr>
              <p:spPr>
                <a:xfrm>
                  <a:off x="3746328" y="4611037"/>
                  <a:ext cx="42486" cy="42486"/>
                </a:xfrm>
                <a:custGeom>
                  <a:avLst/>
                  <a:gdLst>
                    <a:gd name="connsiteX0" fmla="*/ 27119 w 42485"/>
                    <a:gd name="connsiteY0" fmla="*/ 16060 h 42485"/>
                    <a:gd name="connsiteX1" fmla="*/ 37032 w 42485"/>
                    <a:gd name="connsiteY1" fmla="*/ 27390 h 42485"/>
                    <a:gd name="connsiteX2" fmla="*/ 25702 w 42485"/>
                    <a:gd name="connsiteY2" fmla="*/ 37303 h 42485"/>
                    <a:gd name="connsiteX3" fmla="*/ 15789 w 42485"/>
                    <a:gd name="connsiteY3" fmla="*/ 25973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4"/>
                        <a:pt x="31367" y="37303"/>
                        <a:pt x="25702" y="37303"/>
                      </a:cubicBezTo>
                      <a:cubicBezTo>
                        <a:pt x="20038" y="37303"/>
                        <a:pt x="15789" y="31639"/>
                        <a:pt x="15789" y="25973"/>
                      </a:cubicBezTo>
                      <a:cubicBezTo>
                        <a:pt x="15789" y="18893"/>
                        <a:pt x="21454" y="14644"/>
                        <a:pt x="27119"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20" name="Freeform: Shape 2519">
                  <a:extLst>
                    <a:ext uri="{FF2B5EF4-FFF2-40B4-BE49-F238E27FC236}">
                      <a16:creationId xmlns:a16="http://schemas.microsoft.com/office/drawing/2014/main" id="{2ABCBE09-7CC7-4FE0-BD0E-F7A5E8EB3058}"/>
                    </a:ext>
                  </a:extLst>
                </p:cNvPr>
                <p:cNvSpPr/>
                <p:nvPr/>
              </p:nvSpPr>
              <p:spPr>
                <a:xfrm>
                  <a:off x="3662638" y="5174818"/>
                  <a:ext cx="70810" cy="70810"/>
                </a:xfrm>
                <a:custGeom>
                  <a:avLst/>
                  <a:gdLst>
                    <a:gd name="connsiteX0" fmla="*/ 44247 w 70809"/>
                    <a:gd name="connsiteY0" fmla="*/ 15924 h 70809"/>
                    <a:gd name="connsiteX1" fmla="*/ 66906 w 70809"/>
                    <a:gd name="connsiteY1" fmla="*/ 44247 h 70809"/>
                    <a:gd name="connsiteX2" fmla="*/ 38583 w 70809"/>
                    <a:gd name="connsiteY2" fmla="*/ 66907 h 70809"/>
                    <a:gd name="connsiteX3" fmla="*/ 15924 w 70809"/>
                    <a:gd name="connsiteY3" fmla="*/ 38583 h 70809"/>
                    <a:gd name="connsiteX4" fmla="*/ 44247 w 70809"/>
                    <a:gd name="connsiteY4" fmla="*/ 15924 h 70809"/>
                    <a:gd name="connsiteX5" fmla="*/ 44247 w 70809"/>
                    <a:gd name="connsiteY5" fmla="*/ 15924 h 70809"/>
                    <a:gd name="connsiteX6" fmla="*/ 42831 w 70809"/>
                    <a:gd name="connsiteY6" fmla="*/ 27253 h 70809"/>
                    <a:gd name="connsiteX7" fmla="*/ 27253 w 70809"/>
                    <a:gd name="connsiteY7" fmla="*/ 39999 h 70809"/>
                    <a:gd name="connsiteX8" fmla="*/ 39999 w 70809"/>
                    <a:gd name="connsiteY8" fmla="*/ 55577 h 70809"/>
                    <a:gd name="connsiteX9" fmla="*/ 55577 w 70809"/>
                    <a:gd name="connsiteY9" fmla="*/ 42831 h 70809"/>
                    <a:gd name="connsiteX10" fmla="*/ 42831 w 70809"/>
                    <a:gd name="connsiteY10" fmla="*/ 27253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44247" y="15924"/>
                      </a:moveTo>
                      <a:cubicBezTo>
                        <a:pt x="58409" y="17340"/>
                        <a:pt x="68323" y="30085"/>
                        <a:pt x="66906" y="44247"/>
                      </a:cubicBezTo>
                      <a:cubicBezTo>
                        <a:pt x="65490" y="58409"/>
                        <a:pt x="52744" y="68323"/>
                        <a:pt x="38583" y="66907"/>
                      </a:cubicBezTo>
                      <a:cubicBezTo>
                        <a:pt x="24421" y="65490"/>
                        <a:pt x="14507" y="52745"/>
                        <a:pt x="15924" y="38583"/>
                      </a:cubicBezTo>
                      <a:cubicBezTo>
                        <a:pt x="17340" y="24421"/>
                        <a:pt x="30085" y="14507"/>
                        <a:pt x="44247" y="15924"/>
                      </a:cubicBezTo>
                      <a:lnTo>
                        <a:pt x="44247" y="15924"/>
                      </a:lnTo>
                      <a:close/>
                      <a:moveTo>
                        <a:pt x="42831" y="27253"/>
                      </a:moveTo>
                      <a:cubicBezTo>
                        <a:pt x="34334" y="25837"/>
                        <a:pt x="27253" y="32918"/>
                        <a:pt x="27253" y="39999"/>
                      </a:cubicBezTo>
                      <a:cubicBezTo>
                        <a:pt x="25837" y="48496"/>
                        <a:pt x="32918" y="55577"/>
                        <a:pt x="39999" y="55577"/>
                      </a:cubicBezTo>
                      <a:cubicBezTo>
                        <a:pt x="48496" y="56993"/>
                        <a:pt x="55577" y="49912"/>
                        <a:pt x="55577" y="42831"/>
                      </a:cubicBezTo>
                      <a:cubicBezTo>
                        <a:pt x="56993" y="34334"/>
                        <a:pt x="51328" y="27253"/>
                        <a:pt x="42831" y="2725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21" name="Freeform: Shape 2520">
                  <a:extLst>
                    <a:ext uri="{FF2B5EF4-FFF2-40B4-BE49-F238E27FC236}">
                      <a16:creationId xmlns:a16="http://schemas.microsoft.com/office/drawing/2014/main" id="{8BB1C21A-935E-4304-9223-648726F48127}"/>
                    </a:ext>
                  </a:extLst>
                </p:cNvPr>
                <p:cNvSpPr/>
                <p:nvPr/>
              </p:nvSpPr>
              <p:spPr>
                <a:xfrm>
                  <a:off x="3828467" y="5231600"/>
                  <a:ext cx="56648" cy="56648"/>
                </a:xfrm>
                <a:custGeom>
                  <a:avLst/>
                  <a:gdLst>
                    <a:gd name="connsiteX0" fmla="*/ 31367 w 56647"/>
                    <a:gd name="connsiteY0" fmla="*/ 15789 h 56647"/>
                    <a:gd name="connsiteX1" fmla="*/ 44113 w 56647"/>
                    <a:gd name="connsiteY1" fmla="*/ 31367 h 56647"/>
                    <a:gd name="connsiteX2" fmla="*/ 28535 w 56647"/>
                    <a:gd name="connsiteY2" fmla="*/ 44113 h 56647"/>
                    <a:gd name="connsiteX3" fmla="*/ 15789 w 56647"/>
                    <a:gd name="connsiteY3" fmla="*/ 28535 h 56647"/>
                    <a:gd name="connsiteX4" fmla="*/ 31367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5789"/>
                      </a:moveTo>
                      <a:cubicBezTo>
                        <a:pt x="38448" y="15789"/>
                        <a:pt x="44113" y="22870"/>
                        <a:pt x="44113" y="31367"/>
                      </a:cubicBezTo>
                      <a:cubicBezTo>
                        <a:pt x="44113" y="38448"/>
                        <a:pt x="37032" y="44113"/>
                        <a:pt x="28535" y="44113"/>
                      </a:cubicBezTo>
                      <a:cubicBezTo>
                        <a:pt x="21454" y="44113"/>
                        <a:pt x="15789" y="37032"/>
                        <a:pt x="15789" y="28535"/>
                      </a:cubicBezTo>
                      <a:cubicBezTo>
                        <a:pt x="17205" y="21454"/>
                        <a:pt x="24286" y="15789"/>
                        <a:pt x="31367"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22" name="Freeform: Shape 2521">
                  <a:extLst>
                    <a:ext uri="{FF2B5EF4-FFF2-40B4-BE49-F238E27FC236}">
                      <a16:creationId xmlns:a16="http://schemas.microsoft.com/office/drawing/2014/main" id="{5BCB7BC6-856E-49CE-BCB5-A35A2F87C657}"/>
                    </a:ext>
                  </a:extLst>
                </p:cNvPr>
                <p:cNvSpPr/>
                <p:nvPr/>
              </p:nvSpPr>
              <p:spPr>
                <a:xfrm>
                  <a:off x="3722097" y="5050173"/>
                  <a:ext cx="56648" cy="56648"/>
                </a:xfrm>
                <a:custGeom>
                  <a:avLst/>
                  <a:gdLst>
                    <a:gd name="connsiteX0" fmla="*/ 35771 w 56647"/>
                    <a:gd name="connsiteY0" fmla="*/ 15944 h 56647"/>
                    <a:gd name="connsiteX1" fmla="*/ 52765 w 56647"/>
                    <a:gd name="connsiteY1" fmla="*/ 35771 h 56647"/>
                    <a:gd name="connsiteX2" fmla="*/ 32938 w 56647"/>
                    <a:gd name="connsiteY2" fmla="*/ 52765 h 56647"/>
                    <a:gd name="connsiteX3" fmla="*/ 15944 w 56647"/>
                    <a:gd name="connsiteY3" fmla="*/ 32938 h 56647"/>
                    <a:gd name="connsiteX4" fmla="*/ 35771 w 56647"/>
                    <a:gd name="connsiteY4" fmla="*/ 15944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44"/>
                      </a:moveTo>
                      <a:cubicBezTo>
                        <a:pt x="45684" y="17360"/>
                        <a:pt x="54181" y="25857"/>
                        <a:pt x="52765" y="35771"/>
                      </a:cubicBezTo>
                      <a:cubicBezTo>
                        <a:pt x="51349" y="45684"/>
                        <a:pt x="42852" y="54181"/>
                        <a:pt x="32938" y="52765"/>
                      </a:cubicBezTo>
                      <a:cubicBezTo>
                        <a:pt x="23025" y="51349"/>
                        <a:pt x="14528" y="42852"/>
                        <a:pt x="15944" y="32938"/>
                      </a:cubicBezTo>
                      <a:cubicBezTo>
                        <a:pt x="15944" y="23025"/>
                        <a:pt x="25857" y="14528"/>
                        <a:pt x="35771" y="1594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23" name="Freeform: Shape 2522">
                  <a:extLst>
                    <a:ext uri="{FF2B5EF4-FFF2-40B4-BE49-F238E27FC236}">
                      <a16:creationId xmlns:a16="http://schemas.microsoft.com/office/drawing/2014/main" id="{EC0ABB6B-6E33-429E-94A5-B0FCEED66CA9}"/>
                    </a:ext>
                  </a:extLst>
                </p:cNvPr>
                <p:cNvSpPr/>
                <p:nvPr/>
              </p:nvSpPr>
              <p:spPr>
                <a:xfrm>
                  <a:off x="3617454" y="5506341"/>
                  <a:ext cx="56648" cy="56648"/>
                </a:xfrm>
                <a:custGeom>
                  <a:avLst/>
                  <a:gdLst>
                    <a:gd name="connsiteX0" fmla="*/ 35616 w 56647"/>
                    <a:gd name="connsiteY0" fmla="*/ 15789 h 56647"/>
                    <a:gd name="connsiteX1" fmla="*/ 52610 w 56647"/>
                    <a:gd name="connsiteY1" fmla="*/ 35616 h 56647"/>
                    <a:gd name="connsiteX2" fmla="*/ 32783 w 56647"/>
                    <a:gd name="connsiteY2" fmla="*/ 52610 h 56647"/>
                    <a:gd name="connsiteX3" fmla="*/ 15789 w 56647"/>
                    <a:gd name="connsiteY3" fmla="*/ 32783 h 56647"/>
                    <a:gd name="connsiteX4" fmla="*/ 35616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616" y="15789"/>
                      </a:moveTo>
                      <a:cubicBezTo>
                        <a:pt x="45529" y="17205"/>
                        <a:pt x="52610" y="25703"/>
                        <a:pt x="52610" y="35616"/>
                      </a:cubicBezTo>
                      <a:cubicBezTo>
                        <a:pt x="51194" y="45529"/>
                        <a:pt x="42697" y="52610"/>
                        <a:pt x="32783" y="52610"/>
                      </a:cubicBezTo>
                      <a:cubicBezTo>
                        <a:pt x="22870" y="51194"/>
                        <a:pt x="15789" y="42697"/>
                        <a:pt x="15789" y="32783"/>
                      </a:cubicBezTo>
                      <a:cubicBezTo>
                        <a:pt x="17205" y="22870"/>
                        <a:pt x="25702" y="15789"/>
                        <a:pt x="35616"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24" name="Freeform: Shape 2523">
                  <a:extLst>
                    <a:ext uri="{FF2B5EF4-FFF2-40B4-BE49-F238E27FC236}">
                      <a16:creationId xmlns:a16="http://schemas.microsoft.com/office/drawing/2014/main" id="{63EA29E8-F653-4F19-9CBD-EDE83D93D191}"/>
                    </a:ext>
                  </a:extLst>
                </p:cNvPr>
                <p:cNvSpPr/>
                <p:nvPr/>
              </p:nvSpPr>
              <p:spPr>
                <a:xfrm>
                  <a:off x="3522014" y="5753327"/>
                  <a:ext cx="42486" cy="42486"/>
                </a:xfrm>
                <a:custGeom>
                  <a:avLst/>
                  <a:gdLst>
                    <a:gd name="connsiteX0" fmla="*/ 24842 w 42485"/>
                    <a:gd name="connsiteY0" fmla="*/ 16636 h 42485"/>
                    <a:gd name="connsiteX1" fmla="*/ 27674 w 42485"/>
                    <a:gd name="connsiteY1" fmla="*/ 25133 h 42485"/>
                    <a:gd name="connsiteX2" fmla="*/ 19177 w 42485"/>
                    <a:gd name="connsiteY2" fmla="*/ 27966 h 42485"/>
                    <a:gd name="connsiteX3" fmla="*/ 16345 w 42485"/>
                    <a:gd name="connsiteY3" fmla="*/ 19468 h 42485"/>
                    <a:gd name="connsiteX4" fmla="*/ 24842 w 42485"/>
                    <a:gd name="connsiteY4" fmla="*/ 1663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842" y="16636"/>
                      </a:moveTo>
                      <a:cubicBezTo>
                        <a:pt x="27674" y="18052"/>
                        <a:pt x="29090" y="22301"/>
                        <a:pt x="27674" y="25133"/>
                      </a:cubicBezTo>
                      <a:cubicBezTo>
                        <a:pt x="26258" y="27966"/>
                        <a:pt x="22009" y="29382"/>
                        <a:pt x="19177" y="27966"/>
                      </a:cubicBezTo>
                      <a:cubicBezTo>
                        <a:pt x="16345" y="26549"/>
                        <a:pt x="14928" y="22301"/>
                        <a:pt x="16345" y="19468"/>
                      </a:cubicBezTo>
                      <a:cubicBezTo>
                        <a:pt x="17761" y="15220"/>
                        <a:pt x="22009" y="15220"/>
                        <a:pt x="24842" y="1663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25" name="Freeform: Shape 2524">
                  <a:extLst>
                    <a:ext uri="{FF2B5EF4-FFF2-40B4-BE49-F238E27FC236}">
                      <a16:creationId xmlns:a16="http://schemas.microsoft.com/office/drawing/2014/main" id="{C6FE085D-F149-4F92-9312-CD0DFB9ECA4F}"/>
                    </a:ext>
                  </a:extLst>
                </p:cNvPr>
                <p:cNvSpPr/>
                <p:nvPr/>
              </p:nvSpPr>
              <p:spPr>
                <a:xfrm>
                  <a:off x="3764738" y="5410040"/>
                  <a:ext cx="42486" cy="42486"/>
                </a:xfrm>
                <a:custGeom>
                  <a:avLst/>
                  <a:gdLst>
                    <a:gd name="connsiteX0" fmla="*/ 27119 w 42485"/>
                    <a:gd name="connsiteY0" fmla="*/ 15789 h 42485"/>
                    <a:gd name="connsiteX1" fmla="*/ 37032 w 42485"/>
                    <a:gd name="connsiteY1" fmla="*/ 27118 h 42485"/>
                    <a:gd name="connsiteX2" fmla="*/ 25702 w 42485"/>
                    <a:gd name="connsiteY2" fmla="*/ 37032 h 42485"/>
                    <a:gd name="connsiteX3" fmla="*/ 15789 w 42485"/>
                    <a:gd name="connsiteY3" fmla="*/ 25703 h 42485"/>
                    <a:gd name="connsiteX4" fmla="*/ 27119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5789"/>
                      </a:moveTo>
                      <a:cubicBezTo>
                        <a:pt x="32783" y="15789"/>
                        <a:pt x="37032" y="21454"/>
                        <a:pt x="37032" y="27118"/>
                      </a:cubicBezTo>
                      <a:cubicBezTo>
                        <a:pt x="37032" y="32783"/>
                        <a:pt x="31367" y="37032"/>
                        <a:pt x="25702" y="37032"/>
                      </a:cubicBezTo>
                      <a:cubicBezTo>
                        <a:pt x="20038" y="37032"/>
                        <a:pt x="15789" y="31367"/>
                        <a:pt x="15789" y="25703"/>
                      </a:cubicBezTo>
                      <a:cubicBezTo>
                        <a:pt x="15789" y="20037"/>
                        <a:pt x="21454" y="15789"/>
                        <a:pt x="27119"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26" name="Freeform: Shape 2525">
                  <a:extLst>
                    <a:ext uri="{FF2B5EF4-FFF2-40B4-BE49-F238E27FC236}">
                      <a16:creationId xmlns:a16="http://schemas.microsoft.com/office/drawing/2014/main" id="{ADABC6D3-B737-4187-9AA7-62A267F355D0}"/>
                    </a:ext>
                  </a:extLst>
                </p:cNvPr>
                <p:cNvSpPr/>
                <p:nvPr/>
              </p:nvSpPr>
              <p:spPr>
                <a:xfrm>
                  <a:off x="4246089" y="5020434"/>
                  <a:ext cx="70810" cy="70810"/>
                </a:xfrm>
                <a:custGeom>
                  <a:avLst/>
                  <a:gdLst>
                    <a:gd name="connsiteX0" fmla="*/ 40018 w 70809"/>
                    <a:gd name="connsiteY0" fmla="*/ 15943 h 70809"/>
                    <a:gd name="connsiteX1" fmla="*/ 59845 w 70809"/>
                    <a:gd name="connsiteY1" fmla="*/ 40018 h 70809"/>
                    <a:gd name="connsiteX2" fmla="*/ 35769 w 70809"/>
                    <a:gd name="connsiteY2" fmla="*/ 59845 h 70809"/>
                    <a:gd name="connsiteX3" fmla="*/ 15943 w 70809"/>
                    <a:gd name="connsiteY3" fmla="*/ 35769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2"/>
                        <a:pt x="59845" y="40018"/>
                      </a:cubicBezTo>
                      <a:cubicBezTo>
                        <a:pt x="58429" y="52764"/>
                        <a:pt x="48515" y="61261"/>
                        <a:pt x="35769" y="59845"/>
                      </a:cubicBezTo>
                      <a:cubicBezTo>
                        <a:pt x="23024" y="58429"/>
                        <a:pt x="14527" y="48515"/>
                        <a:pt x="15943" y="35769"/>
                      </a:cubicBezTo>
                      <a:cubicBezTo>
                        <a:pt x="15943" y="23024"/>
                        <a:pt x="27272" y="14527"/>
                        <a:pt x="40018" y="1594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27" name="Freeform: Shape 2526">
                  <a:extLst>
                    <a:ext uri="{FF2B5EF4-FFF2-40B4-BE49-F238E27FC236}">
                      <a16:creationId xmlns:a16="http://schemas.microsoft.com/office/drawing/2014/main" id="{F6897357-4252-4C4E-9EB9-4E23FBF1ED47}"/>
                    </a:ext>
                  </a:extLst>
                </p:cNvPr>
                <p:cNvSpPr/>
                <p:nvPr/>
              </p:nvSpPr>
              <p:spPr>
                <a:xfrm>
                  <a:off x="4093076" y="5347456"/>
                  <a:ext cx="42486" cy="42486"/>
                </a:xfrm>
                <a:custGeom>
                  <a:avLst/>
                  <a:gdLst>
                    <a:gd name="connsiteX0" fmla="*/ 27337 w 42485"/>
                    <a:gd name="connsiteY0" fmla="*/ 16060 h 42485"/>
                    <a:gd name="connsiteX1" fmla="*/ 37250 w 42485"/>
                    <a:gd name="connsiteY1" fmla="*/ 27390 h 42485"/>
                    <a:gd name="connsiteX2" fmla="*/ 25921 w 42485"/>
                    <a:gd name="connsiteY2" fmla="*/ 37303 h 42485"/>
                    <a:gd name="connsiteX3" fmla="*/ 16007 w 42485"/>
                    <a:gd name="connsiteY3" fmla="*/ 25973 h 42485"/>
                    <a:gd name="connsiteX4" fmla="*/ 27337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16060"/>
                      </a:moveTo>
                      <a:cubicBezTo>
                        <a:pt x="33002" y="16060"/>
                        <a:pt x="37250" y="21725"/>
                        <a:pt x="37250" y="27390"/>
                      </a:cubicBezTo>
                      <a:cubicBezTo>
                        <a:pt x="37250" y="33054"/>
                        <a:pt x="31586" y="37303"/>
                        <a:pt x="25921" y="37303"/>
                      </a:cubicBezTo>
                      <a:cubicBezTo>
                        <a:pt x="20256" y="37303"/>
                        <a:pt x="16007" y="31639"/>
                        <a:pt x="16007" y="25973"/>
                      </a:cubicBezTo>
                      <a:cubicBezTo>
                        <a:pt x="14591" y="18893"/>
                        <a:pt x="20256" y="14644"/>
                        <a:pt x="27337"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28" name="Freeform: Shape 2527">
                  <a:extLst>
                    <a:ext uri="{FF2B5EF4-FFF2-40B4-BE49-F238E27FC236}">
                      <a16:creationId xmlns:a16="http://schemas.microsoft.com/office/drawing/2014/main" id="{2439DA0A-B317-4B91-96A9-0B122C3095EA}"/>
                    </a:ext>
                  </a:extLst>
                </p:cNvPr>
                <p:cNvSpPr/>
                <p:nvPr/>
              </p:nvSpPr>
              <p:spPr>
                <a:xfrm>
                  <a:off x="4222168" y="5239826"/>
                  <a:ext cx="42486" cy="42486"/>
                </a:xfrm>
                <a:custGeom>
                  <a:avLst/>
                  <a:gdLst>
                    <a:gd name="connsiteX0" fmla="*/ 27119 w 42485"/>
                    <a:gd name="connsiteY0" fmla="*/ 16060 h 42485"/>
                    <a:gd name="connsiteX1" fmla="*/ 37032 w 42485"/>
                    <a:gd name="connsiteY1" fmla="*/ 27390 h 42485"/>
                    <a:gd name="connsiteX2" fmla="*/ 25702 w 42485"/>
                    <a:gd name="connsiteY2" fmla="*/ 37303 h 42485"/>
                    <a:gd name="connsiteX3" fmla="*/ 15789 w 42485"/>
                    <a:gd name="connsiteY3" fmla="*/ 25974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5"/>
                        <a:pt x="31367" y="37303"/>
                        <a:pt x="25702" y="37303"/>
                      </a:cubicBezTo>
                      <a:cubicBezTo>
                        <a:pt x="20038" y="37303"/>
                        <a:pt x="15789" y="31639"/>
                        <a:pt x="15789" y="25974"/>
                      </a:cubicBezTo>
                      <a:cubicBezTo>
                        <a:pt x="15789" y="18893"/>
                        <a:pt x="21454" y="14644"/>
                        <a:pt x="27119"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29" name="Freeform: Shape 2528">
                  <a:extLst>
                    <a:ext uri="{FF2B5EF4-FFF2-40B4-BE49-F238E27FC236}">
                      <a16:creationId xmlns:a16="http://schemas.microsoft.com/office/drawing/2014/main" id="{0E49144F-A6D3-4B37-8970-303E1A6632EE}"/>
                    </a:ext>
                  </a:extLst>
                </p:cNvPr>
                <p:cNvSpPr/>
                <p:nvPr/>
              </p:nvSpPr>
              <p:spPr>
                <a:xfrm>
                  <a:off x="4138458" y="5140784"/>
                  <a:ext cx="56648" cy="56648"/>
                </a:xfrm>
                <a:custGeom>
                  <a:avLst/>
                  <a:gdLst>
                    <a:gd name="connsiteX0" fmla="*/ 35771 w 56647"/>
                    <a:gd name="connsiteY0" fmla="*/ 15969 h 56647"/>
                    <a:gd name="connsiteX1" fmla="*/ 52765 w 56647"/>
                    <a:gd name="connsiteY1" fmla="*/ 35795 h 56647"/>
                    <a:gd name="connsiteX2" fmla="*/ 32938 w 56647"/>
                    <a:gd name="connsiteY2" fmla="*/ 52790 h 56647"/>
                    <a:gd name="connsiteX3" fmla="*/ 15944 w 56647"/>
                    <a:gd name="connsiteY3" fmla="*/ 32963 h 56647"/>
                    <a:gd name="connsiteX4" fmla="*/ 35771 w 56647"/>
                    <a:gd name="connsiteY4" fmla="*/ 1596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69"/>
                      </a:moveTo>
                      <a:cubicBezTo>
                        <a:pt x="45684" y="17385"/>
                        <a:pt x="54181" y="25882"/>
                        <a:pt x="52765" y="35795"/>
                      </a:cubicBezTo>
                      <a:cubicBezTo>
                        <a:pt x="51349" y="45709"/>
                        <a:pt x="42852" y="54206"/>
                        <a:pt x="32938" y="52790"/>
                      </a:cubicBezTo>
                      <a:cubicBezTo>
                        <a:pt x="23025" y="51373"/>
                        <a:pt x="14528" y="42876"/>
                        <a:pt x="15944" y="32963"/>
                      </a:cubicBezTo>
                      <a:cubicBezTo>
                        <a:pt x="17360" y="21633"/>
                        <a:pt x="25857" y="14552"/>
                        <a:pt x="35771" y="1596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30" name="Freeform: Shape 2529">
                  <a:extLst>
                    <a:ext uri="{FF2B5EF4-FFF2-40B4-BE49-F238E27FC236}">
                      <a16:creationId xmlns:a16="http://schemas.microsoft.com/office/drawing/2014/main" id="{F6DD4CB5-87CD-4696-9A4C-8B7F7FFDEA4B}"/>
                    </a:ext>
                  </a:extLst>
                </p:cNvPr>
                <p:cNvSpPr/>
                <p:nvPr/>
              </p:nvSpPr>
              <p:spPr>
                <a:xfrm>
                  <a:off x="4154036" y="5404196"/>
                  <a:ext cx="56648" cy="56648"/>
                </a:xfrm>
                <a:custGeom>
                  <a:avLst/>
                  <a:gdLst>
                    <a:gd name="connsiteX0" fmla="*/ 35771 w 56647"/>
                    <a:gd name="connsiteY0" fmla="*/ 15969 h 56647"/>
                    <a:gd name="connsiteX1" fmla="*/ 52765 w 56647"/>
                    <a:gd name="connsiteY1" fmla="*/ 35795 h 56647"/>
                    <a:gd name="connsiteX2" fmla="*/ 32938 w 56647"/>
                    <a:gd name="connsiteY2" fmla="*/ 52790 h 56647"/>
                    <a:gd name="connsiteX3" fmla="*/ 15944 w 56647"/>
                    <a:gd name="connsiteY3" fmla="*/ 32963 h 56647"/>
                    <a:gd name="connsiteX4" fmla="*/ 35771 w 56647"/>
                    <a:gd name="connsiteY4" fmla="*/ 1596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69"/>
                      </a:moveTo>
                      <a:cubicBezTo>
                        <a:pt x="45684" y="17385"/>
                        <a:pt x="54181" y="25882"/>
                        <a:pt x="52765" y="35795"/>
                      </a:cubicBezTo>
                      <a:cubicBezTo>
                        <a:pt x="51349" y="45709"/>
                        <a:pt x="42852" y="54205"/>
                        <a:pt x="32938" y="52790"/>
                      </a:cubicBezTo>
                      <a:cubicBezTo>
                        <a:pt x="23025" y="51373"/>
                        <a:pt x="14528" y="42876"/>
                        <a:pt x="15944" y="32963"/>
                      </a:cubicBezTo>
                      <a:cubicBezTo>
                        <a:pt x="15944" y="21633"/>
                        <a:pt x="25857" y="14552"/>
                        <a:pt x="35771" y="1596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31" name="Freeform: Shape 2530">
                  <a:extLst>
                    <a:ext uri="{FF2B5EF4-FFF2-40B4-BE49-F238E27FC236}">
                      <a16:creationId xmlns:a16="http://schemas.microsoft.com/office/drawing/2014/main" id="{6ACE3D7D-978B-4443-8079-497887C95447}"/>
                    </a:ext>
                  </a:extLst>
                </p:cNvPr>
                <p:cNvSpPr/>
                <p:nvPr/>
              </p:nvSpPr>
              <p:spPr>
                <a:xfrm>
                  <a:off x="4131532" y="5342063"/>
                  <a:ext cx="56648" cy="56648"/>
                </a:xfrm>
                <a:custGeom>
                  <a:avLst/>
                  <a:gdLst>
                    <a:gd name="connsiteX0" fmla="*/ 31367 w 56647"/>
                    <a:gd name="connsiteY0" fmla="*/ 15789 h 56647"/>
                    <a:gd name="connsiteX1" fmla="*/ 44113 w 56647"/>
                    <a:gd name="connsiteY1" fmla="*/ 31367 h 56647"/>
                    <a:gd name="connsiteX2" fmla="*/ 28535 w 56647"/>
                    <a:gd name="connsiteY2" fmla="*/ 44113 h 56647"/>
                    <a:gd name="connsiteX3" fmla="*/ 15789 w 56647"/>
                    <a:gd name="connsiteY3" fmla="*/ 28535 h 56647"/>
                    <a:gd name="connsiteX4" fmla="*/ 31367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5789"/>
                      </a:moveTo>
                      <a:cubicBezTo>
                        <a:pt x="38448" y="17205"/>
                        <a:pt x="44113" y="22870"/>
                        <a:pt x="44113" y="31367"/>
                      </a:cubicBezTo>
                      <a:cubicBezTo>
                        <a:pt x="42697" y="38448"/>
                        <a:pt x="37032" y="44113"/>
                        <a:pt x="28535" y="44113"/>
                      </a:cubicBezTo>
                      <a:cubicBezTo>
                        <a:pt x="21454" y="42697"/>
                        <a:pt x="15789" y="37032"/>
                        <a:pt x="15789" y="28535"/>
                      </a:cubicBezTo>
                      <a:cubicBezTo>
                        <a:pt x="15789" y="21454"/>
                        <a:pt x="22870" y="15789"/>
                        <a:pt x="31367"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32" name="Freeform: Shape 2531">
                  <a:extLst>
                    <a:ext uri="{FF2B5EF4-FFF2-40B4-BE49-F238E27FC236}">
                      <a16:creationId xmlns:a16="http://schemas.microsoft.com/office/drawing/2014/main" id="{DDBFB66A-D81E-44DC-849A-A962BA06AE8C}"/>
                    </a:ext>
                  </a:extLst>
                </p:cNvPr>
                <p:cNvSpPr/>
                <p:nvPr/>
              </p:nvSpPr>
              <p:spPr>
                <a:xfrm>
                  <a:off x="3788679" y="4274135"/>
                  <a:ext cx="70810" cy="70810"/>
                </a:xfrm>
                <a:custGeom>
                  <a:avLst/>
                  <a:gdLst>
                    <a:gd name="connsiteX0" fmla="*/ 44247 w 70809"/>
                    <a:gd name="connsiteY0" fmla="*/ 15909 h 70809"/>
                    <a:gd name="connsiteX1" fmla="*/ 66907 w 70809"/>
                    <a:gd name="connsiteY1" fmla="*/ 44233 h 70809"/>
                    <a:gd name="connsiteX2" fmla="*/ 38583 w 70809"/>
                    <a:gd name="connsiteY2" fmla="*/ 66892 h 70809"/>
                    <a:gd name="connsiteX3" fmla="*/ 15924 w 70809"/>
                    <a:gd name="connsiteY3" fmla="*/ 38568 h 70809"/>
                    <a:gd name="connsiteX4" fmla="*/ 44247 w 70809"/>
                    <a:gd name="connsiteY4" fmla="*/ 15909 h 70809"/>
                    <a:gd name="connsiteX5" fmla="*/ 44247 w 70809"/>
                    <a:gd name="connsiteY5" fmla="*/ 15909 h 70809"/>
                    <a:gd name="connsiteX6" fmla="*/ 42831 w 70809"/>
                    <a:gd name="connsiteY6" fmla="*/ 27239 h 70809"/>
                    <a:gd name="connsiteX7" fmla="*/ 27253 w 70809"/>
                    <a:gd name="connsiteY7" fmla="*/ 39984 h 70809"/>
                    <a:gd name="connsiteX8" fmla="*/ 39999 w 70809"/>
                    <a:gd name="connsiteY8" fmla="*/ 55563 h 70809"/>
                    <a:gd name="connsiteX9" fmla="*/ 55577 w 70809"/>
                    <a:gd name="connsiteY9" fmla="*/ 42817 h 70809"/>
                    <a:gd name="connsiteX10" fmla="*/ 42831 w 70809"/>
                    <a:gd name="connsiteY10" fmla="*/ 27239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44247" y="15909"/>
                      </a:moveTo>
                      <a:cubicBezTo>
                        <a:pt x="58409" y="17325"/>
                        <a:pt x="68323" y="30071"/>
                        <a:pt x="66907" y="44233"/>
                      </a:cubicBezTo>
                      <a:cubicBezTo>
                        <a:pt x="65490" y="58395"/>
                        <a:pt x="52745" y="68308"/>
                        <a:pt x="38583" y="66892"/>
                      </a:cubicBezTo>
                      <a:cubicBezTo>
                        <a:pt x="24421" y="65476"/>
                        <a:pt x="14507" y="52730"/>
                        <a:pt x="15924" y="38568"/>
                      </a:cubicBezTo>
                      <a:cubicBezTo>
                        <a:pt x="17340" y="25822"/>
                        <a:pt x="30085" y="14493"/>
                        <a:pt x="44247" y="15909"/>
                      </a:cubicBezTo>
                      <a:lnTo>
                        <a:pt x="44247" y="15909"/>
                      </a:lnTo>
                      <a:close/>
                      <a:moveTo>
                        <a:pt x="42831" y="27239"/>
                      </a:moveTo>
                      <a:cubicBezTo>
                        <a:pt x="34334" y="25822"/>
                        <a:pt x="27253" y="32903"/>
                        <a:pt x="27253" y="39984"/>
                      </a:cubicBezTo>
                      <a:cubicBezTo>
                        <a:pt x="25837" y="48482"/>
                        <a:pt x="32918" y="55563"/>
                        <a:pt x="39999" y="55563"/>
                      </a:cubicBezTo>
                      <a:cubicBezTo>
                        <a:pt x="48496" y="56979"/>
                        <a:pt x="55577" y="49898"/>
                        <a:pt x="55577" y="42817"/>
                      </a:cubicBezTo>
                      <a:cubicBezTo>
                        <a:pt x="56993" y="35736"/>
                        <a:pt x="49912" y="28655"/>
                        <a:pt x="42831" y="2723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33" name="Freeform: Shape 2532">
                  <a:extLst>
                    <a:ext uri="{FF2B5EF4-FFF2-40B4-BE49-F238E27FC236}">
                      <a16:creationId xmlns:a16="http://schemas.microsoft.com/office/drawing/2014/main" id="{DB1E1331-FAA7-4983-9D54-84C9BF849129}"/>
                    </a:ext>
                  </a:extLst>
                </p:cNvPr>
                <p:cNvSpPr/>
                <p:nvPr/>
              </p:nvSpPr>
              <p:spPr>
                <a:xfrm>
                  <a:off x="3756087" y="3968358"/>
                  <a:ext cx="70810" cy="70810"/>
                </a:xfrm>
                <a:custGeom>
                  <a:avLst/>
                  <a:gdLst>
                    <a:gd name="connsiteX0" fmla="*/ 40018 w 70809"/>
                    <a:gd name="connsiteY0" fmla="*/ 15789 h 70809"/>
                    <a:gd name="connsiteX1" fmla="*/ 59845 w 70809"/>
                    <a:gd name="connsiteY1" fmla="*/ 39864 h 70809"/>
                    <a:gd name="connsiteX2" fmla="*/ 35770 w 70809"/>
                    <a:gd name="connsiteY2" fmla="*/ 59691 h 70809"/>
                    <a:gd name="connsiteX3" fmla="*/ 15943 w 70809"/>
                    <a:gd name="connsiteY3" fmla="*/ 35616 h 70809"/>
                    <a:gd name="connsiteX4" fmla="*/ 40018 w 70809"/>
                    <a:gd name="connsiteY4" fmla="*/ 1578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789"/>
                      </a:moveTo>
                      <a:cubicBezTo>
                        <a:pt x="52764" y="17205"/>
                        <a:pt x="61261" y="27118"/>
                        <a:pt x="59845" y="39864"/>
                      </a:cubicBezTo>
                      <a:cubicBezTo>
                        <a:pt x="58429" y="52610"/>
                        <a:pt x="48515" y="61107"/>
                        <a:pt x="35770" y="59691"/>
                      </a:cubicBezTo>
                      <a:cubicBezTo>
                        <a:pt x="23024" y="58275"/>
                        <a:pt x="14527" y="48361"/>
                        <a:pt x="15943" y="35616"/>
                      </a:cubicBezTo>
                      <a:cubicBezTo>
                        <a:pt x="17359" y="24286"/>
                        <a:pt x="28689" y="15789"/>
                        <a:pt x="40018"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34" name="Freeform: Shape 2533">
                  <a:extLst>
                    <a:ext uri="{FF2B5EF4-FFF2-40B4-BE49-F238E27FC236}">
                      <a16:creationId xmlns:a16="http://schemas.microsoft.com/office/drawing/2014/main" id="{F98DB794-2257-43C9-B47D-6CE71134E77C}"/>
                    </a:ext>
                  </a:extLst>
                </p:cNvPr>
                <p:cNvSpPr/>
                <p:nvPr/>
              </p:nvSpPr>
              <p:spPr>
                <a:xfrm>
                  <a:off x="4066206" y="4060410"/>
                  <a:ext cx="56648" cy="56648"/>
                </a:xfrm>
                <a:custGeom>
                  <a:avLst/>
                  <a:gdLst>
                    <a:gd name="connsiteX0" fmla="*/ 32965 w 56647"/>
                    <a:gd name="connsiteY0" fmla="*/ 15789 h 56647"/>
                    <a:gd name="connsiteX1" fmla="*/ 47127 w 56647"/>
                    <a:gd name="connsiteY1" fmla="*/ 32783 h 56647"/>
                    <a:gd name="connsiteX2" fmla="*/ 30132 w 56647"/>
                    <a:gd name="connsiteY2" fmla="*/ 46945 h 56647"/>
                    <a:gd name="connsiteX3" fmla="*/ 15970 w 56647"/>
                    <a:gd name="connsiteY3" fmla="*/ 29951 h 56647"/>
                    <a:gd name="connsiteX4" fmla="*/ 32965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5" y="15789"/>
                      </a:moveTo>
                      <a:cubicBezTo>
                        <a:pt x="41462" y="17205"/>
                        <a:pt x="48543" y="24286"/>
                        <a:pt x="47127" y="32783"/>
                      </a:cubicBezTo>
                      <a:cubicBezTo>
                        <a:pt x="45710" y="41280"/>
                        <a:pt x="38629" y="48361"/>
                        <a:pt x="30132" y="46945"/>
                      </a:cubicBezTo>
                      <a:cubicBezTo>
                        <a:pt x="21635" y="45529"/>
                        <a:pt x="14554" y="38448"/>
                        <a:pt x="15970" y="29951"/>
                      </a:cubicBezTo>
                      <a:cubicBezTo>
                        <a:pt x="15970" y="21454"/>
                        <a:pt x="24467" y="15789"/>
                        <a:pt x="32965"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35" name="Freeform: Shape 2534">
                  <a:extLst>
                    <a:ext uri="{FF2B5EF4-FFF2-40B4-BE49-F238E27FC236}">
                      <a16:creationId xmlns:a16="http://schemas.microsoft.com/office/drawing/2014/main" id="{D907BCF6-64AE-42C0-BD8D-FDE480066882}"/>
                    </a:ext>
                  </a:extLst>
                </p:cNvPr>
                <p:cNvSpPr/>
                <p:nvPr/>
              </p:nvSpPr>
              <p:spPr>
                <a:xfrm>
                  <a:off x="3671269" y="4312492"/>
                  <a:ext cx="42486" cy="42486"/>
                </a:xfrm>
                <a:custGeom>
                  <a:avLst/>
                  <a:gdLst>
                    <a:gd name="connsiteX0" fmla="*/ 25703 w 42485"/>
                    <a:gd name="connsiteY0" fmla="*/ 15789 h 42485"/>
                    <a:gd name="connsiteX1" fmla="*/ 34200 w 42485"/>
                    <a:gd name="connsiteY1" fmla="*/ 25703 h 42485"/>
                    <a:gd name="connsiteX2" fmla="*/ 24286 w 42485"/>
                    <a:gd name="connsiteY2" fmla="*/ 34199 h 42485"/>
                    <a:gd name="connsiteX3" fmla="*/ 15789 w 42485"/>
                    <a:gd name="connsiteY3" fmla="*/ 24286 h 42485"/>
                    <a:gd name="connsiteX4" fmla="*/ 25703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5789"/>
                      </a:moveTo>
                      <a:cubicBezTo>
                        <a:pt x="31367" y="15789"/>
                        <a:pt x="34200" y="21454"/>
                        <a:pt x="34200" y="25703"/>
                      </a:cubicBezTo>
                      <a:cubicBezTo>
                        <a:pt x="34200" y="31367"/>
                        <a:pt x="28535" y="34199"/>
                        <a:pt x="24286" y="34199"/>
                      </a:cubicBezTo>
                      <a:cubicBezTo>
                        <a:pt x="18622" y="34199"/>
                        <a:pt x="15789" y="28535"/>
                        <a:pt x="15789" y="24286"/>
                      </a:cubicBezTo>
                      <a:cubicBezTo>
                        <a:pt x="15789" y="20037"/>
                        <a:pt x="20038" y="15789"/>
                        <a:pt x="25703"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36" name="Freeform: Shape 2535">
                  <a:extLst>
                    <a:ext uri="{FF2B5EF4-FFF2-40B4-BE49-F238E27FC236}">
                      <a16:creationId xmlns:a16="http://schemas.microsoft.com/office/drawing/2014/main" id="{725704E8-A583-4906-91D3-6AF67EE9AD42}"/>
                    </a:ext>
                  </a:extLst>
                </p:cNvPr>
                <p:cNvSpPr/>
                <p:nvPr/>
              </p:nvSpPr>
              <p:spPr>
                <a:xfrm>
                  <a:off x="3879450" y="4068907"/>
                  <a:ext cx="42486" cy="42486"/>
                </a:xfrm>
                <a:custGeom>
                  <a:avLst/>
                  <a:gdLst>
                    <a:gd name="connsiteX0" fmla="*/ 25702 w 42485"/>
                    <a:gd name="connsiteY0" fmla="*/ 15789 h 42485"/>
                    <a:gd name="connsiteX1" fmla="*/ 34199 w 42485"/>
                    <a:gd name="connsiteY1" fmla="*/ 25703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31367" y="15789"/>
                        <a:pt x="34199" y="20038"/>
                        <a:pt x="34199" y="25703"/>
                      </a:cubicBezTo>
                      <a:cubicBezTo>
                        <a:pt x="34199" y="31367"/>
                        <a:pt x="28535" y="34200"/>
                        <a:pt x="24286" y="34200"/>
                      </a:cubicBezTo>
                      <a:cubicBezTo>
                        <a:pt x="18621" y="34200"/>
                        <a:pt x="15789" y="29951"/>
                        <a:pt x="15789" y="24286"/>
                      </a:cubicBezTo>
                      <a:cubicBezTo>
                        <a:pt x="15789" y="18622"/>
                        <a:pt x="20037" y="15789"/>
                        <a:pt x="25702"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37" name="Freeform: Shape 2536">
                  <a:extLst>
                    <a:ext uri="{FF2B5EF4-FFF2-40B4-BE49-F238E27FC236}">
                      <a16:creationId xmlns:a16="http://schemas.microsoft.com/office/drawing/2014/main" id="{71096569-4CF9-44EB-98C7-2848F05F84DB}"/>
                    </a:ext>
                  </a:extLst>
                </p:cNvPr>
                <p:cNvSpPr/>
                <p:nvPr/>
              </p:nvSpPr>
              <p:spPr>
                <a:xfrm>
                  <a:off x="3668330" y="4096869"/>
                  <a:ext cx="84971" cy="84971"/>
                </a:xfrm>
                <a:custGeom>
                  <a:avLst/>
                  <a:gdLst>
                    <a:gd name="connsiteX0" fmla="*/ 51301 w 84971"/>
                    <a:gd name="connsiteY0" fmla="*/ 16151 h 84971"/>
                    <a:gd name="connsiteX1" fmla="*/ 81041 w 84971"/>
                    <a:gd name="connsiteY1" fmla="*/ 51556 h 84971"/>
                    <a:gd name="connsiteX2" fmla="*/ 45636 w 84971"/>
                    <a:gd name="connsiteY2" fmla="*/ 81296 h 84971"/>
                    <a:gd name="connsiteX3" fmla="*/ 15896 w 84971"/>
                    <a:gd name="connsiteY3" fmla="*/ 45891 h 84971"/>
                    <a:gd name="connsiteX4" fmla="*/ 51301 w 84971"/>
                    <a:gd name="connsiteY4" fmla="*/ 16151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51301" y="16151"/>
                      </a:moveTo>
                      <a:cubicBezTo>
                        <a:pt x="69712" y="17567"/>
                        <a:pt x="82457" y="33145"/>
                        <a:pt x="81041" y="51556"/>
                      </a:cubicBezTo>
                      <a:cubicBezTo>
                        <a:pt x="79625" y="69966"/>
                        <a:pt x="62631" y="82712"/>
                        <a:pt x="45636" y="81296"/>
                      </a:cubicBezTo>
                      <a:cubicBezTo>
                        <a:pt x="27226" y="79879"/>
                        <a:pt x="14480" y="62885"/>
                        <a:pt x="15896" y="45891"/>
                      </a:cubicBezTo>
                      <a:cubicBezTo>
                        <a:pt x="17313" y="27481"/>
                        <a:pt x="34307" y="13319"/>
                        <a:pt x="51301" y="1615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38" name="Freeform: Shape 2537">
                  <a:extLst>
                    <a:ext uri="{FF2B5EF4-FFF2-40B4-BE49-F238E27FC236}">
                      <a16:creationId xmlns:a16="http://schemas.microsoft.com/office/drawing/2014/main" id="{6FFE5B35-2591-4DDF-8D19-9B5387B3B4E9}"/>
                    </a:ext>
                  </a:extLst>
                </p:cNvPr>
                <p:cNvSpPr/>
                <p:nvPr/>
              </p:nvSpPr>
              <p:spPr>
                <a:xfrm>
                  <a:off x="4225000" y="4136610"/>
                  <a:ext cx="42486" cy="42486"/>
                </a:xfrm>
                <a:custGeom>
                  <a:avLst/>
                  <a:gdLst>
                    <a:gd name="connsiteX0" fmla="*/ 25702 w 42485"/>
                    <a:gd name="connsiteY0" fmla="*/ 16064 h 42485"/>
                    <a:gd name="connsiteX1" fmla="*/ 34200 w 42485"/>
                    <a:gd name="connsiteY1" fmla="*/ 25977 h 42485"/>
                    <a:gd name="connsiteX2" fmla="*/ 24286 w 42485"/>
                    <a:gd name="connsiteY2" fmla="*/ 34474 h 42485"/>
                    <a:gd name="connsiteX3" fmla="*/ 15789 w 42485"/>
                    <a:gd name="connsiteY3" fmla="*/ 24561 h 42485"/>
                    <a:gd name="connsiteX4" fmla="*/ 25702 w 42485"/>
                    <a:gd name="connsiteY4" fmla="*/ 160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6064"/>
                      </a:moveTo>
                      <a:cubicBezTo>
                        <a:pt x="29951" y="16064"/>
                        <a:pt x="34200" y="20312"/>
                        <a:pt x="34200" y="25977"/>
                      </a:cubicBezTo>
                      <a:cubicBezTo>
                        <a:pt x="34200" y="30225"/>
                        <a:pt x="29951" y="34474"/>
                        <a:pt x="24286" y="34474"/>
                      </a:cubicBezTo>
                      <a:cubicBezTo>
                        <a:pt x="20038" y="34474"/>
                        <a:pt x="15789" y="30225"/>
                        <a:pt x="15789" y="24561"/>
                      </a:cubicBezTo>
                      <a:cubicBezTo>
                        <a:pt x="15789" y="18896"/>
                        <a:pt x="20038" y="14647"/>
                        <a:pt x="25702" y="160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39" name="Freeform: Shape 2538">
                  <a:extLst>
                    <a:ext uri="{FF2B5EF4-FFF2-40B4-BE49-F238E27FC236}">
                      <a16:creationId xmlns:a16="http://schemas.microsoft.com/office/drawing/2014/main" id="{30E1128A-C8E5-42E4-B92F-BF5F12BE4646}"/>
                    </a:ext>
                  </a:extLst>
                </p:cNvPr>
                <p:cNvSpPr/>
                <p:nvPr/>
              </p:nvSpPr>
              <p:spPr>
                <a:xfrm>
                  <a:off x="3968670" y="4020482"/>
                  <a:ext cx="42486" cy="42486"/>
                </a:xfrm>
                <a:custGeom>
                  <a:avLst/>
                  <a:gdLst>
                    <a:gd name="connsiteX0" fmla="*/ 25703 w 42485"/>
                    <a:gd name="connsiteY0" fmla="*/ 16063 h 42485"/>
                    <a:gd name="connsiteX1" fmla="*/ 34200 w 42485"/>
                    <a:gd name="connsiteY1" fmla="*/ 25977 h 42485"/>
                    <a:gd name="connsiteX2" fmla="*/ 24286 w 42485"/>
                    <a:gd name="connsiteY2" fmla="*/ 34474 h 42485"/>
                    <a:gd name="connsiteX3" fmla="*/ 15789 w 42485"/>
                    <a:gd name="connsiteY3" fmla="*/ 24561 h 42485"/>
                    <a:gd name="connsiteX4" fmla="*/ 25703 w 42485"/>
                    <a:gd name="connsiteY4" fmla="*/ 1606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3"/>
                      </a:moveTo>
                      <a:cubicBezTo>
                        <a:pt x="29951" y="16063"/>
                        <a:pt x="34200" y="20312"/>
                        <a:pt x="34200" y="25977"/>
                      </a:cubicBezTo>
                      <a:cubicBezTo>
                        <a:pt x="34200" y="30225"/>
                        <a:pt x="29951" y="34474"/>
                        <a:pt x="24286" y="34474"/>
                      </a:cubicBezTo>
                      <a:cubicBezTo>
                        <a:pt x="20038" y="34474"/>
                        <a:pt x="15789" y="30225"/>
                        <a:pt x="15789" y="24561"/>
                      </a:cubicBezTo>
                      <a:cubicBezTo>
                        <a:pt x="17205" y="18896"/>
                        <a:pt x="21454" y="14647"/>
                        <a:pt x="25703" y="1606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40" name="Freeform: Shape 2539">
                  <a:extLst>
                    <a:ext uri="{FF2B5EF4-FFF2-40B4-BE49-F238E27FC236}">
                      <a16:creationId xmlns:a16="http://schemas.microsoft.com/office/drawing/2014/main" id="{09B3CCE1-ADF0-42BC-A83E-F47F6DEFE287}"/>
                    </a:ext>
                  </a:extLst>
                </p:cNvPr>
                <p:cNvSpPr/>
                <p:nvPr/>
              </p:nvSpPr>
              <p:spPr>
                <a:xfrm>
                  <a:off x="3642946" y="4002072"/>
                  <a:ext cx="42486" cy="42486"/>
                </a:xfrm>
                <a:custGeom>
                  <a:avLst/>
                  <a:gdLst>
                    <a:gd name="connsiteX0" fmla="*/ 25703 w 42485"/>
                    <a:gd name="connsiteY0" fmla="*/ 16064 h 42485"/>
                    <a:gd name="connsiteX1" fmla="*/ 34200 w 42485"/>
                    <a:gd name="connsiteY1" fmla="*/ 25977 h 42485"/>
                    <a:gd name="connsiteX2" fmla="*/ 24286 w 42485"/>
                    <a:gd name="connsiteY2" fmla="*/ 34474 h 42485"/>
                    <a:gd name="connsiteX3" fmla="*/ 15789 w 42485"/>
                    <a:gd name="connsiteY3" fmla="*/ 24561 h 42485"/>
                    <a:gd name="connsiteX4" fmla="*/ 25703 w 42485"/>
                    <a:gd name="connsiteY4" fmla="*/ 160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4"/>
                      </a:moveTo>
                      <a:cubicBezTo>
                        <a:pt x="29951" y="16064"/>
                        <a:pt x="34200" y="20312"/>
                        <a:pt x="34200" y="25977"/>
                      </a:cubicBezTo>
                      <a:cubicBezTo>
                        <a:pt x="34200" y="30225"/>
                        <a:pt x="29951" y="34474"/>
                        <a:pt x="24286" y="34474"/>
                      </a:cubicBezTo>
                      <a:cubicBezTo>
                        <a:pt x="20038" y="34474"/>
                        <a:pt x="15789" y="30225"/>
                        <a:pt x="15789" y="24561"/>
                      </a:cubicBezTo>
                      <a:cubicBezTo>
                        <a:pt x="15789" y="18896"/>
                        <a:pt x="20038" y="14647"/>
                        <a:pt x="25703" y="160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41" name="Freeform: Shape 2540">
                  <a:extLst>
                    <a:ext uri="{FF2B5EF4-FFF2-40B4-BE49-F238E27FC236}">
                      <a16:creationId xmlns:a16="http://schemas.microsoft.com/office/drawing/2014/main" id="{5D0C9687-DD11-497B-8057-62988B1D92E5}"/>
                    </a:ext>
                  </a:extLst>
                </p:cNvPr>
                <p:cNvSpPr/>
                <p:nvPr/>
              </p:nvSpPr>
              <p:spPr>
                <a:xfrm>
                  <a:off x="3686848" y="4183619"/>
                  <a:ext cx="42486" cy="42486"/>
                </a:xfrm>
                <a:custGeom>
                  <a:avLst/>
                  <a:gdLst>
                    <a:gd name="connsiteX0" fmla="*/ 25702 w 42485"/>
                    <a:gd name="connsiteY0" fmla="*/ 15789 h 42485"/>
                    <a:gd name="connsiteX1" fmla="*/ 34200 w 42485"/>
                    <a:gd name="connsiteY1" fmla="*/ 25703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29951" y="15789"/>
                        <a:pt x="34200" y="20038"/>
                        <a:pt x="34200" y="25703"/>
                      </a:cubicBezTo>
                      <a:cubicBezTo>
                        <a:pt x="34200" y="29951"/>
                        <a:pt x="29951" y="34200"/>
                        <a:pt x="24286" y="34200"/>
                      </a:cubicBezTo>
                      <a:cubicBezTo>
                        <a:pt x="20038" y="34200"/>
                        <a:pt x="15789" y="29951"/>
                        <a:pt x="15789" y="24286"/>
                      </a:cubicBezTo>
                      <a:cubicBezTo>
                        <a:pt x="17205" y="18622"/>
                        <a:pt x="21454" y="15789"/>
                        <a:pt x="25702"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42" name="Freeform: Shape 2541">
                  <a:extLst>
                    <a:ext uri="{FF2B5EF4-FFF2-40B4-BE49-F238E27FC236}">
                      <a16:creationId xmlns:a16="http://schemas.microsoft.com/office/drawing/2014/main" id="{313B34B9-E5F2-4DCE-89C8-E373526B4F57}"/>
                    </a:ext>
                  </a:extLst>
                </p:cNvPr>
                <p:cNvSpPr/>
                <p:nvPr/>
              </p:nvSpPr>
              <p:spPr>
                <a:xfrm>
                  <a:off x="4080180" y="4180787"/>
                  <a:ext cx="42486" cy="42486"/>
                </a:xfrm>
                <a:custGeom>
                  <a:avLst/>
                  <a:gdLst>
                    <a:gd name="connsiteX0" fmla="*/ 23238 w 42485"/>
                    <a:gd name="connsiteY0" fmla="*/ 15789 h 42485"/>
                    <a:gd name="connsiteX1" fmla="*/ 28903 w 42485"/>
                    <a:gd name="connsiteY1" fmla="*/ 22870 h 42485"/>
                    <a:gd name="connsiteX2" fmla="*/ 21822 w 42485"/>
                    <a:gd name="connsiteY2" fmla="*/ 28535 h 42485"/>
                    <a:gd name="connsiteX3" fmla="*/ 16157 w 42485"/>
                    <a:gd name="connsiteY3" fmla="*/ 21454 h 42485"/>
                    <a:gd name="connsiteX4" fmla="*/ 2323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5789"/>
                      </a:moveTo>
                      <a:cubicBezTo>
                        <a:pt x="27487" y="15789"/>
                        <a:pt x="30319" y="20037"/>
                        <a:pt x="28903" y="22870"/>
                      </a:cubicBezTo>
                      <a:cubicBezTo>
                        <a:pt x="28903" y="27118"/>
                        <a:pt x="24654" y="29951"/>
                        <a:pt x="21822" y="28535"/>
                      </a:cubicBezTo>
                      <a:cubicBezTo>
                        <a:pt x="17574" y="28535"/>
                        <a:pt x="14741" y="24286"/>
                        <a:pt x="16157" y="21454"/>
                      </a:cubicBezTo>
                      <a:cubicBezTo>
                        <a:pt x="16157" y="18621"/>
                        <a:pt x="18990" y="15789"/>
                        <a:pt x="23238"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43" name="Freeform: Shape 2542">
                  <a:extLst>
                    <a:ext uri="{FF2B5EF4-FFF2-40B4-BE49-F238E27FC236}">
                      <a16:creationId xmlns:a16="http://schemas.microsoft.com/office/drawing/2014/main" id="{587408DA-A476-4B32-88D0-197CCB15A7CF}"/>
                    </a:ext>
                  </a:extLst>
                </p:cNvPr>
                <p:cNvSpPr/>
                <p:nvPr/>
              </p:nvSpPr>
              <p:spPr>
                <a:xfrm>
                  <a:off x="3465922" y="4659459"/>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7205" y="46945"/>
                        <a:pt x="25703"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44" name="Freeform: Shape 2543">
                  <a:extLst>
                    <a:ext uri="{FF2B5EF4-FFF2-40B4-BE49-F238E27FC236}">
                      <a16:creationId xmlns:a16="http://schemas.microsoft.com/office/drawing/2014/main" id="{104756DD-12C6-4BA8-88C4-BF6C354F5501}"/>
                    </a:ext>
                  </a:extLst>
                </p:cNvPr>
                <p:cNvSpPr/>
                <p:nvPr/>
              </p:nvSpPr>
              <p:spPr>
                <a:xfrm>
                  <a:off x="4595935" y="4407377"/>
                  <a:ext cx="70810" cy="70810"/>
                </a:xfrm>
                <a:custGeom>
                  <a:avLst/>
                  <a:gdLst>
                    <a:gd name="connsiteX0" fmla="*/ 41388 w 70809"/>
                    <a:gd name="connsiteY0" fmla="*/ 66772 h 70809"/>
                    <a:gd name="connsiteX1" fmla="*/ 66879 w 70809"/>
                    <a:gd name="connsiteY1" fmla="*/ 41280 h 70809"/>
                    <a:gd name="connsiteX2" fmla="*/ 41388 w 70809"/>
                    <a:gd name="connsiteY2" fmla="*/ 15789 h 70809"/>
                    <a:gd name="connsiteX3" fmla="*/ 15897 w 70809"/>
                    <a:gd name="connsiteY3" fmla="*/ 41280 h 70809"/>
                    <a:gd name="connsiteX4" fmla="*/ 41388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388" y="66772"/>
                      </a:moveTo>
                      <a:cubicBezTo>
                        <a:pt x="55550" y="66772"/>
                        <a:pt x="66879" y="55442"/>
                        <a:pt x="66879" y="41280"/>
                      </a:cubicBezTo>
                      <a:cubicBezTo>
                        <a:pt x="66879" y="27118"/>
                        <a:pt x="55550" y="15789"/>
                        <a:pt x="41388" y="15789"/>
                      </a:cubicBezTo>
                      <a:cubicBezTo>
                        <a:pt x="27226" y="15789"/>
                        <a:pt x="15897" y="27118"/>
                        <a:pt x="15897" y="41280"/>
                      </a:cubicBezTo>
                      <a:cubicBezTo>
                        <a:pt x="14481" y="54026"/>
                        <a:pt x="27226" y="66772"/>
                        <a:pt x="41388"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45" name="Freeform: Shape 2544">
                  <a:extLst>
                    <a:ext uri="{FF2B5EF4-FFF2-40B4-BE49-F238E27FC236}">
                      <a16:creationId xmlns:a16="http://schemas.microsoft.com/office/drawing/2014/main" id="{AAFC6ECF-B542-4997-9A58-29D631809D56}"/>
                    </a:ext>
                  </a:extLst>
                </p:cNvPr>
                <p:cNvSpPr/>
                <p:nvPr/>
              </p:nvSpPr>
              <p:spPr>
                <a:xfrm>
                  <a:off x="3849710" y="3829571"/>
                  <a:ext cx="42486" cy="42486"/>
                </a:xfrm>
                <a:custGeom>
                  <a:avLst/>
                  <a:gdLst>
                    <a:gd name="connsiteX0" fmla="*/ 25702 w 42485"/>
                    <a:gd name="connsiteY0" fmla="*/ 15789 h 42485"/>
                    <a:gd name="connsiteX1" fmla="*/ 34200 w 42485"/>
                    <a:gd name="connsiteY1" fmla="*/ 25703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29951" y="15789"/>
                        <a:pt x="34200" y="20038"/>
                        <a:pt x="34200" y="25703"/>
                      </a:cubicBezTo>
                      <a:cubicBezTo>
                        <a:pt x="34200" y="29951"/>
                        <a:pt x="29951" y="34200"/>
                        <a:pt x="24286" y="34200"/>
                      </a:cubicBezTo>
                      <a:cubicBezTo>
                        <a:pt x="20038" y="34200"/>
                        <a:pt x="15789" y="29951"/>
                        <a:pt x="15789" y="24286"/>
                      </a:cubicBezTo>
                      <a:cubicBezTo>
                        <a:pt x="15789" y="20038"/>
                        <a:pt x="20038" y="15789"/>
                        <a:pt x="25702"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46" name="Freeform: Shape 2545">
                  <a:extLst>
                    <a:ext uri="{FF2B5EF4-FFF2-40B4-BE49-F238E27FC236}">
                      <a16:creationId xmlns:a16="http://schemas.microsoft.com/office/drawing/2014/main" id="{858E4BEB-0C0D-47C4-A172-67FFFB736CF1}"/>
                    </a:ext>
                  </a:extLst>
                </p:cNvPr>
                <p:cNvSpPr/>
                <p:nvPr/>
              </p:nvSpPr>
              <p:spPr>
                <a:xfrm>
                  <a:off x="3406442" y="4030670"/>
                  <a:ext cx="42486" cy="42486"/>
                </a:xfrm>
                <a:custGeom>
                  <a:avLst/>
                  <a:gdLst>
                    <a:gd name="connsiteX0" fmla="*/ 25702 w 42485"/>
                    <a:gd name="connsiteY0" fmla="*/ 15789 h 42485"/>
                    <a:gd name="connsiteX1" fmla="*/ 34200 w 42485"/>
                    <a:gd name="connsiteY1" fmla="*/ 25702 h 42485"/>
                    <a:gd name="connsiteX2" fmla="*/ 24286 w 42485"/>
                    <a:gd name="connsiteY2" fmla="*/ 34199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29951" y="15789"/>
                        <a:pt x="34200" y="20037"/>
                        <a:pt x="34200" y="25702"/>
                      </a:cubicBezTo>
                      <a:cubicBezTo>
                        <a:pt x="34200" y="29951"/>
                        <a:pt x="29951" y="34199"/>
                        <a:pt x="24286" y="34199"/>
                      </a:cubicBezTo>
                      <a:cubicBezTo>
                        <a:pt x="20038" y="34199"/>
                        <a:pt x="15789" y="29951"/>
                        <a:pt x="15789" y="24286"/>
                      </a:cubicBezTo>
                      <a:cubicBezTo>
                        <a:pt x="15789" y="18621"/>
                        <a:pt x="20038" y="15789"/>
                        <a:pt x="25702"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47" name="Freeform: Shape 2546">
                  <a:extLst>
                    <a:ext uri="{FF2B5EF4-FFF2-40B4-BE49-F238E27FC236}">
                      <a16:creationId xmlns:a16="http://schemas.microsoft.com/office/drawing/2014/main" id="{DF76F185-55DB-485F-B751-8E2AD440D31B}"/>
                    </a:ext>
                  </a:extLst>
                </p:cNvPr>
                <p:cNvSpPr/>
                <p:nvPr/>
              </p:nvSpPr>
              <p:spPr>
                <a:xfrm>
                  <a:off x="3291730" y="4390383"/>
                  <a:ext cx="42486" cy="42486"/>
                </a:xfrm>
                <a:custGeom>
                  <a:avLst/>
                  <a:gdLst>
                    <a:gd name="connsiteX0" fmla="*/ 25702 w 42485"/>
                    <a:gd name="connsiteY0" fmla="*/ 15789 h 42485"/>
                    <a:gd name="connsiteX1" fmla="*/ 34199 w 42485"/>
                    <a:gd name="connsiteY1" fmla="*/ 25703 h 42485"/>
                    <a:gd name="connsiteX2" fmla="*/ 24286 w 42485"/>
                    <a:gd name="connsiteY2" fmla="*/ 34199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29951" y="15789"/>
                        <a:pt x="34199" y="20037"/>
                        <a:pt x="34199" y="25703"/>
                      </a:cubicBezTo>
                      <a:cubicBezTo>
                        <a:pt x="34199" y="29951"/>
                        <a:pt x="29951" y="34199"/>
                        <a:pt x="24286" y="34199"/>
                      </a:cubicBezTo>
                      <a:cubicBezTo>
                        <a:pt x="20037" y="34199"/>
                        <a:pt x="15789" y="29951"/>
                        <a:pt x="15789" y="24286"/>
                      </a:cubicBezTo>
                      <a:cubicBezTo>
                        <a:pt x="17205" y="18622"/>
                        <a:pt x="21454" y="15789"/>
                        <a:pt x="25702"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48" name="Freeform: Shape 2547">
                  <a:extLst>
                    <a:ext uri="{FF2B5EF4-FFF2-40B4-BE49-F238E27FC236}">
                      <a16:creationId xmlns:a16="http://schemas.microsoft.com/office/drawing/2014/main" id="{316ECB3D-6B4F-4D0D-83D1-3F9B2B248915}"/>
                    </a:ext>
                  </a:extLst>
                </p:cNvPr>
                <p:cNvSpPr/>
                <p:nvPr/>
              </p:nvSpPr>
              <p:spPr>
                <a:xfrm>
                  <a:off x="4189227" y="4054745"/>
                  <a:ext cx="42486" cy="42486"/>
                </a:xfrm>
                <a:custGeom>
                  <a:avLst/>
                  <a:gdLst>
                    <a:gd name="connsiteX0" fmla="*/ 23238 w 42485"/>
                    <a:gd name="connsiteY0" fmla="*/ 15789 h 42485"/>
                    <a:gd name="connsiteX1" fmla="*/ 28903 w 42485"/>
                    <a:gd name="connsiteY1" fmla="*/ 22870 h 42485"/>
                    <a:gd name="connsiteX2" fmla="*/ 21822 w 42485"/>
                    <a:gd name="connsiteY2" fmla="*/ 28535 h 42485"/>
                    <a:gd name="connsiteX3" fmla="*/ 16157 w 42485"/>
                    <a:gd name="connsiteY3" fmla="*/ 21454 h 42485"/>
                    <a:gd name="connsiteX4" fmla="*/ 2323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5789"/>
                      </a:moveTo>
                      <a:cubicBezTo>
                        <a:pt x="27487" y="15789"/>
                        <a:pt x="30319" y="20038"/>
                        <a:pt x="28903" y="22870"/>
                      </a:cubicBezTo>
                      <a:cubicBezTo>
                        <a:pt x="28903" y="27119"/>
                        <a:pt x="24655" y="29951"/>
                        <a:pt x="21822" y="28535"/>
                      </a:cubicBezTo>
                      <a:cubicBezTo>
                        <a:pt x="17574" y="28535"/>
                        <a:pt x="14741" y="24286"/>
                        <a:pt x="16157" y="21454"/>
                      </a:cubicBezTo>
                      <a:cubicBezTo>
                        <a:pt x="16157" y="18622"/>
                        <a:pt x="20406" y="15789"/>
                        <a:pt x="23238"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49" name="Freeform: Shape 2548">
                  <a:extLst>
                    <a:ext uri="{FF2B5EF4-FFF2-40B4-BE49-F238E27FC236}">
                      <a16:creationId xmlns:a16="http://schemas.microsoft.com/office/drawing/2014/main" id="{FE7E787C-F8C3-45A3-A491-A2D465CE74CB}"/>
                    </a:ext>
                  </a:extLst>
                </p:cNvPr>
                <p:cNvSpPr/>
                <p:nvPr/>
              </p:nvSpPr>
              <p:spPr>
                <a:xfrm>
                  <a:off x="3371037" y="4135468"/>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29" y="55442"/>
                        <a:pt x="55442" y="46945"/>
                        <a:pt x="55442" y="35616"/>
                      </a:cubicBezTo>
                      <a:cubicBezTo>
                        <a:pt x="55442" y="25703"/>
                        <a:pt x="46945" y="15789"/>
                        <a:pt x="35616" y="15789"/>
                      </a:cubicBezTo>
                      <a:cubicBezTo>
                        <a:pt x="25702" y="15789"/>
                        <a:pt x="15789" y="24286"/>
                        <a:pt x="15789" y="35616"/>
                      </a:cubicBezTo>
                      <a:cubicBezTo>
                        <a:pt x="15789" y="46945"/>
                        <a:pt x="24286"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50" name="Freeform: Shape 2549">
                  <a:extLst>
                    <a:ext uri="{FF2B5EF4-FFF2-40B4-BE49-F238E27FC236}">
                      <a16:creationId xmlns:a16="http://schemas.microsoft.com/office/drawing/2014/main" id="{C5C73519-3AF0-46A9-AFA2-5590D9FDD6A4}"/>
                    </a:ext>
                  </a:extLst>
                </p:cNvPr>
                <p:cNvSpPr/>
                <p:nvPr/>
              </p:nvSpPr>
              <p:spPr>
                <a:xfrm>
                  <a:off x="3429101" y="3900381"/>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29" y="55442"/>
                        <a:pt x="55442" y="46945"/>
                        <a:pt x="55442" y="35616"/>
                      </a:cubicBezTo>
                      <a:cubicBezTo>
                        <a:pt x="55442" y="25703"/>
                        <a:pt x="46945" y="15789"/>
                        <a:pt x="35616" y="15789"/>
                      </a:cubicBezTo>
                      <a:cubicBezTo>
                        <a:pt x="25702" y="15789"/>
                        <a:pt x="15789" y="24286"/>
                        <a:pt x="15789" y="35616"/>
                      </a:cubicBezTo>
                      <a:cubicBezTo>
                        <a:pt x="15789" y="46945"/>
                        <a:pt x="25702"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51" name="Freeform: Shape 2550">
                  <a:extLst>
                    <a:ext uri="{FF2B5EF4-FFF2-40B4-BE49-F238E27FC236}">
                      <a16:creationId xmlns:a16="http://schemas.microsoft.com/office/drawing/2014/main" id="{11D267A9-7863-4AFE-89E2-60828B381BE2}"/>
                    </a:ext>
                  </a:extLst>
                </p:cNvPr>
                <p:cNvSpPr/>
                <p:nvPr/>
              </p:nvSpPr>
              <p:spPr>
                <a:xfrm>
                  <a:off x="4475511" y="5029085"/>
                  <a:ext cx="56648" cy="56648"/>
                </a:xfrm>
                <a:custGeom>
                  <a:avLst/>
                  <a:gdLst>
                    <a:gd name="connsiteX0" fmla="*/ 32938 w 56647"/>
                    <a:gd name="connsiteY0" fmla="*/ 49777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7"/>
                      </a:moveTo>
                      <a:cubicBezTo>
                        <a:pt x="42852" y="49777"/>
                        <a:pt x="49933" y="41280"/>
                        <a:pt x="49933" y="32783"/>
                      </a:cubicBezTo>
                      <a:cubicBezTo>
                        <a:pt x="49933" y="22870"/>
                        <a:pt x="41435" y="15789"/>
                        <a:pt x="32938" y="15789"/>
                      </a:cubicBezTo>
                      <a:cubicBezTo>
                        <a:pt x="23025" y="15789"/>
                        <a:pt x="15944" y="24286"/>
                        <a:pt x="15944" y="32783"/>
                      </a:cubicBezTo>
                      <a:cubicBezTo>
                        <a:pt x="14528" y="41280"/>
                        <a:pt x="23025" y="49777"/>
                        <a:pt x="32938"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52" name="Freeform: Shape 2551">
                  <a:extLst>
                    <a:ext uri="{FF2B5EF4-FFF2-40B4-BE49-F238E27FC236}">
                      <a16:creationId xmlns:a16="http://schemas.microsoft.com/office/drawing/2014/main" id="{36AFD172-85C5-45B1-9C78-480BBF37B74C}"/>
                    </a:ext>
                  </a:extLst>
                </p:cNvPr>
                <p:cNvSpPr/>
                <p:nvPr/>
              </p:nvSpPr>
              <p:spPr>
                <a:xfrm>
                  <a:off x="4698008" y="4522088"/>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8" y="15789"/>
                        <a:pt x="15789" y="20038"/>
                        <a:pt x="15789" y="25703"/>
                      </a:cubicBezTo>
                      <a:cubicBezTo>
                        <a:pt x="17205" y="31367"/>
                        <a:pt x="21454"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53" name="Freeform: Shape 2552">
                  <a:extLst>
                    <a:ext uri="{FF2B5EF4-FFF2-40B4-BE49-F238E27FC236}">
                      <a16:creationId xmlns:a16="http://schemas.microsoft.com/office/drawing/2014/main" id="{A3E1C295-F27F-4F1D-A991-C230B976913A}"/>
                    </a:ext>
                  </a:extLst>
                </p:cNvPr>
                <p:cNvSpPr/>
                <p:nvPr/>
              </p:nvSpPr>
              <p:spPr>
                <a:xfrm>
                  <a:off x="4399192" y="4308244"/>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7"/>
                        <a:pt x="31367" y="15789"/>
                        <a:pt x="25702" y="15789"/>
                      </a:cubicBezTo>
                      <a:cubicBezTo>
                        <a:pt x="20038" y="15789"/>
                        <a:pt x="15789" y="20037"/>
                        <a:pt x="15789" y="25702"/>
                      </a:cubicBezTo>
                      <a:cubicBezTo>
                        <a:pt x="15789" y="31367"/>
                        <a:pt x="20038"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54" name="Freeform: Shape 2553">
                  <a:extLst>
                    <a:ext uri="{FF2B5EF4-FFF2-40B4-BE49-F238E27FC236}">
                      <a16:creationId xmlns:a16="http://schemas.microsoft.com/office/drawing/2014/main" id="{433B18EB-349D-4549-B27B-90BE8CF98816}"/>
                    </a:ext>
                  </a:extLst>
                </p:cNvPr>
                <p:cNvSpPr/>
                <p:nvPr/>
              </p:nvSpPr>
              <p:spPr>
                <a:xfrm>
                  <a:off x="3518321" y="4796830"/>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7"/>
                        <a:pt x="31367" y="15789"/>
                        <a:pt x="25702" y="15789"/>
                      </a:cubicBezTo>
                      <a:cubicBezTo>
                        <a:pt x="20037" y="15789"/>
                        <a:pt x="15789" y="20037"/>
                        <a:pt x="15789" y="25702"/>
                      </a:cubicBezTo>
                      <a:cubicBezTo>
                        <a:pt x="17205" y="31367"/>
                        <a:pt x="21454"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55" name="Freeform: Shape 2554">
                  <a:extLst>
                    <a:ext uri="{FF2B5EF4-FFF2-40B4-BE49-F238E27FC236}">
                      <a16:creationId xmlns:a16="http://schemas.microsoft.com/office/drawing/2014/main" id="{1B66F26D-BE13-4E8F-9897-83B806CE9F22}"/>
                    </a:ext>
                  </a:extLst>
                </p:cNvPr>
                <p:cNvSpPr/>
                <p:nvPr/>
              </p:nvSpPr>
              <p:spPr>
                <a:xfrm>
                  <a:off x="3637281" y="4966772"/>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7"/>
                        <a:pt x="31367" y="15789"/>
                        <a:pt x="25702" y="15789"/>
                      </a:cubicBezTo>
                      <a:cubicBezTo>
                        <a:pt x="20038" y="15789"/>
                        <a:pt x="15789" y="20037"/>
                        <a:pt x="15789" y="25702"/>
                      </a:cubicBezTo>
                      <a:cubicBezTo>
                        <a:pt x="17205" y="31367"/>
                        <a:pt x="21454"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56" name="Freeform: Shape 2555">
                  <a:extLst>
                    <a:ext uri="{FF2B5EF4-FFF2-40B4-BE49-F238E27FC236}">
                      <a16:creationId xmlns:a16="http://schemas.microsoft.com/office/drawing/2014/main" id="{745590C6-29DD-4A06-A417-67F3411DDD68}"/>
                    </a:ext>
                  </a:extLst>
                </p:cNvPr>
                <p:cNvSpPr/>
                <p:nvPr/>
              </p:nvSpPr>
              <p:spPr>
                <a:xfrm>
                  <a:off x="3967254" y="5704608"/>
                  <a:ext cx="56648" cy="56648"/>
                </a:xfrm>
                <a:custGeom>
                  <a:avLst/>
                  <a:gdLst>
                    <a:gd name="connsiteX0" fmla="*/ 32783 w 56647"/>
                    <a:gd name="connsiteY0" fmla="*/ 15789 h 56647"/>
                    <a:gd name="connsiteX1" fmla="*/ 46945 w 56647"/>
                    <a:gd name="connsiteY1" fmla="*/ 32783 h 56647"/>
                    <a:gd name="connsiteX2" fmla="*/ 29951 w 56647"/>
                    <a:gd name="connsiteY2" fmla="*/ 46945 h 56647"/>
                    <a:gd name="connsiteX3" fmla="*/ 15789 w 56647"/>
                    <a:gd name="connsiteY3" fmla="*/ 29951 h 56647"/>
                    <a:gd name="connsiteX4" fmla="*/ 32783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15789"/>
                      </a:moveTo>
                      <a:cubicBezTo>
                        <a:pt x="41280" y="17205"/>
                        <a:pt x="48361" y="24286"/>
                        <a:pt x="46945" y="32783"/>
                      </a:cubicBezTo>
                      <a:cubicBezTo>
                        <a:pt x="45529" y="41281"/>
                        <a:pt x="38448" y="48362"/>
                        <a:pt x="29951" y="46945"/>
                      </a:cubicBezTo>
                      <a:cubicBezTo>
                        <a:pt x="21454" y="45529"/>
                        <a:pt x="15789" y="38448"/>
                        <a:pt x="15789" y="29951"/>
                      </a:cubicBezTo>
                      <a:cubicBezTo>
                        <a:pt x="17205" y="21454"/>
                        <a:pt x="24286" y="15789"/>
                        <a:pt x="32783"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57" name="Freeform: Shape 2556">
                  <a:extLst>
                    <a:ext uri="{FF2B5EF4-FFF2-40B4-BE49-F238E27FC236}">
                      <a16:creationId xmlns:a16="http://schemas.microsoft.com/office/drawing/2014/main" id="{83CEFBDD-6FA2-4E8B-87E8-D7829A4E9E32}"/>
                    </a:ext>
                  </a:extLst>
                </p:cNvPr>
                <p:cNvSpPr/>
                <p:nvPr/>
              </p:nvSpPr>
              <p:spPr>
                <a:xfrm>
                  <a:off x="3601695" y="5342063"/>
                  <a:ext cx="56648" cy="56648"/>
                </a:xfrm>
                <a:custGeom>
                  <a:avLst/>
                  <a:gdLst>
                    <a:gd name="connsiteX0" fmla="*/ 32965 w 56647"/>
                    <a:gd name="connsiteY0" fmla="*/ 15789 h 56647"/>
                    <a:gd name="connsiteX1" fmla="*/ 47127 w 56647"/>
                    <a:gd name="connsiteY1" fmla="*/ 32783 h 56647"/>
                    <a:gd name="connsiteX2" fmla="*/ 30132 w 56647"/>
                    <a:gd name="connsiteY2" fmla="*/ 46945 h 56647"/>
                    <a:gd name="connsiteX3" fmla="*/ 15970 w 56647"/>
                    <a:gd name="connsiteY3" fmla="*/ 29951 h 56647"/>
                    <a:gd name="connsiteX4" fmla="*/ 32965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5" y="15789"/>
                      </a:moveTo>
                      <a:cubicBezTo>
                        <a:pt x="41462" y="17205"/>
                        <a:pt x="48543" y="24286"/>
                        <a:pt x="47127" y="32783"/>
                      </a:cubicBezTo>
                      <a:cubicBezTo>
                        <a:pt x="45710" y="41280"/>
                        <a:pt x="38630" y="46945"/>
                        <a:pt x="30132" y="46945"/>
                      </a:cubicBezTo>
                      <a:cubicBezTo>
                        <a:pt x="21635" y="45529"/>
                        <a:pt x="14554" y="38448"/>
                        <a:pt x="15970" y="29951"/>
                      </a:cubicBezTo>
                      <a:cubicBezTo>
                        <a:pt x="15970" y="21454"/>
                        <a:pt x="24468" y="15789"/>
                        <a:pt x="32965"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58" name="Freeform: Shape 2557">
                  <a:extLst>
                    <a:ext uri="{FF2B5EF4-FFF2-40B4-BE49-F238E27FC236}">
                      <a16:creationId xmlns:a16="http://schemas.microsoft.com/office/drawing/2014/main" id="{E2A378C6-A8D8-41C8-8BC3-36657F7F576D}"/>
                    </a:ext>
                  </a:extLst>
                </p:cNvPr>
                <p:cNvSpPr/>
                <p:nvPr/>
              </p:nvSpPr>
              <p:spPr>
                <a:xfrm>
                  <a:off x="3637099" y="5087149"/>
                  <a:ext cx="56648" cy="56648"/>
                </a:xfrm>
                <a:custGeom>
                  <a:avLst/>
                  <a:gdLst>
                    <a:gd name="connsiteX0" fmla="*/ 32965 w 56647"/>
                    <a:gd name="connsiteY0" fmla="*/ 15789 h 56647"/>
                    <a:gd name="connsiteX1" fmla="*/ 47127 w 56647"/>
                    <a:gd name="connsiteY1" fmla="*/ 32783 h 56647"/>
                    <a:gd name="connsiteX2" fmla="*/ 30132 w 56647"/>
                    <a:gd name="connsiteY2" fmla="*/ 46945 h 56647"/>
                    <a:gd name="connsiteX3" fmla="*/ 15970 w 56647"/>
                    <a:gd name="connsiteY3" fmla="*/ 29951 h 56647"/>
                    <a:gd name="connsiteX4" fmla="*/ 32965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5" y="15789"/>
                      </a:moveTo>
                      <a:cubicBezTo>
                        <a:pt x="41462" y="17205"/>
                        <a:pt x="47127" y="24286"/>
                        <a:pt x="47127" y="32783"/>
                      </a:cubicBezTo>
                      <a:cubicBezTo>
                        <a:pt x="45710" y="41280"/>
                        <a:pt x="38630" y="46945"/>
                        <a:pt x="30132" y="46945"/>
                      </a:cubicBezTo>
                      <a:cubicBezTo>
                        <a:pt x="21635" y="45529"/>
                        <a:pt x="14554" y="38448"/>
                        <a:pt x="15970" y="29951"/>
                      </a:cubicBezTo>
                      <a:cubicBezTo>
                        <a:pt x="17387" y="21454"/>
                        <a:pt x="24468" y="15789"/>
                        <a:pt x="32965"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59" name="Freeform: Shape 2558">
                  <a:extLst>
                    <a:ext uri="{FF2B5EF4-FFF2-40B4-BE49-F238E27FC236}">
                      <a16:creationId xmlns:a16="http://schemas.microsoft.com/office/drawing/2014/main" id="{E211A09A-1663-4E52-B4D8-91FBF56D0EA1}"/>
                    </a:ext>
                  </a:extLst>
                </p:cNvPr>
                <p:cNvSpPr/>
                <p:nvPr/>
              </p:nvSpPr>
              <p:spPr>
                <a:xfrm>
                  <a:off x="3610373" y="5224519"/>
                  <a:ext cx="42486" cy="42486"/>
                </a:xfrm>
                <a:custGeom>
                  <a:avLst/>
                  <a:gdLst>
                    <a:gd name="connsiteX0" fmla="*/ 25702 w 42485"/>
                    <a:gd name="connsiteY0" fmla="*/ 35616 h 42485"/>
                    <a:gd name="connsiteX1" fmla="*/ 35616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3"/>
                      </a:cubicBezTo>
                      <a:cubicBezTo>
                        <a:pt x="35616" y="20038"/>
                        <a:pt x="31367" y="15789"/>
                        <a:pt x="25702" y="15789"/>
                      </a:cubicBezTo>
                      <a:cubicBezTo>
                        <a:pt x="20037" y="15789"/>
                        <a:pt x="15789" y="20038"/>
                        <a:pt x="15789" y="25703"/>
                      </a:cubicBezTo>
                      <a:cubicBezTo>
                        <a:pt x="15789" y="31367"/>
                        <a:pt x="21454"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60" name="Freeform: Shape 2559">
                  <a:extLst>
                    <a:ext uri="{FF2B5EF4-FFF2-40B4-BE49-F238E27FC236}">
                      <a16:creationId xmlns:a16="http://schemas.microsoft.com/office/drawing/2014/main" id="{2E287B20-8B73-4D4E-B928-3B5A12CDA7A3}"/>
                    </a:ext>
                  </a:extLst>
                </p:cNvPr>
                <p:cNvSpPr/>
                <p:nvPr/>
              </p:nvSpPr>
              <p:spPr>
                <a:xfrm>
                  <a:off x="4053641" y="5560156"/>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8" y="15789"/>
                        <a:pt x="15789" y="20037"/>
                        <a:pt x="15789" y="25702"/>
                      </a:cubicBezTo>
                      <a:cubicBezTo>
                        <a:pt x="17205" y="31367"/>
                        <a:pt x="21454"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61" name="Freeform: Shape 2560">
                  <a:extLst>
                    <a:ext uri="{FF2B5EF4-FFF2-40B4-BE49-F238E27FC236}">
                      <a16:creationId xmlns:a16="http://schemas.microsoft.com/office/drawing/2014/main" id="{9110DDF8-E53F-4C57-973D-4DFAD545B6CC}"/>
                    </a:ext>
                  </a:extLst>
                </p:cNvPr>
                <p:cNvSpPr/>
                <p:nvPr/>
              </p:nvSpPr>
              <p:spPr>
                <a:xfrm>
                  <a:off x="3988496" y="5605474"/>
                  <a:ext cx="42486" cy="42486"/>
                </a:xfrm>
                <a:custGeom>
                  <a:avLst/>
                  <a:gdLst>
                    <a:gd name="connsiteX0" fmla="*/ 25702 w 42485"/>
                    <a:gd name="connsiteY0" fmla="*/ 35616 h 42485"/>
                    <a:gd name="connsiteX1" fmla="*/ 35616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3"/>
                      </a:cubicBezTo>
                      <a:cubicBezTo>
                        <a:pt x="35616" y="20038"/>
                        <a:pt x="31367" y="15789"/>
                        <a:pt x="25702" y="15789"/>
                      </a:cubicBezTo>
                      <a:cubicBezTo>
                        <a:pt x="20038" y="15789"/>
                        <a:pt x="15789" y="20038"/>
                        <a:pt x="15789" y="25703"/>
                      </a:cubicBezTo>
                      <a:cubicBezTo>
                        <a:pt x="15789" y="31367"/>
                        <a:pt x="20038"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62" name="Freeform: Shape 2561">
                  <a:extLst>
                    <a:ext uri="{FF2B5EF4-FFF2-40B4-BE49-F238E27FC236}">
                      <a16:creationId xmlns:a16="http://schemas.microsoft.com/office/drawing/2014/main" id="{D154688B-66C0-4DF3-918F-08841E919870}"/>
                    </a:ext>
                  </a:extLst>
                </p:cNvPr>
                <p:cNvSpPr/>
                <p:nvPr/>
              </p:nvSpPr>
              <p:spPr>
                <a:xfrm>
                  <a:off x="4311388" y="5176369"/>
                  <a:ext cx="42486" cy="42486"/>
                </a:xfrm>
                <a:custGeom>
                  <a:avLst/>
                  <a:gdLst>
                    <a:gd name="connsiteX0" fmla="*/ 25702 w 42485"/>
                    <a:gd name="connsiteY0" fmla="*/ 35616 h 42485"/>
                    <a:gd name="connsiteX1" fmla="*/ 35616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3"/>
                      </a:cubicBezTo>
                      <a:cubicBezTo>
                        <a:pt x="35616" y="20037"/>
                        <a:pt x="31367" y="15789"/>
                        <a:pt x="25702" y="15789"/>
                      </a:cubicBezTo>
                      <a:cubicBezTo>
                        <a:pt x="20037" y="15789"/>
                        <a:pt x="15789" y="20037"/>
                        <a:pt x="15789" y="25703"/>
                      </a:cubicBezTo>
                      <a:cubicBezTo>
                        <a:pt x="15789" y="31367"/>
                        <a:pt x="20037"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63" name="Freeform: Shape 2562">
                  <a:extLst>
                    <a:ext uri="{FF2B5EF4-FFF2-40B4-BE49-F238E27FC236}">
                      <a16:creationId xmlns:a16="http://schemas.microsoft.com/office/drawing/2014/main" id="{3F2C5A06-9428-4F8D-A36B-DC767B5549B9}"/>
                    </a:ext>
                  </a:extLst>
                </p:cNvPr>
                <p:cNvSpPr/>
                <p:nvPr/>
              </p:nvSpPr>
              <p:spPr>
                <a:xfrm>
                  <a:off x="3897860" y="5686197"/>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5789" y="46945"/>
                        <a:pt x="25703"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64" name="Freeform: Shape 2563">
                  <a:extLst>
                    <a:ext uri="{FF2B5EF4-FFF2-40B4-BE49-F238E27FC236}">
                      <a16:creationId xmlns:a16="http://schemas.microsoft.com/office/drawing/2014/main" id="{76DA7FAA-E17B-40FE-896F-0A2A7E82ECBC}"/>
                    </a:ext>
                  </a:extLst>
                </p:cNvPr>
                <p:cNvSpPr/>
                <p:nvPr/>
              </p:nvSpPr>
              <p:spPr>
                <a:xfrm>
                  <a:off x="3947427" y="3917375"/>
                  <a:ext cx="42486" cy="42486"/>
                </a:xfrm>
                <a:custGeom>
                  <a:avLst/>
                  <a:gdLst>
                    <a:gd name="connsiteX0" fmla="*/ 24286 w 42485"/>
                    <a:gd name="connsiteY0" fmla="*/ 15789 h 42485"/>
                    <a:gd name="connsiteX1" fmla="*/ 31367 w 42485"/>
                    <a:gd name="connsiteY1" fmla="*/ 24286 h 42485"/>
                    <a:gd name="connsiteX2" fmla="*/ 22870 w 42485"/>
                    <a:gd name="connsiteY2" fmla="*/ 31367 h 42485"/>
                    <a:gd name="connsiteX3" fmla="*/ 15789 w 42485"/>
                    <a:gd name="connsiteY3" fmla="*/ 22870 h 42485"/>
                    <a:gd name="connsiteX4" fmla="*/ 24286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15789"/>
                      </a:moveTo>
                      <a:cubicBezTo>
                        <a:pt x="28535" y="15789"/>
                        <a:pt x="31367" y="20037"/>
                        <a:pt x="31367" y="24286"/>
                      </a:cubicBezTo>
                      <a:cubicBezTo>
                        <a:pt x="31367" y="28535"/>
                        <a:pt x="27119" y="31367"/>
                        <a:pt x="22870" y="31367"/>
                      </a:cubicBezTo>
                      <a:cubicBezTo>
                        <a:pt x="18622" y="31367"/>
                        <a:pt x="15789" y="27118"/>
                        <a:pt x="15789" y="22870"/>
                      </a:cubicBezTo>
                      <a:cubicBezTo>
                        <a:pt x="17205" y="18621"/>
                        <a:pt x="20038" y="15789"/>
                        <a:pt x="24286"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65" name="Freeform: Shape 2564">
                  <a:extLst>
                    <a:ext uri="{FF2B5EF4-FFF2-40B4-BE49-F238E27FC236}">
                      <a16:creationId xmlns:a16="http://schemas.microsoft.com/office/drawing/2014/main" id="{971A2292-907A-4FEE-B237-33544A4F9AD4}"/>
                    </a:ext>
                  </a:extLst>
                </p:cNvPr>
                <p:cNvSpPr/>
                <p:nvPr/>
              </p:nvSpPr>
              <p:spPr>
                <a:xfrm>
                  <a:off x="3485748" y="3830987"/>
                  <a:ext cx="42486" cy="42486"/>
                </a:xfrm>
                <a:custGeom>
                  <a:avLst/>
                  <a:gdLst>
                    <a:gd name="connsiteX0" fmla="*/ 24286 w 42485"/>
                    <a:gd name="connsiteY0" fmla="*/ 15789 h 42485"/>
                    <a:gd name="connsiteX1" fmla="*/ 31367 w 42485"/>
                    <a:gd name="connsiteY1" fmla="*/ 24286 h 42485"/>
                    <a:gd name="connsiteX2" fmla="*/ 22870 w 42485"/>
                    <a:gd name="connsiteY2" fmla="*/ 31367 h 42485"/>
                    <a:gd name="connsiteX3" fmla="*/ 15789 w 42485"/>
                    <a:gd name="connsiteY3" fmla="*/ 22870 h 42485"/>
                    <a:gd name="connsiteX4" fmla="*/ 24286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15789"/>
                      </a:moveTo>
                      <a:cubicBezTo>
                        <a:pt x="28535" y="15789"/>
                        <a:pt x="31367" y="20038"/>
                        <a:pt x="31367" y="24286"/>
                      </a:cubicBezTo>
                      <a:cubicBezTo>
                        <a:pt x="31367" y="28535"/>
                        <a:pt x="27119" y="31367"/>
                        <a:pt x="22870" y="31367"/>
                      </a:cubicBezTo>
                      <a:cubicBezTo>
                        <a:pt x="18621" y="31367"/>
                        <a:pt x="15789" y="27119"/>
                        <a:pt x="15789" y="22870"/>
                      </a:cubicBezTo>
                      <a:cubicBezTo>
                        <a:pt x="17205" y="18621"/>
                        <a:pt x="20038" y="15789"/>
                        <a:pt x="24286"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66" name="Freeform: Shape 2565">
                  <a:extLst>
                    <a:ext uri="{FF2B5EF4-FFF2-40B4-BE49-F238E27FC236}">
                      <a16:creationId xmlns:a16="http://schemas.microsoft.com/office/drawing/2014/main" id="{4A18F385-2368-47B8-AD52-7D5283BFD7B1}"/>
                    </a:ext>
                  </a:extLst>
                </p:cNvPr>
                <p:cNvSpPr/>
                <p:nvPr/>
              </p:nvSpPr>
              <p:spPr>
                <a:xfrm>
                  <a:off x="3631616" y="3775756"/>
                  <a:ext cx="42486" cy="42486"/>
                </a:xfrm>
                <a:custGeom>
                  <a:avLst/>
                  <a:gdLst>
                    <a:gd name="connsiteX0" fmla="*/ 24286 w 42485"/>
                    <a:gd name="connsiteY0" fmla="*/ 15789 h 42485"/>
                    <a:gd name="connsiteX1" fmla="*/ 31367 w 42485"/>
                    <a:gd name="connsiteY1" fmla="*/ 24286 h 42485"/>
                    <a:gd name="connsiteX2" fmla="*/ 22870 w 42485"/>
                    <a:gd name="connsiteY2" fmla="*/ 31367 h 42485"/>
                    <a:gd name="connsiteX3" fmla="*/ 15789 w 42485"/>
                    <a:gd name="connsiteY3" fmla="*/ 22870 h 42485"/>
                    <a:gd name="connsiteX4" fmla="*/ 24286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15789"/>
                      </a:moveTo>
                      <a:cubicBezTo>
                        <a:pt x="28535" y="15789"/>
                        <a:pt x="31367" y="20037"/>
                        <a:pt x="31367" y="24286"/>
                      </a:cubicBezTo>
                      <a:cubicBezTo>
                        <a:pt x="31367" y="28535"/>
                        <a:pt x="27118" y="31367"/>
                        <a:pt x="22870" y="31367"/>
                      </a:cubicBezTo>
                      <a:cubicBezTo>
                        <a:pt x="18621" y="31367"/>
                        <a:pt x="15789" y="27118"/>
                        <a:pt x="15789" y="22870"/>
                      </a:cubicBezTo>
                      <a:cubicBezTo>
                        <a:pt x="15789" y="18621"/>
                        <a:pt x="20037" y="15789"/>
                        <a:pt x="24286"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67" name="Freeform: Shape 2566">
                  <a:extLst>
                    <a:ext uri="{FF2B5EF4-FFF2-40B4-BE49-F238E27FC236}">
                      <a16:creationId xmlns:a16="http://schemas.microsoft.com/office/drawing/2014/main" id="{18464B21-43F1-477D-B2AE-AB84AFF24B53}"/>
                    </a:ext>
                  </a:extLst>
                </p:cNvPr>
                <p:cNvSpPr/>
                <p:nvPr/>
              </p:nvSpPr>
              <p:spPr>
                <a:xfrm>
                  <a:off x="3539382" y="5671854"/>
                  <a:ext cx="56648" cy="56648"/>
                </a:xfrm>
                <a:custGeom>
                  <a:avLst/>
                  <a:gdLst>
                    <a:gd name="connsiteX0" fmla="*/ 32965 w 56647"/>
                    <a:gd name="connsiteY0" fmla="*/ 15970 h 56647"/>
                    <a:gd name="connsiteX1" fmla="*/ 47127 w 56647"/>
                    <a:gd name="connsiteY1" fmla="*/ 32965 h 56647"/>
                    <a:gd name="connsiteX2" fmla="*/ 30132 w 56647"/>
                    <a:gd name="connsiteY2" fmla="*/ 47127 h 56647"/>
                    <a:gd name="connsiteX3" fmla="*/ 15970 w 56647"/>
                    <a:gd name="connsiteY3" fmla="*/ 30132 h 56647"/>
                    <a:gd name="connsiteX4" fmla="*/ 32965 w 56647"/>
                    <a:gd name="connsiteY4" fmla="*/ 1597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5" y="15970"/>
                      </a:moveTo>
                      <a:cubicBezTo>
                        <a:pt x="41462" y="17387"/>
                        <a:pt x="47127" y="24468"/>
                        <a:pt x="47127" y="32965"/>
                      </a:cubicBezTo>
                      <a:cubicBezTo>
                        <a:pt x="45710" y="41462"/>
                        <a:pt x="38629" y="47127"/>
                        <a:pt x="30132" y="47127"/>
                      </a:cubicBezTo>
                      <a:cubicBezTo>
                        <a:pt x="21635" y="45710"/>
                        <a:pt x="14554" y="38630"/>
                        <a:pt x="15970" y="30132"/>
                      </a:cubicBezTo>
                      <a:cubicBezTo>
                        <a:pt x="17386" y="21635"/>
                        <a:pt x="24467" y="14554"/>
                        <a:pt x="32965" y="1597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68" name="Freeform: Shape 2567">
                  <a:extLst>
                    <a:ext uri="{FF2B5EF4-FFF2-40B4-BE49-F238E27FC236}">
                      <a16:creationId xmlns:a16="http://schemas.microsoft.com/office/drawing/2014/main" id="{8180AA17-2785-4257-A977-2E289CCA1F22}"/>
                    </a:ext>
                  </a:extLst>
                </p:cNvPr>
                <p:cNvSpPr/>
                <p:nvPr/>
              </p:nvSpPr>
              <p:spPr>
                <a:xfrm>
                  <a:off x="3613206" y="5453942"/>
                  <a:ext cx="56648" cy="56648"/>
                </a:xfrm>
                <a:custGeom>
                  <a:avLst/>
                  <a:gdLst>
                    <a:gd name="connsiteX0" fmla="*/ 32783 w 56647"/>
                    <a:gd name="connsiteY0" fmla="*/ 15789 h 56647"/>
                    <a:gd name="connsiteX1" fmla="*/ 46945 w 56647"/>
                    <a:gd name="connsiteY1" fmla="*/ 32783 h 56647"/>
                    <a:gd name="connsiteX2" fmla="*/ 29951 w 56647"/>
                    <a:gd name="connsiteY2" fmla="*/ 46945 h 56647"/>
                    <a:gd name="connsiteX3" fmla="*/ 15789 w 56647"/>
                    <a:gd name="connsiteY3" fmla="*/ 29951 h 56647"/>
                    <a:gd name="connsiteX4" fmla="*/ 32783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15789"/>
                      </a:moveTo>
                      <a:cubicBezTo>
                        <a:pt x="41280" y="17205"/>
                        <a:pt x="48361" y="24286"/>
                        <a:pt x="46945" y="32783"/>
                      </a:cubicBezTo>
                      <a:cubicBezTo>
                        <a:pt x="45529" y="41280"/>
                        <a:pt x="38448" y="46945"/>
                        <a:pt x="29951" y="46945"/>
                      </a:cubicBezTo>
                      <a:cubicBezTo>
                        <a:pt x="21454" y="45529"/>
                        <a:pt x="15789" y="38448"/>
                        <a:pt x="15789" y="29951"/>
                      </a:cubicBezTo>
                      <a:cubicBezTo>
                        <a:pt x="15789" y="21454"/>
                        <a:pt x="24286" y="15789"/>
                        <a:pt x="32783"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69" name="Freeform: Shape 2568">
                  <a:extLst>
                    <a:ext uri="{FF2B5EF4-FFF2-40B4-BE49-F238E27FC236}">
                      <a16:creationId xmlns:a16="http://schemas.microsoft.com/office/drawing/2014/main" id="{B2AC2893-C5C9-4925-96AF-D3F8A5A78344}"/>
                    </a:ext>
                  </a:extLst>
                </p:cNvPr>
                <p:cNvSpPr/>
                <p:nvPr/>
              </p:nvSpPr>
              <p:spPr>
                <a:xfrm>
                  <a:off x="3539564" y="5990678"/>
                  <a:ext cx="42486" cy="42486"/>
                </a:xfrm>
                <a:custGeom>
                  <a:avLst/>
                  <a:gdLst>
                    <a:gd name="connsiteX0" fmla="*/ 27118 w 42485"/>
                    <a:gd name="connsiteY0" fmla="*/ 15789 h 42485"/>
                    <a:gd name="connsiteX1" fmla="*/ 37032 w 42485"/>
                    <a:gd name="connsiteY1" fmla="*/ 27118 h 42485"/>
                    <a:gd name="connsiteX2" fmla="*/ 25702 w 42485"/>
                    <a:gd name="connsiteY2" fmla="*/ 37032 h 42485"/>
                    <a:gd name="connsiteX3" fmla="*/ 15789 w 42485"/>
                    <a:gd name="connsiteY3" fmla="*/ 25703 h 42485"/>
                    <a:gd name="connsiteX4" fmla="*/ 2711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5789"/>
                      </a:moveTo>
                      <a:cubicBezTo>
                        <a:pt x="32783" y="15789"/>
                        <a:pt x="37032" y="21454"/>
                        <a:pt x="37032" y="27118"/>
                      </a:cubicBezTo>
                      <a:cubicBezTo>
                        <a:pt x="37032" y="32783"/>
                        <a:pt x="31367" y="37032"/>
                        <a:pt x="25702" y="37032"/>
                      </a:cubicBezTo>
                      <a:cubicBezTo>
                        <a:pt x="20037" y="37032"/>
                        <a:pt x="15789" y="31367"/>
                        <a:pt x="15789" y="25703"/>
                      </a:cubicBezTo>
                      <a:cubicBezTo>
                        <a:pt x="15789" y="20037"/>
                        <a:pt x="21454" y="15789"/>
                        <a:pt x="27118"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70" name="Freeform: Shape 2569">
                  <a:extLst>
                    <a:ext uri="{FF2B5EF4-FFF2-40B4-BE49-F238E27FC236}">
                      <a16:creationId xmlns:a16="http://schemas.microsoft.com/office/drawing/2014/main" id="{CE2E622B-28CF-4A42-99A3-B6972988E1CC}"/>
                    </a:ext>
                  </a:extLst>
                </p:cNvPr>
                <p:cNvSpPr/>
                <p:nvPr/>
              </p:nvSpPr>
              <p:spPr>
                <a:xfrm>
                  <a:off x="3492829" y="6262587"/>
                  <a:ext cx="42486" cy="42486"/>
                </a:xfrm>
                <a:custGeom>
                  <a:avLst/>
                  <a:gdLst>
                    <a:gd name="connsiteX0" fmla="*/ 27119 w 42485"/>
                    <a:gd name="connsiteY0" fmla="*/ 15789 h 42485"/>
                    <a:gd name="connsiteX1" fmla="*/ 37032 w 42485"/>
                    <a:gd name="connsiteY1" fmla="*/ 27118 h 42485"/>
                    <a:gd name="connsiteX2" fmla="*/ 25702 w 42485"/>
                    <a:gd name="connsiteY2" fmla="*/ 37032 h 42485"/>
                    <a:gd name="connsiteX3" fmla="*/ 15789 w 42485"/>
                    <a:gd name="connsiteY3" fmla="*/ 25702 h 42485"/>
                    <a:gd name="connsiteX4" fmla="*/ 27119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5789"/>
                      </a:moveTo>
                      <a:cubicBezTo>
                        <a:pt x="32783" y="15789"/>
                        <a:pt x="37032" y="21454"/>
                        <a:pt x="37032" y="27118"/>
                      </a:cubicBezTo>
                      <a:cubicBezTo>
                        <a:pt x="37032" y="32783"/>
                        <a:pt x="31367" y="37032"/>
                        <a:pt x="25702" y="37032"/>
                      </a:cubicBezTo>
                      <a:cubicBezTo>
                        <a:pt x="20038" y="37032"/>
                        <a:pt x="15789" y="31367"/>
                        <a:pt x="15789" y="25702"/>
                      </a:cubicBezTo>
                      <a:cubicBezTo>
                        <a:pt x="15789" y="20037"/>
                        <a:pt x="20038" y="15789"/>
                        <a:pt x="27119"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71" name="Freeform: Shape 2570">
                  <a:extLst>
                    <a:ext uri="{FF2B5EF4-FFF2-40B4-BE49-F238E27FC236}">
                      <a16:creationId xmlns:a16="http://schemas.microsoft.com/office/drawing/2014/main" id="{FA8E4052-641A-4D79-B3BA-BD6642B2A03B}"/>
                    </a:ext>
                  </a:extLst>
                </p:cNvPr>
                <p:cNvSpPr/>
                <p:nvPr/>
              </p:nvSpPr>
              <p:spPr>
                <a:xfrm>
                  <a:off x="3732166" y="6448108"/>
                  <a:ext cx="42486" cy="42486"/>
                </a:xfrm>
                <a:custGeom>
                  <a:avLst/>
                  <a:gdLst>
                    <a:gd name="connsiteX0" fmla="*/ 31367 w 42485"/>
                    <a:gd name="connsiteY0" fmla="*/ 17205 h 42485"/>
                    <a:gd name="connsiteX1" fmla="*/ 35616 w 42485"/>
                    <a:gd name="connsiteY1" fmla="*/ 31367 h 42485"/>
                    <a:gd name="connsiteX2" fmla="*/ 21454 w 42485"/>
                    <a:gd name="connsiteY2" fmla="*/ 35616 h 42485"/>
                    <a:gd name="connsiteX3" fmla="*/ 17205 w 42485"/>
                    <a:gd name="connsiteY3" fmla="*/ 21454 h 42485"/>
                    <a:gd name="connsiteX4" fmla="*/ 31367 w 42485"/>
                    <a:gd name="connsiteY4" fmla="*/ 1720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1367" y="17205"/>
                      </a:moveTo>
                      <a:cubicBezTo>
                        <a:pt x="37032" y="20038"/>
                        <a:pt x="38448" y="27119"/>
                        <a:pt x="35616" y="31367"/>
                      </a:cubicBezTo>
                      <a:cubicBezTo>
                        <a:pt x="32783" y="37032"/>
                        <a:pt x="25702" y="38448"/>
                        <a:pt x="21454" y="35616"/>
                      </a:cubicBezTo>
                      <a:cubicBezTo>
                        <a:pt x="15789" y="32783"/>
                        <a:pt x="14373" y="25702"/>
                        <a:pt x="17205" y="21454"/>
                      </a:cubicBezTo>
                      <a:cubicBezTo>
                        <a:pt x="18621" y="15789"/>
                        <a:pt x="25702" y="14373"/>
                        <a:pt x="31367" y="1720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72" name="Freeform: Shape 2571">
                  <a:extLst>
                    <a:ext uri="{FF2B5EF4-FFF2-40B4-BE49-F238E27FC236}">
                      <a16:creationId xmlns:a16="http://schemas.microsoft.com/office/drawing/2014/main" id="{C60869E5-6BAD-468F-949E-BCAB49EF5972}"/>
                    </a:ext>
                  </a:extLst>
                </p:cNvPr>
                <p:cNvSpPr/>
                <p:nvPr/>
              </p:nvSpPr>
              <p:spPr>
                <a:xfrm>
                  <a:off x="3647194" y="6466518"/>
                  <a:ext cx="42486" cy="42486"/>
                </a:xfrm>
                <a:custGeom>
                  <a:avLst/>
                  <a:gdLst>
                    <a:gd name="connsiteX0" fmla="*/ 31367 w 42485"/>
                    <a:gd name="connsiteY0" fmla="*/ 17205 h 42485"/>
                    <a:gd name="connsiteX1" fmla="*/ 35616 w 42485"/>
                    <a:gd name="connsiteY1" fmla="*/ 31367 h 42485"/>
                    <a:gd name="connsiteX2" fmla="*/ 21454 w 42485"/>
                    <a:gd name="connsiteY2" fmla="*/ 35616 h 42485"/>
                    <a:gd name="connsiteX3" fmla="*/ 17205 w 42485"/>
                    <a:gd name="connsiteY3" fmla="*/ 21454 h 42485"/>
                    <a:gd name="connsiteX4" fmla="*/ 31367 w 42485"/>
                    <a:gd name="connsiteY4" fmla="*/ 1720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1367" y="17205"/>
                      </a:moveTo>
                      <a:cubicBezTo>
                        <a:pt x="37032" y="20037"/>
                        <a:pt x="38448" y="27118"/>
                        <a:pt x="35616" y="31367"/>
                      </a:cubicBezTo>
                      <a:cubicBezTo>
                        <a:pt x="32783" y="37032"/>
                        <a:pt x="25702" y="38448"/>
                        <a:pt x="21454" y="35616"/>
                      </a:cubicBezTo>
                      <a:cubicBezTo>
                        <a:pt x="15789" y="32783"/>
                        <a:pt x="14373" y="25702"/>
                        <a:pt x="17205" y="21454"/>
                      </a:cubicBezTo>
                      <a:cubicBezTo>
                        <a:pt x="18621" y="15789"/>
                        <a:pt x="25702" y="14373"/>
                        <a:pt x="31367" y="1720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73" name="Freeform: Shape 2572">
                  <a:extLst>
                    <a:ext uri="{FF2B5EF4-FFF2-40B4-BE49-F238E27FC236}">
                      <a16:creationId xmlns:a16="http://schemas.microsoft.com/office/drawing/2014/main" id="{B7FE1F14-75D1-4EE7-9001-33E332832850}"/>
                    </a:ext>
                  </a:extLst>
                </p:cNvPr>
                <p:cNvSpPr/>
                <p:nvPr/>
              </p:nvSpPr>
              <p:spPr>
                <a:xfrm>
                  <a:off x="3944594" y="6314986"/>
                  <a:ext cx="42486" cy="42486"/>
                </a:xfrm>
                <a:custGeom>
                  <a:avLst/>
                  <a:gdLst>
                    <a:gd name="connsiteX0" fmla="*/ 31367 w 42485"/>
                    <a:gd name="connsiteY0" fmla="*/ 17205 h 42485"/>
                    <a:gd name="connsiteX1" fmla="*/ 35616 w 42485"/>
                    <a:gd name="connsiteY1" fmla="*/ 31367 h 42485"/>
                    <a:gd name="connsiteX2" fmla="*/ 21454 w 42485"/>
                    <a:gd name="connsiteY2" fmla="*/ 35616 h 42485"/>
                    <a:gd name="connsiteX3" fmla="*/ 17205 w 42485"/>
                    <a:gd name="connsiteY3" fmla="*/ 21454 h 42485"/>
                    <a:gd name="connsiteX4" fmla="*/ 31367 w 42485"/>
                    <a:gd name="connsiteY4" fmla="*/ 1720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1367" y="17205"/>
                      </a:moveTo>
                      <a:cubicBezTo>
                        <a:pt x="37032" y="20038"/>
                        <a:pt x="38448" y="27119"/>
                        <a:pt x="35616" y="31367"/>
                      </a:cubicBezTo>
                      <a:cubicBezTo>
                        <a:pt x="32783" y="37032"/>
                        <a:pt x="25702" y="38448"/>
                        <a:pt x="21454" y="35616"/>
                      </a:cubicBezTo>
                      <a:cubicBezTo>
                        <a:pt x="15789" y="32783"/>
                        <a:pt x="14373" y="25703"/>
                        <a:pt x="17205" y="21454"/>
                      </a:cubicBezTo>
                      <a:cubicBezTo>
                        <a:pt x="18621" y="15789"/>
                        <a:pt x="25702" y="14373"/>
                        <a:pt x="31367" y="1720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74" name="Freeform: Shape 2573">
                  <a:extLst>
                    <a:ext uri="{FF2B5EF4-FFF2-40B4-BE49-F238E27FC236}">
                      <a16:creationId xmlns:a16="http://schemas.microsoft.com/office/drawing/2014/main" id="{CF761472-8B0E-4483-A47F-70D70E810F7A}"/>
                    </a:ext>
                  </a:extLst>
                </p:cNvPr>
                <p:cNvSpPr/>
                <p:nvPr/>
              </p:nvSpPr>
              <p:spPr>
                <a:xfrm>
                  <a:off x="3750021" y="5983042"/>
                  <a:ext cx="42486" cy="42486"/>
                </a:xfrm>
                <a:custGeom>
                  <a:avLst/>
                  <a:gdLst>
                    <a:gd name="connsiteX0" fmla="*/ 24842 w 42485"/>
                    <a:gd name="connsiteY0" fmla="*/ 16345 h 42485"/>
                    <a:gd name="connsiteX1" fmla="*/ 27674 w 42485"/>
                    <a:gd name="connsiteY1" fmla="*/ 24842 h 42485"/>
                    <a:gd name="connsiteX2" fmla="*/ 19177 w 42485"/>
                    <a:gd name="connsiteY2" fmla="*/ 27674 h 42485"/>
                    <a:gd name="connsiteX3" fmla="*/ 16345 w 42485"/>
                    <a:gd name="connsiteY3" fmla="*/ 19177 h 42485"/>
                    <a:gd name="connsiteX4" fmla="*/ 24842 w 42485"/>
                    <a:gd name="connsiteY4" fmla="*/ 1634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842" y="16345"/>
                      </a:moveTo>
                      <a:cubicBezTo>
                        <a:pt x="27674" y="17761"/>
                        <a:pt x="29090" y="22009"/>
                        <a:pt x="27674" y="24842"/>
                      </a:cubicBezTo>
                      <a:cubicBezTo>
                        <a:pt x="26258" y="27674"/>
                        <a:pt x="22009" y="29090"/>
                        <a:pt x="19177" y="27674"/>
                      </a:cubicBezTo>
                      <a:cubicBezTo>
                        <a:pt x="16345" y="26258"/>
                        <a:pt x="14928" y="22009"/>
                        <a:pt x="16345" y="19177"/>
                      </a:cubicBezTo>
                      <a:cubicBezTo>
                        <a:pt x="17761" y="16345"/>
                        <a:pt x="22009" y="14928"/>
                        <a:pt x="24842" y="163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75" name="Freeform: Shape 2574">
                  <a:extLst>
                    <a:ext uri="{FF2B5EF4-FFF2-40B4-BE49-F238E27FC236}">
                      <a16:creationId xmlns:a16="http://schemas.microsoft.com/office/drawing/2014/main" id="{5FEE86C6-8F77-4579-A2E3-411DB1666278}"/>
                    </a:ext>
                  </a:extLst>
                </p:cNvPr>
                <p:cNvSpPr/>
                <p:nvPr/>
              </p:nvSpPr>
              <p:spPr>
                <a:xfrm>
                  <a:off x="3686292" y="5709717"/>
                  <a:ext cx="42486" cy="42486"/>
                </a:xfrm>
                <a:custGeom>
                  <a:avLst/>
                  <a:gdLst>
                    <a:gd name="connsiteX0" fmla="*/ 24842 w 42485"/>
                    <a:gd name="connsiteY0" fmla="*/ 16345 h 42485"/>
                    <a:gd name="connsiteX1" fmla="*/ 27674 w 42485"/>
                    <a:gd name="connsiteY1" fmla="*/ 24841 h 42485"/>
                    <a:gd name="connsiteX2" fmla="*/ 19177 w 42485"/>
                    <a:gd name="connsiteY2" fmla="*/ 27674 h 42485"/>
                    <a:gd name="connsiteX3" fmla="*/ 16345 w 42485"/>
                    <a:gd name="connsiteY3" fmla="*/ 19177 h 42485"/>
                    <a:gd name="connsiteX4" fmla="*/ 24842 w 42485"/>
                    <a:gd name="connsiteY4" fmla="*/ 1634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842" y="16345"/>
                      </a:moveTo>
                      <a:cubicBezTo>
                        <a:pt x="27674" y="17760"/>
                        <a:pt x="29090" y="22009"/>
                        <a:pt x="27674" y="24841"/>
                      </a:cubicBezTo>
                      <a:cubicBezTo>
                        <a:pt x="26258" y="27674"/>
                        <a:pt x="22009" y="29090"/>
                        <a:pt x="19177" y="27674"/>
                      </a:cubicBezTo>
                      <a:cubicBezTo>
                        <a:pt x="16345" y="26258"/>
                        <a:pt x="14928" y="22009"/>
                        <a:pt x="16345" y="19177"/>
                      </a:cubicBezTo>
                      <a:cubicBezTo>
                        <a:pt x="17761" y="16345"/>
                        <a:pt x="22009" y="14928"/>
                        <a:pt x="24842" y="163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76" name="Freeform: Shape 2575">
                  <a:extLst>
                    <a:ext uri="{FF2B5EF4-FFF2-40B4-BE49-F238E27FC236}">
                      <a16:creationId xmlns:a16="http://schemas.microsoft.com/office/drawing/2014/main" id="{0BA9312A-E479-4891-AB91-6F2987ACB96B}"/>
                    </a:ext>
                  </a:extLst>
                </p:cNvPr>
                <p:cNvSpPr/>
                <p:nvPr/>
              </p:nvSpPr>
              <p:spPr>
                <a:xfrm>
                  <a:off x="4400608" y="5108120"/>
                  <a:ext cx="42486" cy="42486"/>
                </a:xfrm>
                <a:custGeom>
                  <a:avLst/>
                  <a:gdLst>
                    <a:gd name="connsiteX0" fmla="*/ 27119 w 42485"/>
                    <a:gd name="connsiteY0" fmla="*/ 16060 h 42485"/>
                    <a:gd name="connsiteX1" fmla="*/ 37032 w 42485"/>
                    <a:gd name="connsiteY1" fmla="*/ 27390 h 42485"/>
                    <a:gd name="connsiteX2" fmla="*/ 25703 w 42485"/>
                    <a:gd name="connsiteY2" fmla="*/ 37303 h 42485"/>
                    <a:gd name="connsiteX3" fmla="*/ 15789 w 42485"/>
                    <a:gd name="connsiteY3" fmla="*/ 25973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4"/>
                        <a:pt x="31367" y="37303"/>
                        <a:pt x="25703" y="37303"/>
                      </a:cubicBezTo>
                      <a:cubicBezTo>
                        <a:pt x="20038" y="37303"/>
                        <a:pt x="15789" y="31638"/>
                        <a:pt x="15789" y="25973"/>
                      </a:cubicBezTo>
                      <a:cubicBezTo>
                        <a:pt x="15789" y="18893"/>
                        <a:pt x="21454" y="14644"/>
                        <a:pt x="27119"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77" name="Freeform: Shape 2576">
                  <a:extLst>
                    <a:ext uri="{FF2B5EF4-FFF2-40B4-BE49-F238E27FC236}">
                      <a16:creationId xmlns:a16="http://schemas.microsoft.com/office/drawing/2014/main" id="{98BE628C-FBE8-4B98-A9B3-D1B01CE8BB78}"/>
                    </a:ext>
                  </a:extLst>
                </p:cNvPr>
                <p:cNvSpPr/>
                <p:nvPr/>
              </p:nvSpPr>
              <p:spPr>
                <a:xfrm>
                  <a:off x="5438542" y="3523554"/>
                  <a:ext cx="70810" cy="70810"/>
                </a:xfrm>
                <a:custGeom>
                  <a:avLst/>
                  <a:gdLst>
                    <a:gd name="connsiteX0" fmla="*/ 44247 w 70809"/>
                    <a:gd name="connsiteY0" fmla="*/ 15909 h 70809"/>
                    <a:gd name="connsiteX1" fmla="*/ 66906 w 70809"/>
                    <a:gd name="connsiteY1" fmla="*/ 44233 h 70809"/>
                    <a:gd name="connsiteX2" fmla="*/ 38582 w 70809"/>
                    <a:gd name="connsiteY2" fmla="*/ 66892 h 70809"/>
                    <a:gd name="connsiteX3" fmla="*/ 15924 w 70809"/>
                    <a:gd name="connsiteY3" fmla="*/ 38568 h 70809"/>
                    <a:gd name="connsiteX4" fmla="*/ 44247 w 70809"/>
                    <a:gd name="connsiteY4" fmla="*/ 15909 h 70809"/>
                    <a:gd name="connsiteX5" fmla="*/ 44247 w 70809"/>
                    <a:gd name="connsiteY5" fmla="*/ 15909 h 70809"/>
                    <a:gd name="connsiteX6" fmla="*/ 42831 w 70809"/>
                    <a:gd name="connsiteY6" fmla="*/ 27239 h 70809"/>
                    <a:gd name="connsiteX7" fmla="*/ 27253 w 70809"/>
                    <a:gd name="connsiteY7" fmla="*/ 39984 h 70809"/>
                    <a:gd name="connsiteX8" fmla="*/ 39999 w 70809"/>
                    <a:gd name="connsiteY8" fmla="*/ 55562 h 70809"/>
                    <a:gd name="connsiteX9" fmla="*/ 55577 w 70809"/>
                    <a:gd name="connsiteY9" fmla="*/ 42817 h 70809"/>
                    <a:gd name="connsiteX10" fmla="*/ 42831 w 70809"/>
                    <a:gd name="connsiteY10" fmla="*/ 27239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44247" y="15909"/>
                      </a:moveTo>
                      <a:cubicBezTo>
                        <a:pt x="58409" y="17325"/>
                        <a:pt x="68322" y="30071"/>
                        <a:pt x="66906" y="44233"/>
                      </a:cubicBezTo>
                      <a:cubicBezTo>
                        <a:pt x="65490" y="58395"/>
                        <a:pt x="52744" y="68308"/>
                        <a:pt x="38582" y="66892"/>
                      </a:cubicBezTo>
                      <a:cubicBezTo>
                        <a:pt x="24420" y="65476"/>
                        <a:pt x="14507" y="52730"/>
                        <a:pt x="15924" y="38568"/>
                      </a:cubicBezTo>
                      <a:cubicBezTo>
                        <a:pt x="17339" y="25822"/>
                        <a:pt x="30085" y="14493"/>
                        <a:pt x="44247" y="15909"/>
                      </a:cubicBezTo>
                      <a:lnTo>
                        <a:pt x="44247" y="15909"/>
                      </a:lnTo>
                      <a:close/>
                      <a:moveTo>
                        <a:pt x="42831" y="27239"/>
                      </a:moveTo>
                      <a:cubicBezTo>
                        <a:pt x="34334" y="25822"/>
                        <a:pt x="27253" y="32903"/>
                        <a:pt x="27253" y="39984"/>
                      </a:cubicBezTo>
                      <a:cubicBezTo>
                        <a:pt x="25837" y="48481"/>
                        <a:pt x="32918" y="55562"/>
                        <a:pt x="39999" y="55562"/>
                      </a:cubicBezTo>
                      <a:cubicBezTo>
                        <a:pt x="48496" y="56978"/>
                        <a:pt x="55577" y="49898"/>
                        <a:pt x="55577" y="42817"/>
                      </a:cubicBezTo>
                      <a:cubicBezTo>
                        <a:pt x="56993" y="35736"/>
                        <a:pt x="51328" y="28655"/>
                        <a:pt x="42831" y="2723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78" name="Freeform: Shape 2577">
                  <a:extLst>
                    <a:ext uri="{FF2B5EF4-FFF2-40B4-BE49-F238E27FC236}">
                      <a16:creationId xmlns:a16="http://schemas.microsoft.com/office/drawing/2014/main" id="{C8692B2F-1FA6-4942-9042-723B32B9B686}"/>
                    </a:ext>
                  </a:extLst>
                </p:cNvPr>
                <p:cNvSpPr/>
                <p:nvPr/>
              </p:nvSpPr>
              <p:spPr>
                <a:xfrm>
                  <a:off x="5665147" y="3632601"/>
                  <a:ext cx="84971" cy="84971"/>
                </a:xfrm>
                <a:custGeom>
                  <a:avLst/>
                  <a:gdLst>
                    <a:gd name="connsiteX0" fmla="*/ 45648 w 84971"/>
                    <a:gd name="connsiteY0" fmla="*/ 15909 h 84971"/>
                    <a:gd name="connsiteX1" fmla="*/ 69724 w 84971"/>
                    <a:gd name="connsiteY1" fmla="*/ 45649 h 84971"/>
                    <a:gd name="connsiteX2" fmla="*/ 39984 w 84971"/>
                    <a:gd name="connsiteY2" fmla="*/ 69724 h 84971"/>
                    <a:gd name="connsiteX3" fmla="*/ 15909 w 84971"/>
                    <a:gd name="connsiteY3" fmla="*/ 39984 h 84971"/>
                    <a:gd name="connsiteX4" fmla="*/ 45648 w 84971"/>
                    <a:gd name="connsiteY4" fmla="*/ 1590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8" y="15909"/>
                      </a:moveTo>
                      <a:cubicBezTo>
                        <a:pt x="59810" y="17325"/>
                        <a:pt x="71140" y="30071"/>
                        <a:pt x="69724" y="45649"/>
                      </a:cubicBezTo>
                      <a:cubicBezTo>
                        <a:pt x="68308" y="59811"/>
                        <a:pt x="55562" y="71140"/>
                        <a:pt x="39984" y="69724"/>
                      </a:cubicBezTo>
                      <a:cubicBezTo>
                        <a:pt x="25822" y="68308"/>
                        <a:pt x="14493" y="55562"/>
                        <a:pt x="15909" y="39984"/>
                      </a:cubicBezTo>
                      <a:cubicBezTo>
                        <a:pt x="18741" y="25822"/>
                        <a:pt x="31487" y="14493"/>
                        <a:pt x="45648" y="1590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79" name="Freeform: Shape 2578">
                  <a:extLst>
                    <a:ext uri="{FF2B5EF4-FFF2-40B4-BE49-F238E27FC236}">
                      <a16:creationId xmlns:a16="http://schemas.microsoft.com/office/drawing/2014/main" id="{C0CF7110-0A6E-419B-848D-D8E4E8EDA573}"/>
                    </a:ext>
                  </a:extLst>
                </p:cNvPr>
                <p:cNvSpPr/>
                <p:nvPr/>
              </p:nvSpPr>
              <p:spPr>
                <a:xfrm>
                  <a:off x="5717485" y="3309829"/>
                  <a:ext cx="56648" cy="56648"/>
                </a:xfrm>
                <a:custGeom>
                  <a:avLst/>
                  <a:gdLst>
                    <a:gd name="connsiteX0" fmla="*/ 32965 w 56647"/>
                    <a:gd name="connsiteY0" fmla="*/ 15789 h 56647"/>
                    <a:gd name="connsiteX1" fmla="*/ 47127 w 56647"/>
                    <a:gd name="connsiteY1" fmla="*/ 32783 h 56647"/>
                    <a:gd name="connsiteX2" fmla="*/ 30132 w 56647"/>
                    <a:gd name="connsiteY2" fmla="*/ 46945 h 56647"/>
                    <a:gd name="connsiteX3" fmla="*/ 15970 w 56647"/>
                    <a:gd name="connsiteY3" fmla="*/ 29951 h 56647"/>
                    <a:gd name="connsiteX4" fmla="*/ 32965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5" y="15789"/>
                      </a:moveTo>
                      <a:cubicBezTo>
                        <a:pt x="41462" y="17205"/>
                        <a:pt x="48543" y="24286"/>
                        <a:pt x="47127" y="32783"/>
                      </a:cubicBezTo>
                      <a:cubicBezTo>
                        <a:pt x="45710" y="41280"/>
                        <a:pt x="38630" y="48361"/>
                        <a:pt x="30132" y="46945"/>
                      </a:cubicBezTo>
                      <a:cubicBezTo>
                        <a:pt x="21635" y="45529"/>
                        <a:pt x="14554" y="38448"/>
                        <a:pt x="15970" y="29951"/>
                      </a:cubicBezTo>
                      <a:cubicBezTo>
                        <a:pt x="15970" y="21454"/>
                        <a:pt x="23051" y="15789"/>
                        <a:pt x="32965"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80" name="Freeform: Shape 2579">
                  <a:extLst>
                    <a:ext uri="{FF2B5EF4-FFF2-40B4-BE49-F238E27FC236}">
                      <a16:creationId xmlns:a16="http://schemas.microsoft.com/office/drawing/2014/main" id="{D4793AE3-2A1C-4703-B361-37D603219BFC}"/>
                    </a:ext>
                  </a:extLst>
                </p:cNvPr>
                <p:cNvSpPr/>
                <p:nvPr/>
              </p:nvSpPr>
              <p:spPr>
                <a:xfrm>
                  <a:off x="5394593" y="3714678"/>
                  <a:ext cx="56648" cy="56648"/>
                </a:xfrm>
                <a:custGeom>
                  <a:avLst/>
                  <a:gdLst>
                    <a:gd name="connsiteX0" fmla="*/ 32964 w 56647"/>
                    <a:gd name="connsiteY0" fmla="*/ 15970 h 56647"/>
                    <a:gd name="connsiteX1" fmla="*/ 47126 w 56647"/>
                    <a:gd name="connsiteY1" fmla="*/ 32965 h 56647"/>
                    <a:gd name="connsiteX2" fmla="*/ 30132 w 56647"/>
                    <a:gd name="connsiteY2" fmla="*/ 47127 h 56647"/>
                    <a:gd name="connsiteX3" fmla="*/ 15970 w 56647"/>
                    <a:gd name="connsiteY3" fmla="*/ 30132 h 56647"/>
                    <a:gd name="connsiteX4" fmla="*/ 32964 w 56647"/>
                    <a:gd name="connsiteY4" fmla="*/ 1597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4" y="15970"/>
                      </a:moveTo>
                      <a:cubicBezTo>
                        <a:pt x="41462" y="17386"/>
                        <a:pt x="48543" y="24467"/>
                        <a:pt x="47126" y="32965"/>
                      </a:cubicBezTo>
                      <a:cubicBezTo>
                        <a:pt x="45710" y="41462"/>
                        <a:pt x="38630" y="48543"/>
                        <a:pt x="30132" y="47127"/>
                      </a:cubicBezTo>
                      <a:cubicBezTo>
                        <a:pt x="21635" y="45710"/>
                        <a:pt x="14554" y="38629"/>
                        <a:pt x="15970" y="30132"/>
                      </a:cubicBezTo>
                      <a:cubicBezTo>
                        <a:pt x="15970" y="21635"/>
                        <a:pt x="24468" y="14554"/>
                        <a:pt x="32964" y="1597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81" name="Freeform: Shape 2580">
                  <a:extLst>
                    <a:ext uri="{FF2B5EF4-FFF2-40B4-BE49-F238E27FC236}">
                      <a16:creationId xmlns:a16="http://schemas.microsoft.com/office/drawing/2014/main" id="{516D49FA-9E1A-4D55-BDD0-AEDB5803D8A5}"/>
                    </a:ext>
                  </a:extLst>
                </p:cNvPr>
                <p:cNvSpPr/>
                <p:nvPr/>
              </p:nvSpPr>
              <p:spPr>
                <a:xfrm>
                  <a:off x="5321132" y="3561911"/>
                  <a:ext cx="42486" cy="42486"/>
                </a:xfrm>
                <a:custGeom>
                  <a:avLst/>
                  <a:gdLst>
                    <a:gd name="connsiteX0" fmla="*/ 25703 w 42485"/>
                    <a:gd name="connsiteY0" fmla="*/ 15789 h 42485"/>
                    <a:gd name="connsiteX1" fmla="*/ 34200 w 42485"/>
                    <a:gd name="connsiteY1" fmla="*/ 25702 h 42485"/>
                    <a:gd name="connsiteX2" fmla="*/ 24286 w 42485"/>
                    <a:gd name="connsiteY2" fmla="*/ 34200 h 42485"/>
                    <a:gd name="connsiteX3" fmla="*/ 15789 w 42485"/>
                    <a:gd name="connsiteY3" fmla="*/ 24286 h 42485"/>
                    <a:gd name="connsiteX4" fmla="*/ 25703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5789"/>
                      </a:moveTo>
                      <a:cubicBezTo>
                        <a:pt x="31367" y="15789"/>
                        <a:pt x="34200" y="21454"/>
                        <a:pt x="34200" y="25702"/>
                      </a:cubicBezTo>
                      <a:cubicBezTo>
                        <a:pt x="34200" y="31367"/>
                        <a:pt x="29951" y="34200"/>
                        <a:pt x="24286" y="34200"/>
                      </a:cubicBezTo>
                      <a:cubicBezTo>
                        <a:pt x="18622" y="34200"/>
                        <a:pt x="15789" y="28535"/>
                        <a:pt x="15789" y="24286"/>
                      </a:cubicBezTo>
                      <a:cubicBezTo>
                        <a:pt x="15789" y="20038"/>
                        <a:pt x="21454" y="15789"/>
                        <a:pt x="25703"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82" name="Freeform: Shape 2581">
                  <a:extLst>
                    <a:ext uri="{FF2B5EF4-FFF2-40B4-BE49-F238E27FC236}">
                      <a16:creationId xmlns:a16="http://schemas.microsoft.com/office/drawing/2014/main" id="{F91F31B4-C822-45EB-8436-F2FFA1BC46F8}"/>
                    </a:ext>
                  </a:extLst>
                </p:cNvPr>
                <p:cNvSpPr/>
                <p:nvPr/>
              </p:nvSpPr>
              <p:spPr>
                <a:xfrm>
                  <a:off x="5874863" y="3386029"/>
                  <a:ext cx="42486" cy="42486"/>
                </a:xfrm>
                <a:custGeom>
                  <a:avLst/>
                  <a:gdLst>
                    <a:gd name="connsiteX0" fmla="*/ 25703 w 42485"/>
                    <a:gd name="connsiteY0" fmla="*/ 16064 h 42485"/>
                    <a:gd name="connsiteX1" fmla="*/ 34199 w 42485"/>
                    <a:gd name="connsiteY1" fmla="*/ 25977 h 42485"/>
                    <a:gd name="connsiteX2" fmla="*/ 24286 w 42485"/>
                    <a:gd name="connsiteY2" fmla="*/ 34474 h 42485"/>
                    <a:gd name="connsiteX3" fmla="*/ 15789 w 42485"/>
                    <a:gd name="connsiteY3" fmla="*/ 24561 h 42485"/>
                    <a:gd name="connsiteX4" fmla="*/ 25703 w 42485"/>
                    <a:gd name="connsiteY4" fmla="*/ 160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4"/>
                      </a:moveTo>
                      <a:cubicBezTo>
                        <a:pt x="29951" y="16064"/>
                        <a:pt x="34199" y="20312"/>
                        <a:pt x="34199" y="25977"/>
                      </a:cubicBezTo>
                      <a:cubicBezTo>
                        <a:pt x="34199" y="30225"/>
                        <a:pt x="29951" y="34474"/>
                        <a:pt x="24286" y="34474"/>
                      </a:cubicBezTo>
                      <a:cubicBezTo>
                        <a:pt x="20037" y="34474"/>
                        <a:pt x="15789" y="30225"/>
                        <a:pt x="15789" y="24561"/>
                      </a:cubicBezTo>
                      <a:cubicBezTo>
                        <a:pt x="17205" y="18896"/>
                        <a:pt x="21454" y="14647"/>
                        <a:pt x="25703" y="160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83" name="Freeform: Shape 2582">
                  <a:extLst>
                    <a:ext uri="{FF2B5EF4-FFF2-40B4-BE49-F238E27FC236}">
                      <a16:creationId xmlns:a16="http://schemas.microsoft.com/office/drawing/2014/main" id="{A8E3D48E-D637-4730-90DF-3B3C0400600B}"/>
                    </a:ext>
                  </a:extLst>
                </p:cNvPr>
                <p:cNvSpPr/>
                <p:nvPr/>
              </p:nvSpPr>
              <p:spPr>
                <a:xfrm>
                  <a:off x="6062998" y="3354929"/>
                  <a:ext cx="56648" cy="56648"/>
                </a:xfrm>
                <a:custGeom>
                  <a:avLst/>
                  <a:gdLst>
                    <a:gd name="connsiteX0" fmla="*/ 30169 w 56647"/>
                    <a:gd name="connsiteY0" fmla="*/ 16007 h 56647"/>
                    <a:gd name="connsiteX1" fmla="*/ 41499 w 56647"/>
                    <a:gd name="connsiteY1" fmla="*/ 30169 h 56647"/>
                    <a:gd name="connsiteX2" fmla="*/ 27337 w 56647"/>
                    <a:gd name="connsiteY2" fmla="*/ 41499 h 56647"/>
                    <a:gd name="connsiteX3" fmla="*/ 16007 w 56647"/>
                    <a:gd name="connsiteY3" fmla="*/ 27337 h 56647"/>
                    <a:gd name="connsiteX4" fmla="*/ 30169 w 56647"/>
                    <a:gd name="connsiteY4" fmla="*/ 1600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0169" y="16007"/>
                      </a:moveTo>
                      <a:cubicBezTo>
                        <a:pt x="37250" y="16007"/>
                        <a:pt x="42915" y="23088"/>
                        <a:pt x="41499" y="30169"/>
                      </a:cubicBezTo>
                      <a:cubicBezTo>
                        <a:pt x="41499" y="37250"/>
                        <a:pt x="34418" y="42915"/>
                        <a:pt x="27337" y="41499"/>
                      </a:cubicBezTo>
                      <a:cubicBezTo>
                        <a:pt x="20256" y="41499"/>
                        <a:pt x="14592" y="34418"/>
                        <a:pt x="16007" y="27337"/>
                      </a:cubicBezTo>
                      <a:cubicBezTo>
                        <a:pt x="16007" y="20256"/>
                        <a:pt x="23088" y="14591"/>
                        <a:pt x="30169" y="1600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84" name="Freeform: Shape 2583">
                  <a:extLst>
                    <a:ext uri="{FF2B5EF4-FFF2-40B4-BE49-F238E27FC236}">
                      <a16:creationId xmlns:a16="http://schemas.microsoft.com/office/drawing/2014/main" id="{0F5B9344-B73C-4194-884F-0DB41A34849A}"/>
                    </a:ext>
                  </a:extLst>
                </p:cNvPr>
                <p:cNvSpPr/>
                <p:nvPr/>
              </p:nvSpPr>
              <p:spPr>
                <a:xfrm>
                  <a:off x="5900235" y="3481069"/>
                  <a:ext cx="84971" cy="84971"/>
                </a:xfrm>
                <a:custGeom>
                  <a:avLst/>
                  <a:gdLst>
                    <a:gd name="connsiteX0" fmla="*/ 45649 w 84971"/>
                    <a:gd name="connsiteY0" fmla="*/ 15909 h 84971"/>
                    <a:gd name="connsiteX1" fmla="*/ 71140 w 84971"/>
                    <a:gd name="connsiteY1" fmla="*/ 45648 h 84971"/>
                    <a:gd name="connsiteX2" fmla="*/ 41400 w 84971"/>
                    <a:gd name="connsiteY2" fmla="*/ 71140 h 84971"/>
                    <a:gd name="connsiteX3" fmla="*/ 15908 w 84971"/>
                    <a:gd name="connsiteY3" fmla="*/ 41400 h 84971"/>
                    <a:gd name="connsiteX4" fmla="*/ 45649 w 84971"/>
                    <a:gd name="connsiteY4" fmla="*/ 1590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9" y="15909"/>
                      </a:moveTo>
                      <a:cubicBezTo>
                        <a:pt x="61227" y="17325"/>
                        <a:pt x="72556" y="30070"/>
                        <a:pt x="71140" y="45648"/>
                      </a:cubicBezTo>
                      <a:cubicBezTo>
                        <a:pt x="69724" y="61227"/>
                        <a:pt x="56978" y="72556"/>
                        <a:pt x="41400" y="71140"/>
                      </a:cubicBezTo>
                      <a:cubicBezTo>
                        <a:pt x="25822" y="69724"/>
                        <a:pt x="14493" y="56978"/>
                        <a:pt x="15908" y="41400"/>
                      </a:cubicBezTo>
                      <a:cubicBezTo>
                        <a:pt x="15908" y="25822"/>
                        <a:pt x="30070" y="14492"/>
                        <a:pt x="45649" y="1590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85" name="Freeform: Shape 2584">
                  <a:extLst>
                    <a:ext uri="{FF2B5EF4-FFF2-40B4-BE49-F238E27FC236}">
                      <a16:creationId xmlns:a16="http://schemas.microsoft.com/office/drawing/2014/main" id="{6BD214FB-9D68-4A75-83F2-31D9991A093C}"/>
                    </a:ext>
                  </a:extLst>
                </p:cNvPr>
                <p:cNvSpPr/>
                <p:nvPr/>
              </p:nvSpPr>
              <p:spPr>
                <a:xfrm>
                  <a:off x="5767233" y="3709195"/>
                  <a:ext cx="42486" cy="42486"/>
                </a:xfrm>
                <a:custGeom>
                  <a:avLst/>
                  <a:gdLst>
                    <a:gd name="connsiteX0" fmla="*/ 25703 w 42485"/>
                    <a:gd name="connsiteY0" fmla="*/ 15789 h 42485"/>
                    <a:gd name="connsiteX1" fmla="*/ 34200 w 42485"/>
                    <a:gd name="connsiteY1" fmla="*/ 25703 h 42485"/>
                    <a:gd name="connsiteX2" fmla="*/ 24286 w 42485"/>
                    <a:gd name="connsiteY2" fmla="*/ 34200 h 42485"/>
                    <a:gd name="connsiteX3" fmla="*/ 15789 w 42485"/>
                    <a:gd name="connsiteY3" fmla="*/ 24286 h 42485"/>
                    <a:gd name="connsiteX4" fmla="*/ 25703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5789"/>
                      </a:moveTo>
                      <a:cubicBezTo>
                        <a:pt x="29951" y="15789"/>
                        <a:pt x="34200" y="20038"/>
                        <a:pt x="34200" y="25703"/>
                      </a:cubicBezTo>
                      <a:cubicBezTo>
                        <a:pt x="34200" y="29951"/>
                        <a:pt x="29951" y="34200"/>
                        <a:pt x="24286" y="34200"/>
                      </a:cubicBezTo>
                      <a:cubicBezTo>
                        <a:pt x="20038" y="34200"/>
                        <a:pt x="15789" y="29951"/>
                        <a:pt x="15789" y="24286"/>
                      </a:cubicBezTo>
                      <a:cubicBezTo>
                        <a:pt x="17205" y="20038"/>
                        <a:pt x="21454" y="15789"/>
                        <a:pt x="25703"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86" name="Freeform: Shape 2585">
                  <a:extLst>
                    <a:ext uri="{FF2B5EF4-FFF2-40B4-BE49-F238E27FC236}">
                      <a16:creationId xmlns:a16="http://schemas.microsoft.com/office/drawing/2014/main" id="{8AF083D4-5F56-4509-A8FC-2966386EF324}"/>
                    </a:ext>
                  </a:extLst>
                </p:cNvPr>
                <p:cNvSpPr/>
                <p:nvPr/>
              </p:nvSpPr>
              <p:spPr>
                <a:xfrm>
                  <a:off x="5619949" y="3269901"/>
                  <a:ext cx="42486" cy="42486"/>
                </a:xfrm>
                <a:custGeom>
                  <a:avLst/>
                  <a:gdLst>
                    <a:gd name="connsiteX0" fmla="*/ 25703 w 42485"/>
                    <a:gd name="connsiteY0" fmla="*/ 16063 h 42485"/>
                    <a:gd name="connsiteX1" fmla="*/ 34199 w 42485"/>
                    <a:gd name="connsiteY1" fmla="*/ 25977 h 42485"/>
                    <a:gd name="connsiteX2" fmla="*/ 24286 w 42485"/>
                    <a:gd name="connsiteY2" fmla="*/ 34474 h 42485"/>
                    <a:gd name="connsiteX3" fmla="*/ 15789 w 42485"/>
                    <a:gd name="connsiteY3" fmla="*/ 24561 h 42485"/>
                    <a:gd name="connsiteX4" fmla="*/ 25703 w 42485"/>
                    <a:gd name="connsiteY4" fmla="*/ 1606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3"/>
                      </a:moveTo>
                      <a:cubicBezTo>
                        <a:pt x="29951" y="16063"/>
                        <a:pt x="34199" y="20312"/>
                        <a:pt x="34199" y="25977"/>
                      </a:cubicBezTo>
                      <a:cubicBezTo>
                        <a:pt x="34199" y="30225"/>
                        <a:pt x="29951" y="34474"/>
                        <a:pt x="24286" y="34474"/>
                      </a:cubicBezTo>
                      <a:cubicBezTo>
                        <a:pt x="20037" y="34474"/>
                        <a:pt x="15789" y="30225"/>
                        <a:pt x="15789" y="24561"/>
                      </a:cubicBezTo>
                      <a:cubicBezTo>
                        <a:pt x="15789" y="18896"/>
                        <a:pt x="20037" y="14647"/>
                        <a:pt x="25703" y="1606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87" name="Freeform: Shape 2586">
                  <a:extLst>
                    <a:ext uri="{FF2B5EF4-FFF2-40B4-BE49-F238E27FC236}">
                      <a16:creationId xmlns:a16="http://schemas.microsoft.com/office/drawing/2014/main" id="{6D1FED2A-5220-481E-873F-EBBA4F6A036A}"/>
                    </a:ext>
                  </a:extLst>
                </p:cNvPr>
                <p:cNvSpPr/>
                <p:nvPr/>
              </p:nvSpPr>
              <p:spPr>
                <a:xfrm>
                  <a:off x="5761568" y="2873642"/>
                  <a:ext cx="70810" cy="70810"/>
                </a:xfrm>
                <a:custGeom>
                  <a:avLst/>
                  <a:gdLst>
                    <a:gd name="connsiteX0" fmla="*/ 41280 w 70809"/>
                    <a:gd name="connsiteY0" fmla="*/ 66772 h 70809"/>
                    <a:gd name="connsiteX1" fmla="*/ 66772 w 70809"/>
                    <a:gd name="connsiteY1" fmla="*/ 41280 h 70809"/>
                    <a:gd name="connsiteX2" fmla="*/ 41280 w 70809"/>
                    <a:gd name="connsiteY2" fmla="*/ 15789 h 70809"/>
                    <a:gd name="connsiteX3" fmla="*/ 15789 w 70809"/>
                    <a:gd name="connsiteY3" fmla="*/ 41280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2"/>
                        <a:pt x="66772" y="41280"/>
                      </a:cubicBezTo>
                      <a:cubicBezTo>
                        <a:pt x="66772" y="27119"/>
                        <a:pt x="55442" y="15789"/>
                        <a:pt x="41280" y="15789"/>
                      </a:cubicBezTo>
                      <a:cubicBezTo>
                        <a:pt x="27118" y="15789"/>
                        <a:pt x="15789" y="27119"/>
                        <a:pt x="15789" y="41280"/>
                      </a:cubicBezTo>
                      <a:cubicBezTo>
                        <a:pt x="15789" y="55442"/>
                        <a:pt x="27118" y="66772"/>
                        <a:pt x="41280"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88" name="Freeform: Shape 2587">
                  <a:extLst>
                    <a:ext uri="{FF2B5EF4-FFF2-40B4-BE49-F238E27FC236}">
                      <a16:creationId xmlns:a16="http://schemas.microsoft.com/office/drawing/2014/main" id="{A9E3AF15-C098-45CA-8E46-AA7A0AB5700D}"/>
                    </a:ext>
                  </a:extLst>
                </p:cNvPr>
                <p:cNvSpPr/>
                <p:nvPr/>
              </p:nvSpPr>
              <p:spPr>
                <a:xfrm>
                  <a:off x="5543474" y="2642803"/>
                  <a:ext cx="56648" cy="56648"/>
                </a:xfrm>
                <a:custGeom>
                  <a:avLst/>
                  <a:gdLst>
                    <a:gd name="connsiteX0" fmla="*/ 46945 w 56647"/>
                    <a:gd name="connsiteY0" fmla="*/ 31367 h 56647"/>
                    <a:gd name="connsiteX1" fmla="*/ 31367 w 56647"/>
                    <a:gd name="connsiteY1" fmla="*/ 46945 h 56647"/>
                    <a:gd name="connsiteX2" fmla="*/ 15789 w 56647"/>
                    <a:gd name="connsiteY2" fmla="*/ 31367 h 56647"/>
                    <a:gd name="connsiteX3" fmla="*/ 31367 w 56647"/>
                    <a:gd name="connsiteY3" fmla="*/ 15789 h 56647"/>
                    <a:gd name="connsiteX4" fmla="*/ 46945 w 56647"/>
                    <a:gd name="connsiteY4" fmla="*/ 3136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46945" y="31367"/>
                      </a:moveTo>
                      <a:cubicBezTo>
                        <a:pt x="46945" y="39971"/>
                        <a:pt x="39970" y="46945"/>
                        <a:pt x="31367" y="46945"/>
                      </a:cubicBezTo>
                      <a:cubicBezTo>
                        <a:pt x="22763" y="46945"/>
                        <a:pt x="15789" y="39971"/>
                        <a:pt x="15789" y="31367"/>
                      </a:cubicBezTo>
                      <a:cubicBezTo>
                        <a:pt x="15789" y="22764"/>
                        <a:pt x="22763" y="15789"/>
                        <a:pt x="31367" y="15789"/>
                      </a:cubicBezTo>
                      <a:cubicBezTo>
                        <a:pt x="39970" y="15789"/>
                        <a:pt x="46945" y="22764"/>
                        <a:pt x="46945" y="3136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89" name="Freeform: Shape 2588">
                  <a:extLst>
                    <a:ext uri="{FF2B5EF4-FFF2-40B4-BE49-F238E27FC236}">
                      <a16:creationId xmlns:a16="http://schemas.microsoft.com/office/drawing/2014/main" id="{DDE95BAE-8FE3-42CE-A731-112FFEAE7B29}"/>
                    </a:ext>
                  </a:extLst>
                </p:cNvPr>
                <p:cNvSpPr/>
                <p:nvPr/>
              </p:nvSpPr>
              <p:spPr>
                <a:xfrm>
                  <a:off x="5525064" y="2719278"/>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1" y="86599"/>
                        <a:pt x="86599" y="71020"/>
                        <a:pt x="86599" y="51194"/>
                      </a:cubicBezTo>
                      <a:cubicBezTo>
                        <a:pt x="86599" y="31367"/>
                        <a:pt x="71021" y="15789"/>
                        <a:pt x="51194" y="15789"/>
                      </a:cubicBezTo>
                      <a:cubicBezTo>
                        <a:pt x="31367" y="15789"/>
                        <a:pt x="15789" y="31367"/>
                        <a:pt x="15789" y="51194"/>
                      </a:cubicBezTo>
                      <a:cubicBezTo>
                        <a:pt x="15789" y="71020"/>
                        <a:pt x="31367" y="86599"/>
                        <a:pt x="51194" y="8659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90" name="Freeform: Shape 2589">
                  <a:extLst>
                    <a:ext uri="{FF2B5EF4-FFF2-40B4-BE49-F238E27FC236}">
                      <a16:creationId xmlns:a16="http://schemas.microsoft.com/office/drawing/2014/main" id="{2AC3196F-20E2-4804-B7EE-0A5FAB995E1D}"/>
                    </a:ext>
                  </a:extLst>
                </p:cNvPr>
                <p:cNvSpPr/>
                <p:nvPr/>
              </p:nvSpPr>
              <p:spPr>
                <a:xfrm>
                  <a:off x="5505237" y="2521011"/>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1" y="49777"/>
                        <a:pt x="49778" y="42697"/>
                        <a:pt x="49778" y="32783"/>
                      </a:cubicBezTo>
                      <a:cubicBezTo>
                        <a:pt x="49778" y="24286"/>
                        <a:pt x="42697" y="15789"/>
                        <a:pt x="32783" y="15789"/>
                      </a:cubicBezTo>
                      <a:cubicBezTo>
                        <a:pt x="22870" y="15789"/>
                        <a:pt x="15789" y="22870"/>
                        <a:pt x="15789" y="32783"/>
                      </a:cubicBezTo>
                      <a:cubicBezTo>
                        <a:pt x="17205" y="42697"/>
                        <a:pt x="24286"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91" name="Freeform: Shape 2590">
                  <a:extLst>
                    <a:ext uri="{FF2B5EF4-FFF2-40B4-BE49-F238E27FC236}">
                      <a16:creationId xmlns:a16="http://schemas.microsoft.com/office/drawing/2014/main" id="{C667F9E1-F5B0-4F63-909D-AF82A6654798}"/>
                    </a:ext>
                  </a:extLst>
                </p:cNvPr>
                <p:cNvSpPr/>
                <p:nvPr/>
              </p:nvSpPr>
              <p:spPr>
                <a:xfrm>
                  <a:off x="5628446" y="2750434"/>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92" name="Freeform: Shape 2591">
                  <a:extLst>
                    <a:ext uri="{FF2B5EF4-FFF2-40B4-BE49-F238E27FC236}">
                      <a16:creationId xmlns:a16="http://schemas.microsoft.com/office/drawing/2014/main" id="{3B5B411B-9D4C-498F-A3D0-7F0A573BE2A0}"/>
                    </a:ext>
                  </a:extLst>
                </p:cNvPr>
                <p:cNvSpPr/>
                <p:nvPr/>
              </p:nvSpPr>
              <p:spPr>
                <a:xfrm>
                  <a:off x="5728996" y="2504017"/>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1280"/>
                        <a:pt x="49778" y="32783"/>
                      </a:cubicBezTo>
                      <a:cubicBezTo>
                        <a:pt x="49778" y="22870"/>
                        <a:pt x="41280" y="15789"/>
                        <a:pt x="32783" y="15789"/>
                      </a:cubicBezTo>
                      <a:cubicBezTo>
                        <a:pt x="22870" y="15789"/>
                        <a:pt x="15789" y="24286"/>
                        <a:pt x="15789" y="32783"/>
                      </a:cubicBezTo>
                      <a:cubicBezTo>
                        <a:pt x="15789" y="41280"/>
                        <a:pt x="22870"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93" name="Freeform: Shape 2592">
                  <a:extLst>
                    <a:ext uri="{FF2B5EF4-FFF2-40B4-BE49-F238E27FC236}">
                      <a16:creationId xmlns:a16="http://schemas.microsoft.com/office/drawing/2014/main" id="{DD6BB834-E744-4454-83D8-F46B03A48B24}"/>
                    </a:ext>
                  </a:extLst>
                </p:cNvPr>
                <p:cNvSpPr/>
                <p:nvPr/>
              </p:nvSpPr>
              <p:spPr>
                <a:xfrm>
                  <a:off x="5736077" y="2679624"/>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94" name="Freeform: Shape 2593">
                  <a:extLst>
                    <a:ext uri="{FF2B5EF4-FFF2-40B4-BE49-F238E27FC236}">
                      <a16:creationId xmlns:a16="http://schemas.microsoft.com/office/drawing/2014/main" id="{A3A982F5-CD59-4FE6-86EE-69346CFA3775}"/>
                    </a:ext>
                  </a:extLst>
                </p:cNvPr>
                <p:cNvSpPr/>
                <p:nvPr/>
              </p:nvSpPr>
              <p:spPr>
                <a:xfrm>
                  <a:off x="5561885" y="2556416"/>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1454"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95" name="Freeform: Shape 2594">
                  <a:extLst>
                    <a:ext uri="{FF2B5EF4-FFF2-40B4-BE49-F238E27FC236}">
                      <a16:creationId xmlns:a16="http://schemas.microsoft.com/office/drawing/2014/main" id="{277A144D-80FF-4FBE-AA45-A7CBBCB7456E}"/>
                    </a:ext>
                  </a:extLst>
                </p:cNvPr>
                <p:cNvSpPr/>
                <p:nvPr/>
              </p:nvSpPr>
              <p:spPr>
                <a:xfrm>
                  <a:off x="5821048" y="2573410"/>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1454"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96" name="Freeform: Shape 2595">
                  <a:extLst>
                    <a:ext uri="{FF2B5EF4-FFF2-40B4-BE49-F238E27FC236}">
                      <a16:creationId xmlns:a16="http://schemas.microsoft.com/office/drawing/2014/main" id="{31D990F4-42D9-4357-B857-A3FB97885F60}"/>
                    </a:ext>
                  </a:extLst>
                </p:cNvPr>
                <p:cNvSpPr/>
                <p:nvPr/>
              </p:nvSpPr>
              <p:spPr>
                <a:xfrm>
                  <a:off x="5651105" y="2723526"/>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97" name="Freeform: Shape 2596">
                  <a:extLst>
                    <a:ext uri="{FF2B5EF4-FFF2-40B4-BE49-F238E27FC236}">
                      <a16:creationId xmlns:a16="http://schemas.microsoft.com/office/drawing/2014/main" id="{EB75D140-9726-4B15-8EDA-E187F84D7D3D}"/>
                    </a:ext>
                  </a:extLst>
                </p:cNvPr>
                <p:cNvSpPr/>
                <p:nvPr/>
              </p:nvSpPr>
              <p:spPr>
                <a:xfrm>
                  <a:off x="5407366" y="3217777"/>
                  <a:ext cx="70810" cy="70810"/>
                </a:xfrm>
                <a:custGeom>
                  <a:avLst/>
                  <a:gdLst>
                    <a:gd name="connsiteX0" fmla="*/ 40018 w 70809"/>
                    <a:gd name="connsiteY0" fmla="*/ 15789 h 70809"/>
                    <a:gd name="connsiteX1" fmla="*/ 59845 w 70809"/>
                    <a:gd name="connsiteY1" fmla="*/ 39864 h 70809"/>
                    <a:gd name="connsiteX2" fmla="*/ 35769 w 70809"/>
                    <a:gd name="connsiteY2" fmla="*/ 59691 h 70809"/>
                    <a:gd name="connsiteX3" fmla="*/ 15943 w 70809"/>
                    <a:gd name="connsiteY3" fmla="*/ 35616 h 70809"/>
                    <a:gd name="connsiteX4" fmla="*/ 40018 w 70809"/>
                    <a:gd name="connsiteY4" fmla="*/ 1578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789"/>
                      </a:moveTo>
                      <a:cubicBezTo>
                        <a:pt x="52764" y="17205"/>
                        <a:pt x="61261" y="27119"/>
                        <a:pt x="59845" y="39864"/>
                      </a:cubicBezTo>
                      <a:cubicBezTo>
                        <a:pt x="58429" y="52610"/>
                        <a:pt x="48515" y="61107"/>
                        <a:pt x="35769" y="59691"/>
                      </a:cubicBezTo>
                      <a:cubicBezTo>
                        <a:pt x="23024" y="58275"/>
                        <a:pt x="14527" y="48361"/>
                        <a:pt x="15943" y="35616"/>
                      </a:cubicBezTo>
                      <a:cubicBezTo>
                        <a:pt x="15943" y="24286"/>
                        <a:pt x="27272" y="15789"/>
                        <a:pt x="40018"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98" name="Freeform: Shape 2597">
                  <a:extLst>
                    <a:ext uri="{FF2B5EF4-FFF2-40B4-BE49-F238E27FC236}">
                      <a16:creationId xmlns:a16="http://schemas.microsoft.com/office/drawing/2014/main" id="{EA550274-6A4E-4631-AB0D-29049CFC64B0}"/>
                    </a:ext>
                  </a:extLst>
                </p:cNvPr>
                <p:cNvSpPr/>
                <p:nvPr/>
              </p:nvSpPr>
              <p:spPr>
                <a:xfrm>
                  <a:off x="5529313" y="3318326"/>
                  <a:ext cx="42486" cy="42486"/>
                </a:xfrm>
                <a:custGeom>
                  <a:avLst/>
                  <a:gdLst>
                    <a:gd name="connsiteX0" fmla="*/ 25702 w 42485"/>
                    <a:gd name="connsiteY0" fmla="*/ 15789 h 42485"/>
                    <a:gd name="connsiteX1" fmla="*/ 34199 w 42485"/>
                    <a:gd name="connsiteY1" fmla="*/ 25702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31367" y="15789"/>
                        <a:pt x="34199" y="21454"/>
                        <a:pt x="34199" y="25702"/>
                      </a:cubicBezTo>
                      <a:cubicBezTo>
                        <a:pt x="34199" y="31367"/>
                        <a:pt x="29951" y="34200"/>
                        <a:pt x="24286" y="34200"/>
                      </a:cubicBezTo>
                      <a:cubicBezTo>
                        <a:pt x="18621" y="34200"/>
                        <a:pt x="15789" y="28535"/>
                        <a:pt x="15789" y="24286"/>
                      </a:cubicBezTo>
                      <a:cubicBezTo>
                        <a:pt x="15789" y="20038"/>
                        <a:pt x="21454" y="15789"/>
                        <a:pt x="25702"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99" name="Freeform: Shape 2598">
                  <a:extLst>
                    <a:ext uri="{FF2B5EF4-FFF2-40B4-BE49-F238E27FC236}">
                      <a16:creationId xmlns:a16="http://schemas.microsoft.com/office/drawing/2014/main" id="{9E080557-A832-409F-8077-730774942C01}"/>
                    </a:ext>
                  </a:extLst>
                </p:cNvPr>
                <p:cNvSpPr/>
                <p:nvPr/>
              </p:nvSpPr>
              <p:spPr>
                <a:xfrm>
                  <a:off x="5319609" y="3346288"/>
                  <a:ext cx="84971" cy="84971"/>
                </a:xfrm>
                <a:custGeom>
                  <a:avLst/>
                  <a:gdLst>
                    <a:gd name="connsiteX0" fmla="*/ 51301 w 84971"/>
                    <a:gd name="connsiteY0" fmla="*/ 16151 h 84971"/>
                    <a:gd name="connsiteX1" fmla="*/ 81041 w 84971"/>
                    <a:gd name="connsiteY1" fmla="*/ 51556 h 84971"/>
                    <a:gd name="connsiteX2" fmla="*/ 45636 w 84971"/>
                    <a:gd name="connsiteY2" fmla="*/ 81295 h 84971"/>
                    <a:gd name="connsiteX3" fmla="*/ 15896 w 84971"/>
                    <a:gd name="connsiteY3" fmla="*/ 45891 h 84971"/>
                    <a:gd name="connsiteX4" fmla="*/ 51301 w 84971"/>
                    <a:gd name="connsiteY4" fmla="*/ 16151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51301" y="16151"/>
                      </a:moveTo>
                      <a:cubicBezTo>
                        <a:pt x="69712" y="17567"/>
                        <a:pt x="82457" y="34561"/>
                        <a:pt x="81041" y="51556"/>
                      </a:cubicBezTo>
                      <a:cubicBezTo>
                        <a:pt x="79625" y="69966"/>
                        <a:pt x="62631" y="82712"/>
                        <a:pt x="45636" y="81295"/>
                      </a:cubicBezTo>
                      <a:cubicBezTo>
                        <a:pt x="27226" y="79879"/>
                        <a:pt x="14480" y="64301"/>
                        <a:pt x="15896" y="45891"/>
                      </a:cubicBezTo>
                      <a:cubicBezTo>
                        <a:pt x="17313" y="27480"/>
                        <a:pt x="32891" y="13318"/>
                        <a:pt x="51301" y="1615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00" name="Freeform: Shape 2599">
                  <a:extLst>
                    <a:ext uri="{FF2B5EF4-FFF2-40B4-BE49-F238E27FC236}">
                      <a16:creationId xmlns:a16="http://schemas.microsoft.com/office/drawing/2014/main" id="{E8500CE6-2AA7-40C2-9182-FB8C29C25AD3}"/>
                    </a:ext>
                  </a:extLst>
                </p:cNvPr>
                <p:cNvSpPr/>
                <p:nvPr/>
              </p:nvSpPr>
              <p:spPr>
                <a:xfrm>
                  <a:off x="5292809" y="3251491"/>
                  <a:ext cx="42486" cy="42486"/>
                </a:xfrm>
                <a:custGeom>
                  <a:avLst/>
                  <a:gdLst>
                    <a:gd name="connsiteX0" fmla="*/ 25703 w 42485"/>
                    <a:gd name="connsiteY0" fmla="*/ 16064 h 42485"/>
                    <a:gd name="connsiteX1" fmla="*/ 34200 w 42485"/>
                    <a:gd name="connsiteY1" fmla="*/ 25977 h 42485"/>
                    <a:gd name="connsiteX2" fmla="*/ 24286 w 42485"/>
                    <a:gd name="connsiteY2" fmla="*/ 34474 h 42485"/>
                    <a:gd name="connsiteX3" fmla="*/ 15789 w 42485"/>
                    <a:gd name="connsiteY3" fmla="*/ 24561 h 42485"/>
                    <a:gd name="connsiteX4" fmla="*/ 25703 w 42485"/>
                    <a:gd name="connsiteY4" fmla="*/ 160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4"/>
                      </a:moveTo>
                      <a:cubicBezTo>
                        <a:pt x="29951" y="16064"/>
                        <a:pt x="34200" y="20312"/>
                        <a:pt x="34200" y="25977"/>
                      </a:cubicBezTo>
                      <a:cubicBezTo>
                        <a:pt x="34200" y="30225"/>
                        <a:pt x="29951" y="34474"/>
                        <a:pt x="24286" y="34474"/>
                      </a:cubicBezTo>
                      <a:cubicBezTo>
                        <a:pt x="20038" y="34474"/>
                        <a:pt x="15789" y="30225"/>
                        <a:pt x="15789" y="24561"/>
                      </a:cubicBezTo>
                      <a:cubicBezTo>
                        <a:pt x="17205" y="18896"/>
                        <a:pt x="21454" y="14647"/>
                        <a:pt x="25703" y="160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01" name="Freeform: Shape 2600">
                  <a:extLst>
                    <a:ext uri="{FF2B5EF4-FFF2-40B4-BE49-F238E27FC236}">
                      <a16:creationId xmlns:a16="http://schemas.microsoft.com/office/drawing/2014/main" id="{463C66F1-A760-4B77-963F-256750A4775A}"/>
                    </a:ext>
                  </a:extLst>
                </p:cNvPr>
                <p:cNvSpPr/>
                <p:nvPr/>
              </p:nvSpPr>
              <p:spPr>
                <a:xfrm>
                  <a:off x="5338127" y="3433038"/>
                  <a:ext cx="42486" cy="42486"/>
                </a:xfrm>
                <a:custGeom>
                  <a:avLst/>
                  <a:gdLst>
                    <a:gd name="connsiteX0" fmla="*/ 25702 w 42485"/>
                    <a:gd name="connsiteY0" fmla="*/ 15789 h 42485"/>
                    <a:gd name="connsiteX1" fmla="*/ 34199 w 42485"/>
                    <a:gd name="connsiteY1" fmla="*/ 25703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29951" y="15789"/>
                        <a:pt x="34199" y="20038"/>
                        <a:pt x="34199" y="25703"/>
                      </a:cubicBezTo>
                      <a:cubicBezTo>
                        <a:pt x="34199" y="29951"/>
                        <a:pt x="29951" y="34200"/>
                        <a:pt x="24286" y="34200"/>
                      </a:cubicBezTo>
                      <a:cubicBezTo>
                        <a:pt x="20037" y="34200"/>
                        <a:pt x="15789" y="29951"/>
                        <a:pt x="15789" y="24286"/>
                      </a:cubicBezTo>
                      <a:cubicBezTo>
                        <a:pt x="15789" y="20038"/>
                        <a:pt x="20037" y="15789"/>
                        <a:pt x="25702"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02" name="Freeform: Shape 2601">
                  <a:extLst>
                    <a:ext uri="{FF2B5EF4-FFF2-40B4-BE49-F238E27FC236}">
                      <a16:creationId xmlns:a16="http://schemas.microsoft.com/office/drawing/2014/main" id="{4A8E70D9-C64C-43B1-8613-6D4FF177DF23}"/>
                    </a:ext>
                  </a:extLst>
                </p:cNvPr>
                <p:cNvSpPr/>
                <p:nvPr/>
              </p:nvSpPr>
              <p:spPr>
                <a:xfrm>
                  <a:off x="5641192" y="2839654"/>
                  <a:ext cx="70810" cy="70810"/>
                </a:xfrm>
                <a:custGeom>
                  <a:avLst/>
                  <a:gdLst>
                    <a:gd name="connsiteX0" fmla="*/ 55442 w 70809"/>
                    <a:gd name="connsiteY0" fmla="*/ 35616 h 70809"/>
                    <a:gd name="connsiteX1" fmla="*/ 35616 w 70809"/>
                    <a:gd name="connsiteY1" fmla="*/ 55442 h 70809"/>
                    <a:gd name="connsiteX2" fmla="*/ 15789 w 70809"/>
                    <a:gd name="connsiteY2" fmla="*/ 35616 h 70809"/>
                    <a:gd name="connsiteX3" fmla="*/ 35616 w 70809"/>
                    <a:gd name="connsiteY3" fmla="*/ 15789 h 70809"/>
                    <a:gd name="connsiteX4" fmla="*/ 55442 w 70809"/>
                    <a:gd name="connsiteY4" fmla="*/ 35616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55442" y="35616"/>
                      </a:moveTo>
                      <a:cubicBezTo>
                        <a:pt x="55442" y="46565"/>
                        <a:pt x="46566" y="55442"/>
                        <a:pt x="35616" y="55442"/>
                      </a:cubicBezTo>
                      <a:cubicBezTo>
                        <a:pt x="24666" y="55442"/>
                        <a:pt x="15789" y="46565"/>
                        <a:pt x="15789" y="35616"/>
                      </a:cubicBezTo>
                      <a:cubicBezTo>
                        <a:pt x="15789" y="24666"/>
                        <a:pt x="24666" y="15789"/>
                        <a:pt x="35616" y="15789"/>
                      </a:cubicBezTo>
                      <a:cubicBezTo>
                        <a:pt x="46566" y="15789"/>
                        <a:pt x="55442" y="24666"/>
                        <a:pt x="5544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03" name="Freeform: Shape 2602">
                  <a:extLst>
                    <a:ext uri="{FF2B5EF4-FFF2-40B4-BE49-F238E27FC236}">
                      <a16:creationId xmlns:a16="http://schemas.microsoft.com/office/drawing/2014/main" id="{EA0A0BD7-0A24-48A8-ADC8-6DC83B54611B}"/>
                    </a:ext>
                  </a:extLst>
                </p:cNvPr>
                <p:cNvSpPr/>
                <p:nvPr/>
              </p:nvSpPr>
              <p:spPr>
                <a:xfrm>
                  <a:off x="5523648" y="2947284"/>
                  <a:ext cx="42486" cy="42486"/>
                </a:xfrm>
                <a:custGeom>
                  <a:avLst/>
                  <a:gdLst>
                    <a:gd name="connsiteX0" fmla="*/ 22870 w 42485"/>
                    <a:gd name="connsiteY0" fmla="*/ 29951 h 42485"/>
                    <a:gd name="connsiteX1" fmla="*/ 29951 w 42485"/>
                    <a:gd name="connsiteY1" fmla="*/ 22870 h 42485"/>
                    <a:gd name="connsiteX2" fmla="*/ 22870 w 42485"/>
                    <a:gd name="connsiteY2" fmla="*/ 15789 h 42485"/>
                    <a:gd name="connsiteX3" fmla="*/ 15789 w 42485"/>
                    <a:gd name="connsiteY3" fmla="*/ 22870 h 42485"/>
                    <a:gd name="connsiteX4" fmla="*/ 22870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29951"/>
                      </a:moveTo>
                      <a:cubicBezTo>
                        <a:pt x="27118" y="29951"/>
                        <a:pt x="29951" y="27118"/>
                        <a:pt x="29951" y="22870"/>
                      </a:cubicBezTo>
                      <a:cubicBezTo>
                        <a:pt x="29951" y="18621"/>
                        <a:pt x="27118" y="15789"/>
                        <a:pt x="22870" y="15789"/>
                      </a:cubicBezTo>
                      <a:cubicBezTo>
                        <a:pt x="18621" y="15789"/>
                        <a:pt x="15789" y="18621"/>
                        <a:pt x="15789" y="22870"/>
                      </a:cubicBezTo>
                      <a:cubicBezTo>
                        <a:pt x="15789" y="27118"/>
                        <a:pt x="20037" y="29951"/>
                        <a:pt x="22870" y="2995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04" name="Freeform: Shape 2603">
                  <a:extLst>
                    <a:ext uri="{FF2B5EF4-FFF2-40B4-BE49-F238E27FC236}">
                      <a16:creationId xmlns:a16="http://schemas.microsoft.com/office/drawing/2014/main" id="{4142F0B7-BF0F-4B93-B619-396DCF584189}"/>
                    </a:ext>
                  </a:extLst>
                </p:cNvPr>
                <p:cNvSpPr/>
                <p:nvPr/>
              </p:nvSpPr>
              <p:spPr>
                <a:xfrm>
                  <a:off x="6153853" y="2960030"/>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5789" y="37032"/>
                        <a:pt x="22870"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05" name="Freeform: Shape 2604">
                  <a:extLst>
                    <a:ext uri="{FF2B5EF4-FFF2-40B4-BE49-F238E27FC236}">
                      <a16:creationId xmlns:a16="http://schemas.microsoft.com/office/drawing/2014/main" id="{66248DA3-7D12-4FE2-8404-95C223717AD0}"/>
                    </a:ext>
                  </a:extLst>
                </p:cNvPr>
                <p:cNvSpPr/>
                <p:nvPr/>
              </p:nvSpPr>
              <p:spPr>
                <a:xfrm>
                  <a:off x="6050336" y="2764596"/>
                  <a:ext cx="70810" cy="70810"/>
                </a:xfrm>
                <a:custGeom>
                  <a:avLst/>
                  <a:gdLst>
                    <a:gd name="connsiteX0" fmla="*/ 37167 w 70809"/>
                    <a:gd name="connsiteY0" fmla="*/ 58275 h 70809"/>
                    <a:gd name="connsiteX1" fmla="*/ 58410 w 70809"/>
                    <a:gd name="connsiteY1" fmla="*/ 37032 h 70809"/>
                    <a:gd name="connsiteX2" fmla="*/ 37167 w 70809"/>
                    <a:gd name="connsiteY2" fmla="*/ 15789 h 70809"/>
                    <a:gd name="connsiteX3" fmla="*/ 15924 w 70809"/>
                    <a:gd name="connsiteY3" fmla="*/ 37032 h 70809"/>
                    <a:gd name="connsiteX4" fmla="*/ 37167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167" y="58275"/>
                      </a:moveTo>
                      <a:cubicBezTo>
                        <a:pt x="48497" y="58275"/>
                        <a:pt x="58410" y="48361"/>
                        <a:pt x="58410" y="37032"/>
                      </a:cubicBezTo>
                      <a:cubicBezTo>
                        <a:pt x="58410" y="25702"/>
                        <a:pt x="48497" y="15789"/>
                        <a:pt x="37167" y="15789"/>
                      </a:cubicBezTo>
                      <a:cubicBezTo>
                        <a:pt x="25837" y="15789"/>
                        <a:pt x="15924" y="25702"/>
                        <a:pt x="15924" y="37032"/>
                      </a:cubicBezTo>
                      <a:cubicBezTo>
                        <a:pt x="14508" y="48361"/>
                        <a:pt x="24421" y="58275"/>
                        <a:pt x="37167" y="5827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06" name="Freeform: Shape 2605">
                  <a:extLst>
                    <a:ext uri="{FF2B5EF4-FFF2-40B4-BE49-F238E27FC236}">
                      <a16:creationId xmlns:a16="http://schemas.microsoft.com/office/drawing/2014/main" id="{D8169657-02DD-4D1F-A303-636BFA423BCD}"/>
                    </a:ext>
                  </a:extLst>
                </p:cNvPr>
                <p:cNvSpPr/>
                <p:nvPr/>
              </p:nvSpPr>
              <p:spPr>
                <a:xfrm>
                  <a:off x="5445622" y="3046418"/>
                  <a:ext cx="70810" cy="70810"/>
                </a:xfrm>
                <a:custGeom>
                  <a:avLst/>
                  <a:gdLst>
                    <a:gd name="connsiteX0" fmla="*/ 37167 w 70809"/>
                    <a:gd name="connsiteY0" fmla="*/ 58275 h 70809"/>
                    <a:gd name="connsiteX1" fmla="*/ 58410 w 70809"/>
                    <a:gd name="connsiteY1" fmla="*/ 37032 h 70809"/>
                    <a:gd name="connsiteX2" fmla="*/ 37167 w 70809"/>
                    <a:gd name="connsiteY2" fmla="*/ 15789 h 70809"/>
                    <a:gd name="connsiteX3" fmla="*/ 15924 w 70809"/>
                    <a:gd name="connsiteY3" fmla="*/ 37032 h 70809"/>
                    <a:gd name="connsiteX4" fmla="*/ 37167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167" y="58275"/>
                      </a:moveTo>
                      <a:cubicBezTo>
                        <a:pt x="48496" y="58275"/>
                        <a:pt x="58410" y="48361"/>
                        <a:pt x="58410" y="37032"/>
                      </a:cubicBezTo>
                      <a:cubicBezTo>
                        <a:pt x="58410" y="25702"/>
                        <a:pt x="48496" y="15789"/>
                        <a:pt x="37167" y="15789"/>
                      </a:cubicBezTo>
                      <a:cubicBezTo>
                        <a:pt x="25837" y="15789"/>
                        <a:pt x="15924" y="25702"/>
                        <a:pt x="15924" y="37032"/>
                      </a:cubicBezTo>
                      <a:cubicBezTo>
                        <a:pt x="14508" y="48361"/>
                        <a:pt x="24421" y="58275"/>
                        <a:pt x="37167" y="5827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07" name="Freeform: Shape 2606">
                  <a:extLst>
                    <a:ext uri="{FF2B5EF4-FFF2-40B4-BE49-F238E27FC236}">
                      <a16:creationId xmlns:a16="http://schemas.microsoft.com/office/drawing/2014/main" id="{3F3383D9-3329-419A-BF0B-E2F48167604B}"/>
                    </a:ext>
                  </a:extLst>
                </p:cNvPr>
                <p:cNvSpPr/>
                <p:nvPr/>
              </p:nvSpPr>
              <p:spPr>
                <a:xfrm>
                  <a:off x="5458322" y="2967111"/>
                  <a:ext cx="56648" cy="56648"/>
                </a:xfrm>
                <a:custGeom>
                  <a:avLst/>
                  <a:gdLst>
                    <a:gd name="connsiteX0" fmla="*/ 32964 w 56647"/>
                    <a:gd name="connsiteY0" fmla="*/ 15789 h 56647"/>
                    <a:gd name="connsiteX1" fmla="*/ 47126 w 56647"/>
                    <a:gd name="connsiteY1" fmla="*/ 32783 h 56647"/>
                    <a:gd name="connsiteX2" fmla="*/ 30132 w 56647"/>
                    <a:gd name="connsiteY2" fmla="*/ 46945 h 56647"/>
                    <a:gd name="connsiteX3" fmla="*/ 15970 w 56647"/>
                    <a:gd name="connsiteY3" fmla="*/ 29951 h 56647"/>
                    <a:gd name="connsiteX4" fmla="*/ 32964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4" y="15789"/>
                      </a:moveTo>
                      <a:cubicBezTo>
                        <a:pt x="41462" y="17205"/>
                        <a:pt x="48543" y="24286"/>
                        <a:pt x="47126" y="32783"/>
                      </a:cubicBezTo>
                      <a:cubicBezTo>
                        <a:pt x="45710" y="41280"/>
                        <a:pt x="38630" y="48361"/>
                        <a:pt x="30132" y="46945"/>
                      </a:cubicBezTo>
                      <a:cubicBezTo>
                        <a:pt x="21635" y="45529"/>
                        <a:pt x="14554" y="38448"/>
                        <a:pt x="15970" y="29951"/>
                      </a:cubicBezTo>
                      <a:cubicBezTo>
                        <a:pt x="15970" y="21454"/>
                        <a:pt x="23051" y="15789"/>
                        <a:pt x="32964"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08" name="Freeform: Shape 2607">
                  <a:extLst>
                    <a:ext uri="{FF2B5EF4-FFF2-40B4-BE49-F238E27FC236}">
                      <a16:creationId xmlns:a16="http://schemas.microsoft.com/office/drawing/2014/main" id="{91C963A3-E9DF-4B74-AFB0-75F6AD2AAE46}"/>
                    </a:ext>
                  </a:extLst>
                </p:cNvPr>
                <p:cNvSpPr/>
                <p:nvPr/>
              </p:nvSpPr>
              <p:spPr>
                <a:xfrm>
                  <a:off x="5744466" y="3969379"/>
                  <a:ext cx="84971" cy="84971"/>
                </a:xfrm>
                <a:custGeom>
                  <a:avLst/>
                  <a:gdLst>
                    <a:gd name="connsiteX0" fmla="*/ 48469 w 84971"/>
                    <a:gd name="connsiteY0" fmla="*/ 16184 h 84971"/>
                    <a:gd name="connsiteX1" fmla="*/ 75377 w 84971"/>
                    <a:gd name="connsiteY1" fmla="*/ 48757 h 84971"/>
                    <a:gd name="connsiteX2" fmla="*/ 42805 w 84971"/>
                    <a:gd name="connsiteY2" fmla="*/ 75664 h 84971"/>
                    <a:gd name="connsiteX3" fmla="*/ 15897 w 84971"/>
                    <a:gd name="connsiteY3" fmla="*/ 43092 h 84971"/>
                    <a:gd name="connsiteX4" fmla="*/ 48469 w 84971"/>
                    <a:gd name="connsiteY4" fmla="*/ 1618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8469" y="16184"/>
                      </a:moveTo>
                      <a:cubicBezTo>
                        <a:pt x="64047" y="17600"/>
                        <a:pt x="76793" y="31762"/>
                        <a:pt x="75377" y="48757"/>
                      </a:cubicBezTo>
                      <a:cubicBezTo>
                        <a:pt x="73961" y="64335"/>
                        <a:pt x="59799" y="77081"/>
                        <a:pt x="42805" y="75664"/>
                      </a:cubicBezTo>
                      <a:cubicBezTo>
                        <a:pt x="27226" y="74248"/>
                        <a:pt x="14481" y="60086"/>
                        <a:pt x="15897" y="43092"/>
                      </a:cubicBezTo>
                      <a:cubicBezTo>
                        <a:pt x="18729" y="26098"/>
                        <a:pt x="32891" y="13352"/>
                        <a:pt x="48469" y="1618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09" name="Freeform: Shape 2608">
                  <a:extLst>
                    <a:ext uri="{FF2B5EF4-FFF2-40B4-BE49-F238E27FC236}">
                      <a16:creationId xmlns:a16="http://schemas.microsoft.com/office/drawing/2014/main" id="{E38706B4-FC2A-4A18-B0FB-2B23D26A5744}"/>
                    </a:ext>
                  </a:extLst>
                </p:cNvPr>
                <p:cNvSpPr/>
                <p:nvPr/>
              </p:nvSpPr>
              <p:spPr>
                <a:xfrm>
                  <a:off x="5686510" y="3772923"/>
                  <a:ext cx="56648" cy="56648"/>
                </a:xfrm>
                <a:custGeom>
                  <a:avLst/>
                  <a:gdLst>
                    <a:gd name="connsiteX0" fmla="*/ 29951 w 56647"/>
                    <a:gd name="connsiteY0" fmla="*/ 15789 h 56647"/>
                    <a:gd name="connsiteX1" fmla="*/ 42697 w 56647"/>
                    <a:gd name="connsiteY1" fmla="*/ 29951 h 56647"/>
                    <a:gd name="connsiteX2" fmla="*/ 28535 w 56647"/>
                    <a:gd name="connsiteY2" fmla="*/ 42697 h 56647"/>
                    <a:gd name="connsiteX3" fmla="*/ 15789 w 56647"/>
                    <a:gd name="connsiteY3" fmla="*/ 28535 h 56647"/>
                    <a:gd name="connsiteX4" fmla="*/ 29951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15789"/>
                      </a:moveTo>
                      <a:cubicBezTo>
                        <a:pt x="37032" y="15789"/>
                        <a:pt x="42697" y="22870"/>
                        <a:pt x="42697" y="29951"/>
                      </a:cubicBezTo>
                      <a:cubicBezTo>
                        <a:pt x="42697" y="37032"/>
                        <a:pt x="35616" y="42697"/>
                        <a:pt x="28535" y="42697"/>
                      </a:cubicBezTo>
                      <a:cubicBezTo>
                        <a:pt x="21454" y="42697"/>
                        <a:pt x="15789" y="35616"/>
                        <a:pt x="15789" y="28535"/>
                      </a:cubicBezTo>
                      <a:cubicBezTo>
                        <a:pt x="15789" y="20038"/>
                        <a:pt x="21454" y="15789"/>
                        <a:pt x="29951"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10" name="Freeform: Shape 2609">
                  <a:extLst>
                    <a:ext uri="{FF2B5EF4-FFF2-40B4-BE49-F238E27FC236}">
                      <a16:creationId xmlns:a16="http://schemas.microsoft.com/office/drawing/2014/main" id="{96F6C9BD-5BCC-412A-A4B6-2EC0E2E98227}"/>
                    </a:ext>
                  </a:extLst>
                </p:cNvPr>
                <p:cNvSpPr/>
                <p:nvPr/>
              </p:nvSpPr>
              <p:spPr>
                <a:xfrm>
                  <a:off x="5499573" y="4051696"/>
                  <a:ext cx="56648" cy="56648"/>
                </a:xfrm>
                <a:custGeom>
                  <a:avLst/>
                  <a:gdLst>
                    <a:gd name="connsiteX0" fmla="*/ 29951 w 56647"/>
                    <a:gd name="connsiteY0" fmla="*/ 16006 h 56647"/>
                    <a:gd name="connsiteX1" fmla="*/ 42697 w 56647"/>
                    <a:gd name="connsiteY1" fmla="*/ 30168 h 56647"/>
                    <a:gd name="connsiteX2" fmla="*/ 28535 w 56647"/>
                    <a:gd name="connsiteY2" fmla="*/ 42913 h 56647"/>
                    <a:gd name="connsiteX3" fmla="*/ 15789 w 56647"/>
                    <a:gd name="connsiteY3" fmla="*/ 28752 h 56647"/>
                    <a:gd name="connsiteX4" fmla="*/ 29951 w 56647"/>
                    <a:gd name="connsiteY4" fmla="*/ 16006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16006"/>
                      </a:moveTo>
                      <a:cubicBezTo>
                        <a:pt x="37032" y="16006"/>
                        <a:pt x="42697" y="23087"/>
                        <a:pt x="42697" y="30168"/>
                      </a:cubicBezTo>
                      <a:cubicBezTo>
                        <a:pt x="42697" y="37249"/>
                        <a:pt x="35616" y="42913"/>
                        <a:pt x="28535" y="42913"/>
                      </a:cubicBezTo>
                      <a:cubicBezTo>
                        <a:pt x="21454" y="42913"/>
                        <a:pt x="15789" y="35832"/>
                        <a:pt x="15789" y="28752"/>
                      </a:cubicBezTo>
                      <a:cubicBezTo>
                        <a:pt x="15789" y="20254"/>
                        <a:pt x="21454" y="14590"/>
                        <a:pt x="29951" y="1600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11" name="Freeform: Shape 2610">
                  <a:extLst>
                    <a:ext uri="{FF2B5EF4-FFF2-40B4-BE49-F238E27FC236}">
                      <a16:creationId xmlns:a16="http://schemas.microsoft.com/office/drawing/2014/main" id="{45C75F53-9FBA-4E1D-93D8-D7F935A7A129}"/>
                    </a:ext>
                  </a:extLst>
                </p:cNvPr>
                <p:cNvSpPr/>
                <p:nvPr/>
              </p:nvSpPr>
              <p:spPr>
                <a:xfrm>
                  <a:off x="5313870" y="3840901"/>
                  <a:ext cx="56648" cy="56648"/>
                </a:xfrm>
                <a:custGeom>
                  <a:avLst/>
                  <a:gdLst>
                    <a:gd name="connsiteX0" fmla="*/ 32965 w 56647"/>
                    <a:gd name="connsiteY0" fmla="*/ 15789 h 56647"/>
                    <a:gd name="connsiteX1" fmla="*/ 47127 w 56647"/>
                    <a:gd name="connsiteY1" fmla="*/ 32783 h 56647"/>
                    <a:gd name="connsiteX2" fmla="*/ 30132 w 56647"/>
                    <a:gd name="connsiteY2" fmla="*/ 46945 h 56647"/>
                    <a:gd name="connsiteX3" fmla="*/ 15970 w 56647"/>
                    <a:gd name="connsiteY3" fmla="*/ 29951 h 56647"/>
                    <a:gd name="connsiteX4" fmla="*/ 32965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5" y="15789"/>
                      </a:moveTo>
                      <a:cubicBezTo>
                        <a:pt x="41462" y="17205"/>
                        <a:pt x="48543" y="24286"/>
                        <a:pt x="47127" y="32783"/>
                      </a:cubicBezTo>
                      <a:cubicBezTo>
                        <a:pt x="45710" y="41280"/>
                        <a:pt x="38630" y="48361"/>
                        <a:pt x="30132" y="46945"/>
                      </a:cubicBezTo>
                      <a:cubicBezTo>
                        <a:pt x="21635" y="45529"/>
                        <a:pt x="14554" y="38448"/>
                        <a:pt x="15970" y="29951"/>
                      </a:cubicBezTo>
                      <a:cubicBezTo>
                        <a:pt x="15970" y="22870"/>
                        <a:pt x="23051" y="15789"/>
                        <a:pt x="32965"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12" name="Freeform: Shape 2611">
                  <a:extLst>
                    <a:ext uri="{FF2B5EF4-FFF2-40B4-BE49-F238E27FC236}">
                      <a16:creationId xmlns:a16="http://schemas.microsoft.com/office/drawing/2014/main" id="{BE6E7385-D69F-4261-AC8A-2C13AAB81F19}"/>
                    </a:ext>
                  </a:extLst>
                </p:cNvPr>
                <p:cNvSpPr/>
                <p:nvPr/>
              </p:nvSpPr>
              <p:spPr>
                <a:xfrm>
                  <a:off x="5554804" y="3838068"/>
                  <a:ext cx="56648" cy="56648"/>
                </a:xfrm>
                <a:custGeom>
                  <a:avLst/>
                  <a:gdLst>
                    <a:gd name="connsiteX0" fmla="*/ 29951 w 56647"/>
                    <a:gd name="connsiteY0" fmla="*/ 15789 h 56647"/>
                    <a:gd name="connsiteX1" fmla="*/ 41281 w 56647"/>
                    <a:gd name="connsiteY1" fmla="*/ 29951 h 56647"/>
                    <a:gd name="connsiteX2" fmla="*/ 27119 w 56647"/>
                    <a:gd name="connsiteY2" fmla="*/ 41280 h 56647"/>
                    <a:gd name="connsiteX3" fmla="*/ 15789 w 56647"/>
                    <a:gd name="connsiteY3" fmla="*/ 27119 h 56647"/>
                    <a:gd name="connsiteX4" fmla="*/ 29951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15789"/>
                      </a:moveTo>
                      <a:cubicBezTo>
                        <a:pt x="37032" y="15789"/>
                        <a:pt x="41281" y="22870"/>
                        <a:pt x="41281" y="29951"/>
                      </a:cubicBezTo>
                      <a:cubicBezTo>
                        <a:pt x="41281" y="37032"/>
                        <a:pt x="34200" y="41280"/>
                        <a:pt x="27119" y="41280"/>
                      </a:cubicBezTo>
                      <a:cubicBezTo>
                        <a:pt x="20038" y="41280"/>
                        <a:pt x="15789" y="34200"/>
                        <a:pt x="15789" y="27119"/>
                      </a:cubicBezTo>
                      <a:cubicBezTo>
                        <a:pt x="17205" y="20038"/>
                        <a:pt x="22870" y="15789"/>
                        <a:pt x="29951"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13" name="Freeform: Shape 2612">
                  <a:extLst>
                    <a:ext uri="{FF2B5EF4-FFF2-40B4-BE49-F238E27FC236}">
                      <a16:creationId xmlns:a16="http://schemas.microsoft.com/office/drawing/2014/main" id="{930A8C2C-B8D6-4C04-B574-07C852C903F2}"/>
                    </a:ext>
                  </a:extLst>
                </p:cNvPr>
                <p:cNvSpPr/>
                <p:nvPr/>
              </p:nvSpPr>
              <p:spPr>
                <a:xfrm>
                  <a:off x="5244658" y="3748630"/>
                  <a:ext cx="56648" cy="56648"/>
                </a:xfrm>
                <a:custGeom>
                  <a:avLst/>
                  <a:gdLst>
                    <a:gd name="connsiteX0" fmla="*/ 29951 w 56647"/>
                    <a:gd name="connsiteY0" fmla="*/ 16007 h 56647"/>
                    <a:gd name="connsiteX1" fmla="*/ 41280 w 56647"/>
                    <a:gd name="connsiteY1" fmla="*/ 30169 h 56647"/>
                    <a:gd name="connsiteX2" fmla="*/ 27118 w 56647"/>
                    <a:gd name="connsiteY2" fmla="*/ 41499 h 56647"/>
                    <a:gd name="connsiteX3" fmla="*/ 15789 w 56647"/>
                    <a:gd name="connsiteY3" fmla="*/ 27337 h 56647"/>
                    <a:gd name="connsiteX4" fmla="*/ 29951 w 56647"/>
                    <a:gd name="connsiteY4" fmla="*/ 1600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16007"/>
                      </a:moveTo>
                      <a:cubicBezTo>
                        <a:pt x="37032" y="16007"/>
                        <a:pt x="41280" y="23088"/>
                        <a:pt x="41280" y="30169"/>
                      </a:cubicBezTo>
                      <a:cubicBezTo>
                        <a:pt x="41280" y="37250"/>
                        <a:pt x="34199" y="41499"/>
                        <a:pt x="27118" y="41499"/>
                      </a:cubicBezTo>
                      <a:cubicBezTo>
                        <a:pt x="20037" y="41499"/>
                        <a:pt x="15789" y="34418"/>
                        <a:pt x="15789" y="27337"/>
                      </a:cubicBezTo>
                      <a:cubicBezTo>
                        <a:pt x="15789" y="20256"/>
                        <a:pt x="22870" y="14591"/>
                        <a:pt x="29951" y="1600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14" name="Freeform: Shape 2613">
                  <a:extLst>
                    <a:ext uri="{FF2B5EF4-FFF2-40B4-BE49-F238E27FC236}">
                      <a16:creationId xmlns:a16="http://schemas.microsoft.com/office/drawing/2014/main" id="{ABF0D657-39F2-4FA3-A45C-E3C4D30D3F99}"/>
                    </a:ext>
                  </a:extLst>
                </p:cNvPr>
                <p:cNvSpPr/>
                <p:nvPr/>
              </p:nvSpPr>
              <p:spPr>
                <a:xfrm>
                  <a:off x="5587377" y="4031868"/>
                  <a:ext cx="56648" cy="56648"/>
                </a:xfrm>
                <a:custGeom>
                  <a:avLst/>
                  <a:gdLst>
                    <a:gd name="connsiteX0" fmla="*/ 29951 w 56647"/>
                    <a:gd name="connsiteY0" fmla="*/ 16007 h 56647"/>
                    <a:gd name="connsiteX1" fmla="*/ 41280 w 56647"/>
                    <a:gd name="connsiteY1" fmla="*/ 30169 h 56647"/>
                    <a:gd name="connsiteX2" fmla="*/ 27118 w 56647"/>
                    <a:gd name="connsiteY2" fmla="*/ 41499 h 56647"/>
                    <a:gd name="connsiteX3" fmla="*/ 15789 w 56647"/>
                    <a:gd name="connsiteY3" fmla="*/ 27337 h 56647"/>
                    <a:gd name="connsiteX4" fmla="*/ 29951 w 56647"/>
                    <a:gd name="connsiteY4" fmla="*/ 1600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16007"/>
                      </a:moveTo>
                      <a:cubicBezTo>
                        <a:pt x="37032" y="16007"/>
                        <a:pt x="41280" y="23088"/>
                        <a:pt x="41280" y="30169"/>
                      </a:cubicBezTo>
                      <a:cubicBezTo>
                        <a:pt x="41280" y="37250"/>
                        <a:pt x="34199" y="41499"/>
                        <a:pt x="27118" y="41499"/>
                      </a:cubicBezTo>
                      <a:cubicBezTo>
                        <a:pt x="20037" y="41499"/>
                        <a:pt x="15789" y="34418"/>
                        <a:pt x="15789" y="27337"/>
                      </a:cubicBezTo>
                      <a:cubicBezTo>
                        <a:pt x="17205" y="20256"/>
                        <a:pt x="22870" y="14591"/>
                        <a:pt x="29951" y="1600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15" name="Freeform: Shape 2614">
                  <a:extLst>
                    <a:ext uri="{FF2B5EF4-FFF2-40B4-BE49-F238E27FC236}">
                      <a16:creationId xmlns:a16="http://schemas.microsoft.com/office/drawing/2014/main" id="{9FA37D0C-7E0B-497E-9DC9-9BD170F66EE6}"/>
                    </a:ext>
                  </a:extLst>
                </p:cNvPr>
                <p:cNvSpPr/>
                <p:nvPr/>
              </p:nvSpPr>
              <p:spPr>
                <a:xfrm>
                  <a:off x="7170559" y="3675206"/>
                  <a:ext cx="70810" cy="70810"/>
                </a:xfrm>
                <a:custGeom>
                  <a:avLst/>
                  <a:gdLst>
                    <a:gd name="connsiteX0" fmla="*/ 41400 w 70809"/>
                    <a:gd name="connsiteY0" fmla="*/ 66772 h 70809"/>
                    <a:gd name="connsiteX1" fmla="*/ 66892 w 70809"/>
                    <a:gd name="connsiteY1" fmla="*/ 41280 h 70809"/>
                    <a:gd name="connsiteX2" fmla="*/ 41400 w 70809"/>
                    <a:gd name="connsiteY2" fmla="*/ 15789 h 70809"/>
                    <a:gd name="connsiteX3" fmla="*/ 15909 w 70809"/>
                    <a:gd name="connsiteY3" fmla="*/ 41280 h 70809"/>
                    <a:gd name="connsiteX4" fmla="*/ 4140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400" y="66772"/>
                      </a:moveTo>
                      <a:cubicBezTo>
                        <a:pt x="55562" y="66772"/>
                        <a:pt x="66892" y="55442"/>
                        <a:pt x="66892" y="41280"/>
                      </a:cubicBezTo>
                      <a:cubicBezTo>
                        <a:pt x="66892" y="27119"/>
                        <a:pt x="55562" y="15789"/>
                        <a:pt x="41400" y="15789"/>
                      </a:cubicBezTo>
                      <a:cubicBezTo>
                        <a:pt x="27238" y="15789"/>
                        <a:pt x="15909" y="27119"/>
                        <a:pt x="15909" y="41280"/>
                      </a:cubicBezTo>
                      <a:cubicBezTo>
                        <a:pt x="14492" y="55442"/>
                        <a:pt x="25822" y="66772"/>
                        <a:pt x="41400"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16" name="Freeform: Shape 2615">
                  <a:extLst>
                    <a:ext uri="{FF2B5EF4-FFF2-40B4-BE49-F238E27FC236}">
                      <a16:creationId xmlns:a16="http://schemas.microsoft.com/office/drawing/2014/main" id="{A5A3D542-76A3-46BA-8384-CCA1F3630562}"/>
                    </a:ext>
                  </a:extLst>
                </p:cNvPr>
                <p:cNvSpPr/>
                <p:nvPr/>
              </p:nvSpPr>
              <p:spPr>
                <a:xfrm>
                  <a:off x="6068882" y="4268590"/>
                  <a:ext cx="70810" cy="70810"/>
                </a:xfrm>
                <a:custGeom>
                  <a:avLst/>
                  <a:gdLst>
                    <a:gd name="connsiteX0" fmla="*/ 41280 w 70809"/>
                    <a:gd name="connsiteY0" fmla="*/ 66772 h 70809"/>
                    <a:gd name="connsiteX1" fmla="*/ 66772 w 70809"/>
                    <a:gd name="connsiteY1" fmla="*/ 41281 h 70809"/>
                    <a:gd name="connsiteX2" fmla="*/ 41280 w 70809"/>
                    <a:gd name="connsiteY2" fmla="*/ 15789 h 70809"/>
                    <a:gd name="connsiteX3" fmla="*/ 15789 w 70809"/>
                    <a:gd name="connsiteY3" fmla="*/ 41281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3"/>
                        <a:pt x="66772" y="41281"/>
                      </a:cubicBezTo>
                      <a:cubicBezTo>
                        <a:pt x="66772" y="27119"/>
                        <a:pt x="55442" y="15789"/>
                        <a:pt x="41280" y="15789"/>
                      </a:cubicBezTo>
                      <a:cubicBezTo>
                        <a:pt x="27118" y="15789"/>
                        <a:pt x="15789" y="27119"/>
                        <a:pt x="15789" y="41281"/>
                      </a:cubicBezTo>
                      <a:cubicBezTo>
                        <a:pt x="15789" y="55443"/>
                        <a:pt x="27118" y="66772"/>
                        <a:pt x="41280"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17" name="Freeform: Shape 2616">
                  <a:extLst>
                    <a:ext uri="{FF2B5EF4-FFF2-40B4-BE49-F238E27FC236}">
                      <a16:creationId xmlns:a16="http://schemas.microsoft.com/office/drawing/2014/main" id="{A12C6EFB-C658-4312-A38B-148B9DE0C726}"/>
                    </a:ext>
                  </a:extLst>
                </p:cNvPr>
                <p:cNvSpPr/>
                <p:nvPr/>
              </p:nvSpPr>
              <p:spPr>
                <a:xfrm>
                  <a:off x="6499404" y="3669542"/>
                  <a:ext cx="42486" cy="42486"/>
                </a:xfrm>
                <a:custGeom>
                  <a:avLst/>
                  <a:gdLst>
                    <a:gd name="connsiteX0" fmla="*/ 27118 w 42485"/>
                    <a:gd name="connsiteY0" fmla="*/ 15789 h 42485"/>
                    <a:gd name="connsiteX1" fmla="*/ 37032 w 42485"/>
                    <a:gd name="connsiteY1" fmla="*/ 27118 h 42485"/>
                    <a:gd name="connsiteX2" fmla="*/ 25702 w 42485"/>
                    <a:gd name="connsiteY2" fmla="*/ 37032 h 42485"/>
                    <a:gd name="connsiteX3" fmla="*/ 15789 w 42485"/>
                    <a:gd name="connsiteY3" fmla="*/ 25702 h 42485"/>
                    <a:gd name="connsiteX4" fmla="*/ 2711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5789"/>
                      </a:moveTo>
                      <a:cubicBezTo>
                        <a:pt x="32783" y="15789"/>
                        <a:pt x="37032" y="21454"/>
                        <a:pt x="37032" y="27118"/>
                      </a:cubicBezTo>
                      <a:cubicBezTo>
                        <a:pt x="37032" y="32783"/>
                        <a:pt x="31367" y="37032"/>
                        <a:pt x="25702" y="37032"/>
                      </a:cubicBezTo>
                      <a:cubicBezTo>
                        <a:pt x="20037" y="37032"/>
                        <a:pt x="15789" y="31367"/>
                        <a:pt x="15789" y="25702"/>
                      </a:cubicBezTo>
                      <a:cubicBezTo>
                        <a:pt x="15789" y="20037"/>
                        <a:pt x="21454" y="15789"/>
                        <a:pt x="27118"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18" name="Freeform: Shape 2617">
                  <a:extLst>
                    <a:ext uri="{FF2B5EF4-FFF2-40B4-BE49-F238E27FC236}">
                      <a16:creationId xmlns:a16="http://schemas.microsoft.com/office/drawing/2014/main" id="{3F29DC38-0D35-4CF8-B57A-35D6E22A45C9}"/>
                    </a:ext>
                  </a:extLst>
                </p:cNvPr>
                <p:cNvSpPr/>
                <p:nvPr/>
              </p:nvSpPr>
              <p:spPr>
                <a:xfrm>
                  <a:off x="6499250" y="4410055"/>
                  <a:ext cx="70810" cy="70810"/>
                </a:xfrm>
                <a:custGeom>
                  <a:avLst/>
                  <a:gdLst>
                    <a:gd name="connsiteX0" fmla="*/ 40018 w 70809"/>
                    <a:gd name="connsiteY0" fmla="*/ 15943 h 70809"/>
                    <a:gd name="connsiteX1" fmla="*/ 59845 w 70809"/>
                    <a:gd name="connsiteY1" fmla="*/ 40018 h 70809"/>
                    <a:gd name="connsiteX2" fmla="*/ 35769 w 70809"/>
                    <a:gd name="connsiteY2" fmla="*/ 59845 h 70809"/>
                    <a:gd name="connsiteX3" fmla="*/ 15943 w 70809"/>
                    <a:gd name="connsiteY3" fmla="*/ 35769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3"/>
                        <a:pt x="59845" y="40018"/>
                      </a:cubicBezTo>
                      <a:cubicBezTo>
                        <a:pt x="58429" y="52764"/>
                        <a:pt x="48515" y="61261"/>
                        <a:pt x="35769" y="59845"/>
                      </a:cubicBezTo>
                      <a:cubicBezTo>
                        <a:pt x="23024" y="58429"/>
                        <a:pt x="14527" y="48516"/>
                        <a:pt x="15943" y="35769"/>
                      </a:cubicBezTo>
                      <a:cubicBezTo>
                        <a:pt x="17359" y="23024"/>
                        <a:pt x="27272" y="14527"/>
                        <a:pt x="40018" y="1594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19" name="Freeform: Shape 2618">
                  <a:extLst>
                    <a:ext uri="{FF2B5EF4-FFF2-40B4-BE49-F238E27FC236}">
                      <a16:creationId xmlns:a16="http://schemas.microsoft.com/office/drawing/2014/main" id="{7D24F335-1A61-4415-92AF-ADC2A67EB230}"/>
                    </a:ext>
                  </a:extLst>
                </p:cNvPr>
                <p:cNvSpPr/>
                <p:nvPr/>
              </p:nvSpPr>
              <p:spPr>
                <a:xfrm>
                  <a:off x="6615377" y="4057424"/>
                  <a:ext cx="70810" cy="70810"/>
                </a:xfrm>
                <a:custGeom>
                  <a:avLst/>
                  <a:gdLst>
                    <a:gd name="connsiteX0" fmla="*/ 40018 w 70809"/>
                    <a:gd name="connsiteY0" fmla="*/ 15943 h 70809"/>
                    <a:gd name="connsiteX1" fmla="*/ 59845 w 70809"/>
                    <a:gd name="connsiteY1" fmla="*/ 40018 h 70809"/>
                    <a:gd name="connsiteX2" fmla="*/ 35770 w 70809"/>
                    <a:gd name="connsiteY2" fmla="*/ 59845 h 70809"/>
                    <a:gd name="connsiteX3" fmla="*/ 15943 w 70809"/>
                    <a:gd name="connsiteY3" fmla="*/ 35769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2"/>
                        <a:pt x="59845" y="40018"/>
                      </a:cubicBezTo>
                      <a:cubicBezTo>
                        <a:pt x="58429" y="52764"/>
                        <a:pt x="48515" y="61261"/>
                        <a:pt x="35770" y="59845"/>
                      </a:cubicBezTo>
                      <a:cubicBezTo>
                        <a:pt x="23024" y="58429"/>
                        <a:pt x="14527" y="48515"/>
                        <a:pt x="15943" y="35769"/>
                      </a:cubicBezTo>
                      <a:cubicBezTo>
                        <a:pt x="17359" y="23024"/>
                        <a:pt x="28689" y="14527"/>
                        <a:pt x="40018" y="1594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20" name="Freeform: Shape 2619">
                  <a:extLst>
                    <a:ext uri="{FF2B5EF4-FFF2-40B4-BE49-F238E27FC236}">
                      <a16:creationId xmlns:a16="http://schemas.microsoft.com/office/drawing/2014/main" id="{FF1CA900-3D52-4945-8E53-5EF697061DAA}"/>
                    </a:ext>
                  </a:extLst>
                </p:cNvPr>
                <p:cNvSpPr/>
                <p:nvPr/>
              </p:nvSpPr>
              <p:spPr>
                <a:xfrm>
                  <a:off x="6898662" y="4418599"/>
                  <a:ext cx="84971" cy="84971"/>
                </a:xfrm>
                <a:custGeom>
                  <a:avLst/>
                  <a:gdLst>
                    <a:gd name="connsiteX0" fmla="*/ 49885 w 84971"/>
                    <a:gd name="connsiteY0" fmla="*/ 15897 h 84971"/>
                    <a:gd name="connsiteX1" fmla="*/ 78209 w 84971"/>
                    <a:gd name="connsiteY1" fmla="*/ 49885 h 84971"/>
                    <a:gd name="connsiteX2" fmla="*/ 44220 w 84971"/>
                    <a:gd name="connsiteY2" fmla="*/ 78209 h 84971"/>
                    <a:gd name="connsiteX3" fmla="*/ 15896 w 84971"/>
                    <a:gd name="connsiteY3" fmla="*/ 44220 h 84971"/>
                    <a:gd name="connsiteX4" fmla="*/ 49885 w 84971"/>
                    <a:gd name="connsiteY4" fmla="*/ 1589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9885" y="15897"/>
                      </a:moveTo>
                      <a:cubicBezTo>
                        <a:pt x="66879" y="17313"/>
                        <a:pt x="79625" y="32891"/>
                        <a:pt x="78209" y="49885"/>
                      </a:cubicBezTo>
                      <a:cubicBezTo>
                        <a:pt x="76793" y="66879"/>
                        <a:pt x="61215" y="79625"/>
                        <a:pt x="44220" y="78209"/>
                      </a:cubicBezTo>
                      <a:cubicBezTo>
                        <a:pt x="27226" y="76793"/>
                        <a:pt x="14481" y="61215"/>
                        <a:pt x="15896" y="44220"/>
                      </a:cubicBezTo>
                      <a:cubicBezTo>
                        <a:pt x="17313" y="27226"/>
                        <a:pt x="32891" y="14480"/>
                        <a:pt x="49885" y="1589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21" name="Freeform: Shape 2620">
                  <a:extLst>
                    <a:ext uri="{FF2B5EF4-FFF2-40B4-BE49-F238E27FC236}">
                      <a16:creationId xmlns:a16="http://schemas.microsoft.com/office/drawing/2014/main" id="{CA28E708-25E7-4C7E-8CFD-9D5E894D741F}"/>
                    </a:ext>
                  </a:extLst>
                </p:cNvPr>
                <p:cNvSpPr/>
                <p:nvPr/>
              </p:nvSpPr>
              <p:spPr>
                <a:xfrm>
                  <a:off x="6238825" y="4687603"/>
                  <a:ext cx="56648" cy="56648"/>
                </a:xfrm>
                <a:custGeom>
                  <a:avLst/>
                  <a:gdLst>
                    <a:gd name="connsiteX0" fmla="*/ 35616 w 56647"/>
                    <a:gd name="connsiteY0" fmla="*/ 15969 h 56647"/>
                    <a:gd name="connsiteX1" fmla="*/ 52610 w 56647"/>
                    <a:gd name="connsiteY1" fmla="*/ 35795 h 56647"/>
                    <a:gd name="connsiteX2" fmla="*/ 32783 w 56647"/>
                    <a:gd name="connsiteY2" fmla="*/ 52790 h 56647"/>
                    <a:gd name="connsiteX3" fmla="*/ 15789 w 56647"/>
                    <a:gd name="connsiteY3" fmla="*/ 32963 h 56647"/>
                    <a:gd name="connsiteX4" fmla="*/ 35616 w 56647"/>
                    <a:gd name="connsiteY4" fmla="*/ 1596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616" y="15969"/>
                      </a:moveTo>
                      <a:cubicBezTo>
                        <a:pt x="45529" y="17385"/>
                        <a:pt x="52610" y="25882"/>
                        <a:pt x="52610" y="35795"/>
                      </a:cubicBezTo>
                      <a:cubicBezTo>
                        <a:pt x="51194" y="45709"/>
                        <a:pt x="42697" y="52790"/>
                        <a:pt x="32783" y="52790"/>
                      </a:cubicBezTo>
                      <a:cubicBezTo>
                        <a:pt x="22870" y="51373"/>
                        <a:pt x="15789" y="42876"/>
                        <a:pt x="15789" y="32963"/>
                      </a:cubicBezTo>
                      <a:cubicBezTo>
                        <a:pt x="15789" y="21633"/>
                        <a:pt x="25702" y="14552"/>
                        <a:pt x="35616" y="1596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22" name="Freeform: Shape 2621">
                  <a:extLst>
                    <a:ext uri="{FF2B5EF4-FFF2-40B4-BE49-F238E27FC236}">
                      <a16:creationId xmlns:a16="http://schemas.microsoft.com/office/drawing/2014/main" id="{CA0DE10A-1311-4090-9CC9-2E024D68EE24}"/>
                    </a:ext>
                  </a:extLst>
                </p:cNvPr>
                <p:cNvSpPr/>
                <p:nvPr/>
              </p:nvSpPr>
              <p:spPr>
                <a:xfrm>
                  <a:off x="6196204" y="4428485"/>
                  <a:ext cx="70810" cy="70810"/>
                </a:xfrm>
                <a:custGeom>
                  <a:avLst/>
                  <a:gdLst>
                    <a:gd name="connsiteX0" fmla="*/ 44247 w 70809"/>
                    <a:gd name="connsiteY0" fmla="*/ 15924 h 70809"/>
                    <a:gd name="connsiteX1" fmla="*/ 66906 w 70809"/>
                    <a:gd name="connsiteY1" fmla="*/ 44247 h 70809"/>
                    <a:gd name="connsiteX2" fmla="*/ 38582 w 70809"/>
                    <a:gd name="connsiteY2" fmla="*/ 66906 h 70809"/>
                    <a:gd name="connsiteX3" fmla="*/ 15924 w 70809"/>
                    <a:gd name="connsiteY3" fmla="*/ 38582 h 70809"/>
                    <a:gd name="connsiteX4" fmla="*/ 44247 w 70809"/>
                    <a:gd name="connsiteY4" fmla="*/ 15924 h 70809"/>
                    <a:gd name="connsiteX5" fmla="*/ 44247 w 70809"/>
                    <a:gd name="connsiteY5" fmla="*/ 15924 h 70809"/>
                    <a:gd name="connsiteX6" fmla="*/ 44247 w 70809"/>
                    <a:gd name="connsiteY6" fmla="*/ 27253 h 70809"/>
                    <a:gd name="connsiteX7" fmla="*/ 28669 w 70809"/>
                    <a:gd name="connsiteY7" fmla="*/ 39999 h 70809"/>
                    <a:gd name="connsiteX8" fmla="*/ 41415 w 70809"/>
                    <a:gd name="connsiteY8" fmla="*/ 55577 h 70809"/>
                    <a:gd name="connsiteX9" fmla="*/ 56993 w 70809"/>
                    <a:gd name="connsiteY9" fmla="*/ 42831 h 70809"/>
                    <a:gd name="connsiteX10" fmla="*/ 44247 w 70809"/>
                    <a:gd name="connsiteY10" fmla="*/ 27253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44247" y="15924"/>
                      </a:moveTo>
                      <a:cubicBezTo>
                        <a:pt x="58409" y="17339"/>
                        <a:pt x="68322" y="30085"/>
                        <a:pt x="66906" y="44247"/>
                      </a:cubicBezTo>
                      <a:cubicBezTo>
                        <a:pt x="65490" y="58409"/>
                        <a:pt x="52744" y="68322"/>
                        <a:pt x="38582" y="66906"/>
                      </a:cubicBezTo>
                      <a:cubicBezTo>
                        <a:pt x="24420" y="65490"/>
                        <a:pt x="14507" y="52744"/>
                        <a:pt x="15924" y="38582"/>
                      </a:cubicBezTo>
                      <a:cubicBezTo>
                        <a:pt x="17339" y="24420"/>
                        <a:pt x="30085" y="14507"/>
                        <a:pt x="44247" y="15924"/>
                      </a:cubicBezTo>
                      <a:lnTo>
                        <a:pt x="44247" y="15924"/>
                      </a:lnTo>
                      <a:close/>
                      <a:moveTo>
                        <a:pt x="44247" y="27253"/>
                      </a:moveTo>
                      <a:cubicBezTo>
                        <a:pt x="35750" y="25837"/>
                        <a:pt x="28669" y="32918"/>
                        <a:pt x="28669" y="39999"/>
                      </a:cubicBezTo>
                      <a:cubicBezTo>
                        <a:pt x="27253" y="48496"/>
                        <a:pt x="34334" y="55577"/>
                        <a:pt x="41415" y="55577"/>
                      </a:cubicBezTo>
                      <a:cubicBezTo>
                        <a:pt x="49912" y="56993"/>
                        <a:pt x="56993" y="49912"/>
                        <a:pt x="56993" y="42831"/>
                      </a:cubicBezTo>
                      <a:cubicBezTo>
                        <a:pt x="56993" y="34334"/>
                        <a:pt x="51328" y="27253"/>
                        <a:pt x="44247" y="2725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23" name="Freeform: Shape 2622">
                  <a:extLst>
                    <a:ext uri="{FF2B5EF4-FFF2-40B4-BE49-F238E27FC236}">
                      <a16:creationId xmlns:a16="http://schemas.microsoft.com/office/drawing/2014/main" id="{CF6F5222-8B8D-4D54-B7DE-E612A87E67D8}"/>
                    </a:ext>
                  </a:extLst>
                </p:cNvPr>
                <p:cNvSpPr/>
                <p:nvPr/>
              </p:nvSpPr>
              <p:spPr>
                <a:xfrm>
                  <a:off x="6152347" y="4095482"/>
                  <a:ext cx="99133" cy="99133"/>
                </a:xfrm>
                <a:custGeom>
                  <a:avLst/>
                  <a:gdLst>
                    <a:gd name="connsiteX0" fmla="*/ 55532 w 99133"/>
                    <a:gd name="connsiteY0" fmla="*/ 16122 h 99133"/>
                    <a:gd name="connsiteX1" fmla="*/ 89520 w 99133"/>
                    <a:gd name="connsiteY1" fmla="*/ 55775 h 99133"/>
                    <a:gd name="connsiteX2" fmla="*/ 49867 w 99133"/>
                    <a:gd name="connsiteY2" fmla="*/ 89764 h 99133"/>
                    <a:gd name="connsiteX3" fmla="*/ 15878 w 99133"/>
                    <a:gd name="connsiteY3" fmla="*/ 50110 h 99133"/>
                    <a:gd name="connsiteX4" fmla="*/ 55532 w 99133"/>
                    <a:gd name="connsiteY4" fmla="*/ 16122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532" y="16122"/>
                      </a:moveTo>
                      <a:cubicBezTo>
                        <a:pt x="75358" y="17538"/>
                        <a:pt x="90936" y="35948"/>
                        <a:pt x="89520" y="55775"/>
                      </a:cubicBezTo>
                      <a:cubicBezTo>
                        <a:pt x="88104" y="75602"/>
                        <a:pt x="69694" y="91180"/>
                        <a:pt x="49867" y="89764"/>
                      </a:cubicBezTo>
                      <a:cubicBezTo>
                        <a:pt x="30040" y="88347"/>
                        <a:pt x="14462" y="69937"/>
                        <a:pt x="15878" y="50110"/>
                      </a:cubicBezTo>
                      <a:cubicBezTo>
                        <a:pt x="17295" y="28868"/>
                        <a:pt x="35705" y="13289"/>
                        <a:pt x="55532" y="1612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24" name="Freeform: Shape 2623">
                  <a:extLst>
                    <a:ext uri="{FF2B5EF4-FFF2-40B4-BE49-F238E27FC236}">
                      <a16:creationId xmlns:a16="http://schemas.microsoft.com/office/drawing/2014/main" id="{E4CA04E9-C826-442A-87FC-9744082DB924}"/>
                    </a:ext>
                  </a:extLst>
                </p:cNvPr>
                <p:cNvSpPr/>
                <p:nvPr/>
              </p:nvSpPr>
              <p:spPr>
                <a:xfrm>
                  <a:off x="6810812" y="3955477"/>
                  <a:ext cx="70810" cy="70810"/>
                </a:xfrm>
                <a:custGeom>
                  <a:avLst/>
                  <a:gdLst>
                    <a:gd name="connsiteX0" fmla="*/ 40018 w 70809"/>
                    <a:gd name="connsiteY0" fmla="*/ 15924 h 70809"/>
                    <a:gd name="connsiteX1" fmla="*/ 59845 w 70809"/>
                    <a:gd name="connsiteY1" fmla="*/ 40000 h 70809"/>
                    <a:gd name="connsiteX2" fmla="*/ 35769 w 70809"/>
                    <a:gd name="connsiteY2" fmla="*/ 59826 h 70809"/>
                    <a:gd name="connsiteX3" fmla="*/ 15943 w 70809"/>
                    <a:gd name="connsiteY3" fmla="*/ 35751 h 70809"/>
                    <a:gd name="connsiteX4" fmla="*/ 40018 w 70809"/>
                    <a:gd name="connsiteY4" fmla="*/ 15924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24"/>
                      </a:moveTo>
                      <a:cubicBezTo>
                        <a:pt x="52764" y="17340"/>
                        <a:pt x="61261" y="27254"/>
                        <a:pt x="59845" y="40000"/>
                      </a:cubicBezTo>
                      <a:cubicBezTo>
                        <a:pt x="58429" y="52745"/>
                        <a:pt x="48515" y="61242"/>
                        <a:pt x="35769" y="59826"/>
                      </a:cubicBezTo>
                      <a:cubicBezTo>
                        <a:pt x="23024" y="58410"/>
                        <a:pt x="14527" y="48497"/>
                        <a:pt x="15943" y="35751"/>
                      </a:cubicBezTo>
                      <a:cubicBezTo>
                        <a:pt x="17359" y="24421"/>
                        <a:pt x="28689" y="14508"/>
                        <a:pt x="40018" y="1592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25" name="Freeform: Shape 2624">
                  <a:extLst>
                    <a:ext uri="{FF2B5EF4-FFF2-40B4-BE49-F238E27FC236}">
                      <a16:creationId xmlns:a16="http://schemas.microsoft.com/office/drawing/2014/main" id="{8C88A447-1238-4A4A-A01C-71FFF59961CA}"/>
                    </a:ext>
                  </a:extLst>
                </p:cNvPr>
                <p:cNvSpPr/>
                <p:nvPr/>
              </p:nvSpPr>
              <p:spPr>
                <a:xfrm>
                  <a:off x="6640933" y="4375888"/>
                  <a:ext cx="99133" cy="99133"/>
                </a:xfrm>
                <a:custGeom>
                  <a:avLst/>
                  <a:gdLst>
                    <a:gd name="connsiteX0" fmla="*/ 55532 w 99133"/>
                    <a:gd name="connsiteY0" fmla="*/ 16122 h 99133"/>
                    <a:gd name="connsiteX1" fmla="*/ 89520 w 99133"/>
                    <a:gd name="connsiteY1" fmla="*/ 55775 h 99133"/>
                    <a:gd name="connsiteX2" fmla="*/ 49867 w 99133"/>
                    <a:gd name="connsiteY2" fmla="*/ 89764 h 99133"/>
                    <a:gd name="connsiteX3" fmla="*/ 15878 w 99133"/>
                    <a:gd name="connsiteY3" fmla="*/ 50110 h 99133"/>
                    <a:gd name="connsiteX4" fmla="*/ 55532 w 99133"/>
                    <a:gd name="connsiteY4" fmla="*/ 16122 h 99133"/>
                    <a:gd name="connsiteX5" fmla="*/ 55532 w 99133"/>
                    <a:gd name="connsiteY5" fmla="*/ 16122 h 99133"/>
                    <a:gd name="connsiteX6" fmla="*/ 54115 w 99133"/>
                    <a:gd name="connsiteY6" fmla="*/ 31700 h 99133"/>
                    <a:gd name="connsiteX7" fmla="*/ 31457 w 99133"/>
                    <a:gd name="connsiteY7" fmla="*/ 50110 h 99133"/>
                    <a:gd name="connsiteX8" fmla="*/ 49867 w 99133"/>
                    <a:gd name="connsiteY8" fmla="*/ 72770 h 99133"/>
                    <a:gd name="connsiteX9" fmla="*/ 72526 w 99133"/>
                    <a:gd name="connsiteY9" fmla="*/ 54359 h 99133"/>
                    <a:gd name="connsiteX10" fmla="*/ 54115 w 99133"/>
                    <a:gd name="connsiteY10" fmla="*/ 31700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133" h="99133">
                      <a:moveTo>
                        <a:pt x="55532" y="16122"/>
                      </a:moveTo>
                      <a:cubicBezTo>
                        <a:pt x="75358" y="17538"/>
                        <a:pt x="90936" y="35948"/>
                        <a:pt x="89520" y="55775"/>
                      </a:cubicBezTo>
                      <a:cubicBezTo>
                        <a:pt x="88104" y="75602"/>
                        <a:pt x="69694" y="91180"/>
                        <a:pt x="49867" y="89764"/>
                      </a:cubicBezTo>
                      <a:cubicBezTo>
                        <a:pt x="30040" y="88348"/>
                        <a:pt x="14462" y="69937"/>
                        <a:pt x="15878" y="50110"/>
                      </a:cubicBezTo>
                      <a:cubicBezTo>
                        <a:pt x="17295" y="28868"/>
                        <a:pt x="35705" y="13289"/>
                        <a:pt x="55532" y="16122"/>
                      </a:cubicBezTo>
                      <a:lnTo>
                        <a:pt x="55532" y="16122"/>
                      </a:lnTo>
                      <a:close/>
                      <a:moveTo>
                        <a:pt x="54115" y="31700"/>
                      </a:moveTo>
                      <a:cubicBezTo>
                        <a:pt x="42786" y="30284"/>
                        <a:pt x="32873" y="38781"/>
                        <a:pt x="31457" y="50110"/>
                      </a:cubicBezTo>
                      <a:cubicBezTo>
                        <a:pt x="30040" y="61440"/>
                        <a:pt x="38538" y="71353"/>
                        <a:pt x="49867" y="72770"/>
                      </a:cubicBezTo>
                      <a:cubicBezTo>
                        <a:pt x="61196" y="74186"/>
                        <a:pt x="71110" y="65689"/>
                        <a:pt x="72526" y="54359"/>
                      </a:cubicBezTo>
                      <a:cubicBezTo>
                        <a:pt x="73942" y="43029"/>
                        <a:pt x="65445" y="33116"/>
                        <a:pt x="54115" y="3170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26" name="Freeform: Shape 2625">
                  <a:extLst>
                    <a:ext uri="{FF2B5EF4-FFF2-40B4-BE49-F238E27FC236}">
                      <a16:creationId xmlns:a16="http://schemas.microsoft.com/office/drawing/2014/main" id="{9DB682E7-82AA-4556-B065-B54F77178250}"/>
                    </a:ext>
                  </a:extLst>
                </p:cNvPr>
                <p:cNvSpPr/>
                <p:nvPr/>
              </p:nvSpPr>
              <p:spPr>
                <a:xfrm>
                  <a:off x="6292640" y="4534834"/>
                  <a:ext cx="42486" cy="42486"/>
                </a:xfrm>
                <a:custGeom>
                  <a:avLst/>
                  <a:gdLst>
                    <a:gd name="connsiteX0" fmla="*/ 25703 w 42485"/>
                    <a:gd name="connsiteY0" fmla="*/ 15789 h 42485"/>
                    <a:gd name="connsiteX1" fmla="*/ 34199 w 42485"/>
                    <a:gd name="connsiteY1" fmla="*/ 25702 h 42485"/>
                    <a:gd name="connsiteX2" fmla="*/ 24286 w 42485"/>
                    <a:gd name="connsiteY2" fmla="*/ 34199 h 42485"/>
                    <a:gd name="connsiteX3" fmla="*/ 15789 w 42485"/>
                    <a:gd name="connsiteY3" fmla="*/ 24286 h 42485"/>
                    <a:gd name="connsiteX4" fmla="*/ 25703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5789"/>
                      </a:moveTo>
                      <a:cubicBezTo>
                        <a:pt x="31367" y="15789"/>
                        <a:pt x="34199" y="20037"/>
                        <a:pt x="34199" y="25702"/>
                      </a:cubicBezTo>
                      <a:cubicBezTo>
                        <a:pt x="34199" y="31367"/>
                        <a:pt x="28535" y="34199"/>
                        <a:pt x="24286" y="34199"/>
                      </a:cubicBezTo>
                      <a:cubicBezTo>
                        <a:pt x="18622" y="34199"/>
                        <a:pt x="15789" y="28535"/>
                        <a:pt x="15789" y="24286"/>
                      </a:cubicBezTo>
                      <a:cubicBezTo>
                        <a:pt x="15789" y="18621"/>
                        <a:pt x="20037" y="15789"/>
                        <a:pt x="25703"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27" name="Freeform: Shape 2626">
                  <a:extLst>
                    <a:ext uri="{FF2B5EF4-FFF2-40B4-BE49-F238E27FC236}">
                      <a16:creationId xmlns:a16="http://schemas.microsoft.com/office/drawing/2014/main" id="{4D87BEFA-90BC-45C4-A174-36B16C788D4E}"/>
                    </a:ext>
                  </a:extLst>
                </p:cNvPr>
                <p:cNvSpPr/>
                <p:nvPr/>
              </p:nvSpPr>
              <p:spPr>
                <a:xfrm>
                  <a:off x="6432843" y="3891609"/>
                  <a:ext cx="42486" cy="42486"/>
                </a:xfrm>
                <a:custGeom>
                  <a:avLst/>
                  <a:gdLst>
                    <a:gd name="connsiteX0" fmla="*/ 25703 w 42485"/>
                    <a:gd name="connsiteY0" fmla="*/ 16064 h 42485"/>
                    <a:gd name="connsiteX1" fmla="*/ 34200 w 42485"/>
                    <a:gd name="connsiteY1" fmla="*/ 25977 h 42485"/>
                    <a:gd name="connsiteX2" fmla="*/ 24286 w 42485"/>
                    <a:gd name="connsiteY2" fmla="*/ 34474 h 42485"/>
                    <a:gd name="connsiteX3" fmla="*/ 15789 w 42485"/>
                    <a:gd name="connsiteY3" fmla="*/ 24561 h 42485"/>
                    <a:gd name="connsiteX4" fmla="*/ 25703 w 42485"/>
                    <a:gd name="connsiteY4" fmla="*/ 160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4"/>
                      </a:moveTo>
                      <a:cubicBezTo>
                        <a:pt x="31367" y="16064"/>
                        <a:pt x="34200" y="21728"/>
                        <a:pt x="34200" y="25977"/>
                      </a:cubicBezTo>
                      <a:cubicBezTo>
                        <a:pt x="34200" y="31641"/>
                        <a:pt x="28535" y="34474"/>
                        <a:pt x="24286" y="34474"/>
                      </a:cubicBezTo>
                      <a:cubicBezTo>
                        <a:pt x="18622" y="34474"/>
                        <a:pt x="15789" y="28809"/>
                        <a:pt x="15789" y="24561"/>
                      </a:cubicBezTo>
                      <a:cubicBezTo>
                        <a:pt x="15789" y="18896"/>
                        <a:pt x="20038" y="14647"/>
                        <a:pt x="25703" y="160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28" name="Freeform: Shape 2627">
                  <a:extLst>
                    <a:ext uri="{FF2B5EF4-FFF2-40B4-BE49-F238E27FC236}">
                      <a16:creationId xmlns:a16="http://schemas.microsoft.com/office/drawing/2014/main" id="{44DAA6F5-A75D-48A7-B6D7-65A5C0344B2D}"/>
                    </a:ext>
                  </a:extLst>
                </p:cNvPr>
                <p:cNvSpPr/>
                <p:nvPr/>
              </p:nvSpPr>
              <p:spPr>
                <a:xfrm>
                  <a:off x="6890118" y="4564419"/>
                  <a:ext cx="56648" cy="56648"/>
                </a:xfrm>
                <a:custGeom>
                  <a:avLst/>
                  <a:gdLst>
                    <a:gd name="connsiteX0" fmla="*/ 35771 w 56647"/>
                    <a:gd name="connsiteY0" fmla="*/ 15944 h 56647"/>
                    <a:gd name="connsiteX1" fmla="*/ 52765 w 56647"/>
                    <a:gd name="connsiteY1" fmla="*/ 35771 h 56647"/>
                    <a:gd name="connsiteX2" fmla="*/ 32938 w 56647"/>
                    <a:gd name="connsiteY2" fmla="*/ 52765 h 56647"/>
                    <a:gd name="connsiteX3" fmla="*/ 15944 w 56647"/>
                    <a:gd name="connsiteY3" fmla="*/ 32938 h 56647"/>
                    <a:gd name="connsiteX4" fmla="*/ 35771 w 56647"/>
                    <a:gd name="connsiteY4" fmla="*/ 15944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44"/>
                      </a:moveTo>
                      <a:cubicBezTo>
                        <a:pt x="45684" y="17360"/>
                        <a:pt x="54181" y="25857"/>
                        <a:pt x="52765" y="35771"/>
                      </a:cubicBezTo>
                      <a:cubicBezTo>
                        <a:pt x="51349" y="45684"/>
                        <a:pt x="42852" y="54181"/>
                        <a:pt x="32938" y="52765"/>
                      </a:cubicBezTo>
                      <a:cubicBezTo>
                        <a:pt x="23025" y="51349"/>
                        <a:pt x="14528" y="42852"/>
                        <a:pt x="15944" y="32938"/>
                      </a:cubicBezTo>
                      <a:cubicBezTo>
                        <a:pt x="15944" y="23025"/>
                        <a:pt x="24441" y="14528"/>
                        <a:pt x="35771" y="1594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29" name="Freeform: Shape 2628">
                  <a:extLst>
                    <a:ext uri="{FF2B5EF4-FFF2-40B4-BE49-F238E27FC236}">
                      <a16:creationId xmlns:a16="http://schemas.microsoft.com/office/drawing/2014/main" id="{7D15DA89-B92A-41F7-85D9-241FDB6D8F5C}"/>
                    </a:ext>
                  </a:extLst>
                </p:cNvPr>
                <p:cNvSpPr/>
                <p:nvPr/>
              </p:nvSpPr>
              <p:spPr>
                <a:xfrm>
                  <a:off x="6235872" y="3761474"/>
                  <a:ext cx="84971" cy="84971"/>
                </a:xfrm>
                <a:custGeom>
                  <a:avLst/>
                  <a:gdLst>
                    <a:gd name="connsiteX0" fmla="*/ 45649 w 84971"/>
                    <a:gd name="connsiteY0" fmla="*/ 15909 h 84971"/>
                    <a:gd name="connsiteX1" fmla="*/ 69724 w 84971"/>
                    <a:gd name="connsiteY1" fmla="*/ 45649 h 84971"/>
                    <a:gd name="connsiteX2" fmla="*/ 39984 w 84971"/>
                    <a:gd name="connsiteY2" fmla="*/ 69724 h 84971"/>
                    <a:gd name="connsiteX3" fmla="*/ 15909 w 84971"/>
                    <a:gd name="connsiteY3" fmla="*/ 39984 h 84971"/>
                    <a:gd name="connsiteX4" fmla="*/ 45649 w 84971"/>
                    <a:gd name="connsiteY4" fmla="*/ 1590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9" y="15909"/>
                      </a:moveTo>
                      <a:cubicBezTo>
                        <a:pt x="59811" y="17325"/>
                        <a:pt x="71140" y="30071"/>
                        <a:pt x="69724" y="45649"/>
                      </a:cubicBezTo>
                      <a:cubicBezTo>
                        <a:pt x="68308" y="59811"/>
                        <a:pt x="55562" y="71140"/>
                        <a:pt x="39984" y="69724"/>
                      </a:cubicBezTo>
                      <a:cubicBezTo>
                        <a:pt x="25822" y="68308"/>
                        <a:pt x="14493" y="55562"/>
                        <a:pt x="15909" y="39984"/>
                      </a:cubicBezTo>
                      <a:cubicBezTo>
                        <a:pt x="17325" y="25822"/>
                        <a:pt x="30071" y="14493"/>
                        <a:pt x="45649" y="1590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30" name="Freeform: Shape 2629">
                  <a:extLst>
                    <a:ext uri="{FF2B5EF4-FFF2-40B4-BE49-F238E27FC236}">
                      <a16:creationId xmlns:a16="http://schemas.microsoft.com/office/drawing/2014/main" id="{7CA3AEEE-EAC3-4575-8DC6-FF8CFF2F14F3}"/>
                    </a:ext>
                  </a:extLst>
                </p:cNvPr>
                <p:cNvSpPr/>
                <p:nvPr/>
              </p:nvSpPr>
              <p:spPr>
                <a:xfrm>
                  <a:off x="6240240" y="4160685"/>
                  <a:ext cx="42486" cy="42486"/>
                </a:xfrm>
                <a:custGeom>
                  <a:avLst/>
                  <a:gdLst>
                    <a:gd name="connsiteX0" fmla="*/ 25703 w 42485"/>
                    <a:gd name="connsiteY0" fmla="*/ 16063 h 42485"/>
                    <a:gd name="connsiteX1" fmla="*/ 34200 w 42485"/>
                    <a:gd name="connsiteY1" fmla="*/ 25977 h 42485"/>
                    <a:gd name="connsiteX2" fmla="*/ 24286 w 42485"/>
                    <a:gd name="connsiteY2" fmla="*/ 34474 h 42485"/>
                    <a:gd name="connsiteX3" fmla="*/ 15789 w 42485"/>
                    <a:gd name="connsiteY3" fmla="*/ 24561 h 42485"/>
                    <a:gd name="connsiteX4" fmla="*/ 25703 w 42485"/>
                    <a:gd name="connsiteY4" fmla="*/ 1606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3"/>
                      </a:moveTo>
                      <a:cubicBezTo>
                        <a:pt x="31367" y="16063"/>
                        <a:pt x="34200" y="21728"/>
                        <a:pt x="34200" y="25977"/>
                      </a:cubicBezTo>
                      <a:cubicBezTo>
                        <a:pt x="34200" y="31642"/>
                        <a:pt x="28535" y="34474"/>
                        <a:pt x="24286" y="34474"/>
                      </a:cubicBezTo>
                      <a:cubicBezTo>
                        <a:pt x="20038" y="34474"/>
                        <a:pt x="15789" y="28809"/>
                        <a:pt x="15789" y="24561"/>
                      </a:cubicBezTo>
                      <a:cubicBezTo>
                        <a:pt x="17205" y="18896"/>
                        <a:pt x="21454" y="14648"/>
                        <a:pt x="25703" y="1606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31" name="Freeform: Shape 2630">
                  <a:extLst>
                    <a:ext uri="{FF2B5EF4-FFF2-40B4-BE49-F238E27FC236}">
                      <a16:creationId xmlns:a16="http://schemas.microsoft.com/office/drawing/2014/main" id="{7D04A7A6-D743-40B6-8280-B724C70720A1}"/>
                    </a:ext>
                  </a:extLst>
                </p:cNvPr>
                <p:cNvSpPr/>
                <p:nvPr/>
              </p:nvSpPr>
              <p:spPr>
                <a:xfrm>
                  <a:off x="6608296" y="4337830"/>
                  <a:ext cx="70810" cy="70810"/>
                </a:xfrm>
                <a:custGeom>
                  <a:avLst/>
                  <a:gdLst>
                    <a:gd name="connsiteX0" fmla="*/ 40018 w 70809"/>
                    <a:gd name="connsiteY0" fmla="*/ 15943 h 70809"/>
                    <a:gd name="connsiteX1" fmla="*/ 59845 w 70809"/>
                    <a:gd name="connsiteY1" fmla="*/ 40018 h 70809"/>
                    <a:gd name="connsiteX2" fmla="*/ 35770 w 70809"/>
                    <a:gd name="connsiteY2" fmla="*/ 59845 h 70809"/>
                    <a:gd name="connsiteX3" fmla="*/ 15943 w 70809"/>
                    <a:gd name="connsiteY3" fmla="*/ 35770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3"/>
                        <a:pt x="59845" y="40018"/>
                      </a:cubicBezTo>
                      <a:cubicBezTo>
                        <a:pt x="58429" y="52764"/>
                        <a:pt x="48515" y="61261"/>
                        <a:pt x="35770" y="59845"/>
                      </a:cubicBezTo>
                      <a:cubicBezTo>
                        <a:pt x="23024" y="58429"/>
                        <a:pt x="14527" y="48515"/>
                        <a:pt x="15943" y="35770"/>
                      </a:cubicBezTo>
                      <a:cubicBezTo>
                        <a:pt x="17359" y="23024"/>
                        <a:pt x="27273" y="14527"/>
                        <a:pt x="40018" y="1594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32" name="Freeform: Shape 2631">
                  <a:extLst>
                    <a:ext uri="{FF2B5EF4-FFF2-40B4-BE49-F238E27FC236}">
                      <a16:creationId xmlns:a16="http://schemas.microsoft.com/office/drawing/2014/main" id="{96CB61AC-F805-461F-97CE-9FE744506E09}"/>
                    </a:ext>
                  </a:extLst>
                </p:cNvPr>
                <p:cNvSpPr/>
                <p:nvPr/>
              </p:nvSpPr>
              <p:spPr>
                <a:xfrm>
                  <a:off x="6516217" y="3733270"/>
                  <a:ext cx="56648" cy="56648"/>
                </a:xfrm>
                <a:custGeom>
                  <a:avLst/>
                  <a:gdLst>
                    <a:gd name="connsiteX0" fmla="*/ 35796 w 56647"/>
                    <a:gd name="connsiteY0" fmla="*/ 15789 h 56647"/>
                    <a:gd name="connsiteX1" fmla="*/ 51374 w 56647"/>
                    <a:gd name="connsiteY1" fmla="*/ 35616 h 56647"/>
                    <a:gd name="connsiteX2" fmla="*/ 31548 w 56647"/>
                    <a:gd name="connsiteY2" fmla="*/ 51194 h 56647"/>
                    <a:gd name="connsiteX3" fmla="*/ 15969 w 56647"/>
                    <a:gd name="connsiteY3" fmla="*/ 31367 h 56647"/>
                    <a:gd name="connsiteX4" fmla="*/ 35796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96" y="15789"/>
                      </a:moveTo>
                      <a:cubicBezTo>
                        <a:pt x="45709" y="17205"/>
                        <a:pt x="52790" y="25702"/>
                        <a:pt x="51374" y="35616"/>
                      </a:cubicBezTo>
                      <a:cubicBezTo>
                        <a:pt x="49958" y="45529"/>
                        <a:pt x="41461" y="52610"/>
                        <a:pt x="31548" y="51194"/>
                      </a:cubicBezTo>
                      <a:cubicBezTo>
                        <a:pt x="21634" y="49777"/>
                        <a:pt x="14554" y="41280"/>
                        <a:pt x="15969" y="31367"/>
                      </a:cubicBezTo>
                      <a:cubicBezTo>
                        <a:pt x="18802" y="22870"/>
                        <a:pt x="27299" y="15789"/>
                        <a:pt x="35796"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33" name="Freeform: Shape 2632">
                  <a:extLst>
                    <a:ext uri="{FF2B5EF4-FFF2-40B4-BE49-F238E27FC236}">
                      <a16:creationId xmlns:a16="http://schemas.microsoft.com/office/drawing/2014/main" id="{3BAE7CBA-4C1A-4D74-B084-9BDFBA937E2E}"/>
                    </a:ext>
                  </a:extLst>
                </p:cNvPr>
                <p:cNvSpPr/>
                <p:nvPr/>
              </p:nvSpPr>
              <p:spPr>
                <a:xfrm>
                  <a:off x="6149604" y="4286726"/>
                  <a:ext cx="42486" cy="42486"/>
                </a:xfrm>
                <a:custGeom>
                  <a:avLst/>
                  <a:gdLst>
                    <a:gd name="connsiteX0" fmla="*/ 25703 w 42485"/>
                    <a:gd name="connsiteY0" fmla="*/ 16064 h 42485"/>
                    <a:gd name="connsiteX1" fmla="*/ 34200 w 42485"/>
                    <a:gd name="connsiteY1" fmla="*/ 25977 h 42485"/>
                    <a:gd name="connsiteX2" fmla="*/ 24286 w 42485"/>
                    <a:gd name="connsiteY2" fmla="*/ 34474 h 42485"/>
                    <a:gd name="connsiteX3" fmla="*/ 15789 w 42485"/>
                    <a:gd name="connsiteY3" fmla="*/ 24560 h 42485"/>
                    <a:gd name="connsiteX4" fmla="*/ 25703 w 42485"/>
                    <a:gd name="connsiteY4" fmla="*/ 160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4"/>
                      </a:moveTo>
                      <a:cubicBezTo>
                        <a:pt x="31367" y="16064"/>
                        <a:pt x="34200" y="20312"/>
                        <a:pt x="34200" y="25977"/>
                      </a:cubicBezTo>
                      <a:cubicBezTo>
                        <a:pt x="34200" y="31641"/>
                        <a:pt x="28535" y="34474"/>
                        <a:pt x="24286" y="34474"/>
                      </a:cubicBezTo>
                      <a:cubicBezTo>
                        <a:pt x="18622" y="34474"/>
                        <a:pt x="15789" y="28809"/>
                        <a:pt x="15789" y="24560"/>
                      </a:cubicBezTo>
                      <a:cubicBezTo>
                        <a:pt x="15789" y="18896"/>
                        <a:pt x="20038" y="14647"/>
                        <a:pt x="25703" y="160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34" name="Freeform: Shape 2633">
                  <a:extLst>
                    <a:ext uri="{FF2B5EF4-FFF2-40B4-BE49-F238E27FC236}">
                      <a16:creationId xmlns:a16="http://schemas.microsoft.com/office/drawing/2014/main" id="{CC9D170D-61F5-410E-BEFE-E6D7ADA9FAAF}"/>
                    </a:ext>
                  </a:extLst>
                </p:cNvPr>
                <p:cNvSpPr/>
                <p:nvPr/>
              </p:nvSpPr>
              <p:spPr>
                <a:xfrm>
                  <a:off x="6202004" y="3959861"/>
                  <a:ext cx="28324" cy="28324"/>
                </a:xfrm>
                <a:custGeom>
                  <a:avLst/>
                  <a:gdLst>
                    <a:gd name="connsiteX0" fmla="*/ 21454 w 28323"/>
                    <a:gd name="connsiteY0" fmla="*/ 15789 h 28323"/>
                    <a:gd name="connsiteX1" fmla="*/ 25702 w 28323"/>
                    <a:gd name="connsiteY1" fmla="*/ 21454 h 28323"/>
                    <a:gd name="connsiteX2" fmla="*/ 20037 w 28323"/>
                    <a:gd name="connsiteY2" fmla="*/ 25702 h 28323"/>
                    <a:gd name="connsiteX3" fmla="*/ 15789 w 28323"/>
                    <a:gd name="connsiteY3" fmla="*/ 20037 h 28323"/>
                    <a:gd name="connsiteX4" fmla="*/ 21454 w 28323"/>
                    <a:gd name="connsiteY4" fmla="*/ 15789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1454" y="15789"/>
                      </a:moveTo>
                      <a:cubicBezTo>
                        <a:pt x="24286" y="15789"/>
                        <a:pt x="25702" y="18621"/>
                        <a:pt x="25702" y="21454"/>
                      </a:cubicBezTo>
                      <a:cubicBezTo>
                        <a:pt x="25702" y="24286"/>
                        <a:pt x="22870" y="25702"/>
                        <a:pt x="20037" y="25702"/>
                      </a:cubicBezTo>
                      <a:cubicBezTo>
                        <a:pt x="17205" y="25702"/>
                        <a:pt x="15789" y="22870"/>
                        <a:pt x="15789" y="20037"/>
                      </a:cubicBezTo>
                      <a:cubicBezTo>
                        <a:pt x="15789" y="17205"/>
                        <a:pt x="18621" y="15789"/>
                        <a:pt x="21454"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35" name="Freeform: Shape 2634">
                  <a:extLst>
                    <a:ext uri="{FF2B5EF4-FFF2-40B4-BE49-F238E27FC236}">
                      <a16:creationId xmlns:a16="http://schemas.microsoft.com/office/drawing/2014/main" id="{63F928D6-08D4-45FE-8B24-26B843586A12}"/>
                    </a:ext>
                  </a:extLst>
                </p:cNvPr>
                <p:cNvSpPr/>
                <p:nvPr/>
              </p:nvSpPr>
              <p:spPr>
                <a:xfrm>
                  <a:off x="6710416" y="4224688"/>
                  <a:ext cx="28324" cy="28324"/>
                </a:xfrm>
                <a:custGeom>
                  <a:avLst/>
                  <a:gdLst>
                    <a:gd name="connsiteX0" fmla="*/ 21454 w 28323"/>
                    <a:gd name="connsiteY0" fmla="*/ 15789 h 28323"/>
                    <a:gd name="connsiteX1" fmla="*/ 25703 w 28323"/>
                    <a:gd name="connsiteY1" fmla="*/ 21454 h 28323"/>
                    <a:gd name="connsiteX2" fmla="*/ 20037 w 28323"/>
                    <a:gd name="connsiteY2" fmla="*/ 25703 h 28323"/>
                    <a:gd name="connsiteX3" fmla="*/ 15789 w 28323"/>
                    <a:gd name="connsiteY3" fmla="*/ 20038 h 28323"/>
                    <a:gd name="connsiteX4" fmla="*/ 21454 w 28323"/>
                    <a:gd name="connsiteY4" fmla="*/ 15789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1454" y="15789"/>
                      </a:moveTo>
                      <a:cubicBezTo>
                        <a:pt x="24286" y="15789"/>
                        <a:pt x="25703" y="18622"/>
                        <a:pt x="25703" y="21454"/>
                      </a:cubicBezTo>
                      <a:cubicBezTo>
                        <a:pt x="25703" y="24286"/>
                        <a:pt x="22870" y="25703"/>
                        <a:pt x="20037" y="25703"/>
                      </a:cubicBezTo>
                      <a:cubicBezTo>
                        <a:pt x="17205" y="25703"/>
                        <a:pt x="15789" y="22870"/>
                        <a:pt x="15789" y="20038"/>
                      </a:cubicBezTo>
                      <a:cubicBezTo>
                        <a:pt x="17205" y="17205"/>
                        <a:pt x="18622" y="15789"/>
                        <a:pt x="21454"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36" name="Freeform: Shape 2635">
                  <a:extLst>
                    <a:ext uri="{FF2B5EF4-FFF2-40B4-BE49-F238E27FC236}">
                      <a16:creationId xmlns:a16="http://schemas.microsoft.com/office/drawing/2014/main" id="{A3182B61-E041-4AF7-9DBA-E1865795A369}"/>
                    </a:ext>
                  </a:extLst>
                </p:cNvPr>
                <p:cNvSpPr/>
                <p:nvPr/>
              </p:nvSpPr>
              <p:spPr>
                <a:xfrm>
                  <a:off x="6626861" y="4490661"/>
                  <a:ext cx="42486" cy="42486"/>
                </a:xfrm>
                <a:custGeom>
                  <a:avLst/>
                  <a:gdLst>
                    <a:gd name="connsiteX0" fmla="*/ 27118 w 42485"/>
                    <a:gd name="connsiteY0" fmla="*/ 16060 h 42485"/>
                    <a:gd name="connsiteX1" fmla="*/ 37032 w 42485"/>
                    <a:gd name="connsiteY1" fmla="*/ 27390 h 42485"/>
                    <a:gd name="connsiteX2" fmla="*/ 25702 w 42485"/>
                    <a:gd name="connsiteY2" fmla="*/ 37303 h 42485"/>
                    <a:gd name="connsiteX3" fmla="*/ 15789 w 42485"/>
                    <a:gd name="connsiteY3" fmla="*/ 25973 h 42485"/>
                    <a:gd name="connsiteX4" fmla="*/ 27118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6060"/>
                      </a:moveTo>
                      <a:cubicBezTo>
                        <a:pt x="32783" y="16060"/>
                        <a:pt x="37032" y="21725"/>
                        <a:pt x="37032" y="27390"/>
                      </a:cubicBezTo>
                      <a:cubicBezTo>
                        <a:pt x="37032" y="33054"/>
                        <a:pt x="31367" y="37303"/>
                        <a:pt x="25702" y="37303"/>
                      </a:cubicBezTo>
                      <a:cubicBezTo>
                        <a:pt x="20037" y="37303"/>
                        <a:pt x="15789" y="31639"/>
                        <a:pt x="15789" y="25973"/>
                      </a:cubicBezTo>
                      <a:cubicBezTo>
                        <a:pt x="15789" y="18893"/>
                        <a:pt x="20037" y="14644"/>
                        <a:pt x="27118"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37" name="Freeform: Shape 2636">
                  <a:extLst>
                    <a:ext uri="{FF2B5EF4-FFF2-40B4-BE49-F238E27FC236}">
                      <a16:creationId xmlns:a16="http://schemas.microsoft.com/office/drawing/2014/main" id="{5F470E7D-0E91-4B3A-B779-3B68AC62F448}"/>
                    </a:ext>
                  </a:extLst>
                </p:cNvPr>
                <p:cNvSpPr/>
                <p:nvPr/>
              </p:nvSpPr>
              <p:spPr>
                <a:xfrm>
                  <a:off x="6090125" y="4490932"/>
                  <a:ext cx="42486" cy="42486"/>
                </a:xfrm>
                <a:custGeom>
                  <a:avLst/>
                  <a:gdLst>
                    <a:gd name="connsiteX0" fmla="*/ 27118 w 42485"/>
                    <a:gd name="connsiteY0" fmla="*/ 15789 h 42485"/>
                    <a:gd name="connsiteX1" fmla="*/ 37032 w 42485"/>
                    <a:gd name="connsiteY1" fmla="*/ 27118 h 42485"/>
                    <a:gd name="connsiteX2" fmla="*/ 25702 w 42485"/>
                    <a:gd name="connsiteY2" fmla="*/ 37032 h 42485"/>
                    <a:gd name="connsiteX3" fmla="*/ 15789 w 42485"/>
                    <a:gd name="connsiteY3" fmla="*/ 25702 h 42485"/>
                    <a:gd name="connsiteX4" fmla="*/ 2711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5789"/>
                      </a:moveTo>
                      <a:cubicBezTo>
                        <a:pt x="32783" y="15789"/>
                        <a:pt x="37032" y="21454"/>
                        <a:pt x="37032" y="27118"/>
                      </a:cubicBezTo>
                      <a:cubicBezTo>
                        <a:pt x="37032" y="32783"/>
                        <a:pt x="31367" y="37032"/>
                        <a:pt x="25702" y="37032"/>
                      </a:cubicBezTo>
                      <a:cubicBezTo>
                        <a:pt x="20037" y="37032"/>
                        <a:pt x="15789" y="31367"/>
                        <a:pt x="15789" y="25702"/>
                      </a:cubicBezTo>
                      <a:cubicBezTo>
                        <a:pt x="15789" y="20037"/>
                        <a:pt x="20037" y="15789"/>
                        <a:pt x="27118"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38" name="Freeform: Shape 2637">
                  <a:extLst>
                    <a:ext uri="{FF2B5EF4-FFF2-40B4-BE49-F238E27FC236}">
                      <a16:creationId xmlns:a16="http://schemas.microsoft.com/office/drawing/2014/main" id="{58B36DFC-91C6-4063-B609-3775FB7BA0E3}"/>
                    </a:ext>
                  </a:extLst>
                </p:cNvPr>
                <p:cNvSpPr/>
                <p:nvPr/>
              </p:nvSpPr>
              <p:spPr>
                <a:xfrm>
                  <a:off x="6554635" y="4190428"/>
                  <a:ext cx="42486" cy="42486"/>
                </a:xfrm>
                <a:custGeom>
                  <a:avLst/>
                  <a:gdLst>
                    <a:gd name="connsiteX0" fmla="*/ 27118 w 42485"/>
                    <a:gd name="connsiteY0" fmla="*/ 16060 h 42485"/>
                    <a:gd name="connsiteX1" fmla="*/ 37032 w 42485"/>
                    <a:gd name="connsiteY1" fmla="*/ 27390 h 42485"/>
                    <a:gd name="connsiteX2" fmla="*/ 25703 w 42485"/>
                    <a:gd name="connsiteY2" fmla="*/ 37303 h 42485"/>
                    <a:gd name="connsiteX3" fmla="*/ 15789 w 42485"/>
                    <a:gd name="connsiteY3" fmla="*/ 25974 h 42485"/>
                    <a:gd name="connsiteX4" fmla="*/ 27118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6060"/>
                      </a:moveTo>
                      <a:cubicBezTo>
                        <a:pt x="32783" y="16060"/>
                        <a:pt x="37032" y="21725"/>
                        <a:pt x="37032" y="27390"/>
                      </a:cubicBezTo>
                      <a:cubicBezTo>
                        <a:pt x="37032" y="33055"/>
                        <a:pt x="31367" y="37303"/>
                        <a:pt x="25703" y="37303"/>
                      </a:cubicBezTo>
                      <a:cubicBezTo>
                        <a:pt x="20037" y="37303"/>
                        <a:pt x="15789" y="31639"/>
                        <a:pt x="15789" y="25974"/>
                      </a:cubicBezTo>
                      <a:cubicBezTo>
                        <a:pt x="15789" y="18893"/>
                        <a:pt x="21454" y="14644"/>
                        <a:pt x="27118"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39" name="Freeform: Shape 2638">
                  <a:extLst>
                    <a:ext uri="{FF2B5EF4-FFF2-40B4-BE49-F238E27FC236}">
                      <a16:creationId xmlns:a16="http://schemas.microsoft.com/office/drawing/2014/main" id="{2EA11A7E-C5D0-41D8-94E0-6615A6F72072}"/>
                    </a:ext>
                  </a:extLst>
                </p:cNvPr>
                <p:cNvSpPr/>
                <p:nvPr/>
              </p:nvSpPr>
              <p:spPr>
                <a:xfrm>
                  <a:off x="6234576" y="3939763"/>
                  <a:ext cx="42486" cy="42486"/>
                </a:xfrm>
                <a:custGeom>
                  <a:avLst/>
                  <a:gdLst>
                    <a:gd name="connsiteX0" fmla="*/ 27119 w 42485"/>
                    <a:gd name="connsiteY0" fmla="*/ 16060 h 42485"/>
                    <a:gd name="connsiteX1" fmla="*/ 37032 w 42485"/>
                    <a:gd name="connsiteY1" fmla="*/ 27390 h 42485"/>
                    <a:gd name="connsiteX2" fmla="*/ 25703 w 42485"/>
                    <a:gd name="connsiteY2" fmla="*/ 37303 h 42485"/>
                    <a:gd name="connsiteX3" fmla="*/ 15789 w 42485"/>
                    <a:gd name="connsiteY3" fmla="*/ 25974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5"/>
                        <a:pt x="31367" y="37303"/>
                        <a:pt x="25703" y="37303"/>
                      </a:cubicBezTo>
                      <a:cubicBezTo>
                        <a:pt x="20038" y="37303"/>
                        <a:pt x="15789" y="31638"/>
                        <a:pt x="15789" y="25974"/>
                      </a:cubicBezTo>
                      <a:cubicBezTo>
                        <a:pt x="15789" y="18893"/>
                        <a:pt x="21454" y="14644"/>
                        <a:pt x="27119"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40" name="Freeform: Shape 2639">
                  <a:extLst>
                    <a:ext uri="{FF2B5EF4-FFF2-40B4-BE49-F238E27FC236}">
                      <a16:creationId xmlns:a16="http://schemas.microsoft.com/office/drawing/2014/main" id="{E3744CE5-B57F-4230-82B3-91FE5887CAB4}"/>
                    </a:ext>
                  </a:extLst>
                </p:cNvPr>
                <p:cNvSpPr/>
                <p:nvPr/>
              </p:nvSpPr>
              <p:spPr>
                <a:xfrm>
                  <a:off x="6689173" y="3809744"/>
                  <a:ext cx="42486" cy="42486"/>
                </a:xfrm>
                <a:custGeom>
                  <a:avLst/>
                  <a:gdLst>
                    <a:gd name="connsiteX0" fmla="*/ 25703 w 42485"/>
                    <a:gd name="connsiteY0" fmla="*/ 15789 h 42485"/>
                    <a:gd name="connsiteX1" fmla="*/ 34199 w 42485"/>
                    <a:gd name="connsiteY1" fmla="*/ 25702 h 42485"/>
                    <a:gd name="connsiteX2" fmla="*/ 24286 w 42485"/>
                    <a:gd name="connsiteY2" fmla="*/ 34200 h 42485"/>
                    <a:gd name="connsiteX3" fmla="*/ 15789 w 42485"/>
                    <a:gd name="connsiteY3" fmla="*/ 24286 h 42485"/>
                    <a:gd name="connsiteX4" fmla="*/ 25703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5789"/>
                      </a:moveTo>
                      <a:cubicBezTo>
                        <a:pt x="31367" y="15789"/>
                        <a:pt x="34199" y="21454"/>
                        <a:pt x="34199" y="25702"/>
                      </a:cubicBezTo>
                      <a:cubicBezTo>
                        <a:pt x="34199" y="31367"/>
                        <a:pt x="28535" y="34200"/>
                        <a:pt x="24286" y="34200"/>
                      </a:cubicBezTo>
                      <a:cubicBezTo>
                        <a:pt x="18622" y="34200"/>
                        <a:pt x="15789" y="29951"/>
                        <a:pt x="15789" y="24286"/>
                      </a:cubicBezTo>
                      <a:cubicBezTo>
                        <a:pt x="15789" y="18621"/>
                        <a:pt x="20037" y="15789"/>
                        <a:pt x="25703"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41" name="Freeform: Shape 2640">
                  <a:extLst>
                    <a:ext uri="{FF2B5EF4-FFF2-40B4-BE49-F238E27FC236}">
                      <a16:creationId xmlns:a16="http://schemas.microsoft.com/office/drawing/2014/main" id="{81F496E8-3E69-4353-90FD-AE1F34257FE7}"/>
                    </a:ext>
                  </a:extLst>
                </p:cNvPr>
                <p:cNvSpPr/>
                <p:nvPr/>
              </p:nvSpPr>
              <p:spPr>
                <a:xfrm>
                  <a:off x="6966747" y="3873473"/>
                  <a:ext cx="42486" cy="42486"/>
                </a:xfrm>
                <a:custGeom>
                  <a:avLst/>
                  <a:gdLst>
                    <a:gd name="connsiteX0" fmla="*/ 25702 w 42485"/>
                    <a:gd name="connsiteY0" fmla="*/ 15789 h 42485"/>
                    <a:gd name="connsiteX1" fmla="*/ 34199 w 42485"/>
                    <a:gd name="connsiteY1" fmla="*/ 25702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31367" y="15789"/>
                        <a:pt x="34199" y="21454"/>
                        <a:pt x="34199" y="25702"/>
                      </a:cubicBezTo>
                      <a:cubicBezTo>
                        <a:pt x="34199" y="31367"/>
                        <a:pt x="29951" y="34200"/>
                        <a:pt x="24286" y="34200"/>
                      </a:cubicBezTo>
                      <a:cubicBezTo>
                        <a:pt x="18621" y="34200"/>
                        <a:pt x="15789" y="28535"/>
                        <a:pt x="15789" y="24286"/>
                      </a:cubicBezTo>
                      <a:cubicBezTo>
                        <a:pt x="17205" y="18621"/>
                        <a:pt x="21454" y="15789"/>
                        <a:pt x="25702"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42" name="Freeform: Shape 2641">
                  <a:extLst>
                    <a:ext uri="{FF2B5EF4-FFF2-40B4-BE49-F238E27FC236}">
                      <a16:creationId xmlns:a16="http://schemas.microsoft.com/office/drawing/2014/main" id="{7FE5B556-C953-48E7-9D9A-1C8F674D6A14}"/>
                    </a:ext>
                  </a:extLst>
                </p:cNvPr>
                <p:cNvSpPr/>
                <p:nvPr/>
              </p:nvSpPr>
              <p:spPr>
                <a:xfrm>
                  <a:off x="6871862" y="4350729"/>
                  <a:ext cx="42486" cy="42486"/>
                </a:xfrm>
                <a:custGeom>
                  <a:avLst/>
                  <a:gdLst>
                    <a:gd name="connsiteX0" fmla="*/ 27119 w 42485"/>
                    <a:gd name="connsiteY0" fmla="*/ 15789 h 42485"/>
                    <a:gd name="connsiteX1" fmla="*/ 37032 w 42485"/>
                    <a:gd name="connsiteY1" fmla="*/ 27118 h 42485"/>
                    <a:gd name="connsiteX2" fmla="*/ 25703 w 42485"/>
                    <a:gd name="connsiteY2" fmla="*/ 37032 h 42485"/>
                    <a:gd name="connsiteX3" fmla="*/ 15789 w 42485"/>
                    <a:gd name="connsiteY3" fmla="*/ 25702 h 42485"/>
                    <a:gd name="connsiteX4" fmla="*/ 27119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5789"/>
                      </a:moveTo>
                      <a:cubicBezTo>
                        <a:pt x="32783" y="15789"/>
                        <a:pt x="37032" y="21454"/>
                        <a:pt x="37032" y="27118"/>
                      </a:cubicBezTo>
                      <a:cubicBezTo>
                        <a:pt x="37032" y="32783"/>
                        <a:pt x="31367" y="37032"/>
                        <a:pt x="25703" y="37032"/>
                      </a:cubicBezTo>
                      <a:cubicBezTo>
                        <a:pt x="20038" y="37032"/>
                        <a:pt x="15789" y="31367"/>
                        <a:pt x="15789" y="25702"/>
                      </a:cubicBezTo>
                      <a:cubicBezTo>
                        <a:pt x="15789" y="20037"/>
                        <a:pt x="21454" y="15789"/>
                        <a:pt x="27119"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43" name="Freeform: Shape 2642">
                  <a:extLst>
                    <a:ext uri="{FF2B5EF4-FFF2-40B4-BE49-F238E27FC236}">
                      <a16:creationId xmlns:a16="http://schemas.microsoft.com/office/drawing/2014/main" id="{EFE278B9-33B8-4982-BC78-C44C16787EDF}"/>
                    </a:ext>
                  </a:extLst>
                </p:cNvPr>
                <p:cNvSpPr/>
                <p:nvPr/>
              </p:nvSpPr>
              <p:spPr>
                <a:xfrm>
                  <a:off x="6487939" y="3992298"/>
                  <a:ext cx="70810" cy="70810"/>
                </a:xfrm>
                <a:custGeom>
                  <a:avLst/>
                  <a:gdLst>
                    <a:gd name="connsiteX0" fmla="*/ 41416 w 70809"/>
                    <a:gd name="connsiteY0" fmla="*/ 15924 h 70809"/>
                    <a:gd name="connsiteX1" fmla="*/ 62658 w 70809"/>
                    <a:gd name="connsiteY1" fmla="*/ 41416 h 70809"/>
                    <a:gd name="connsiteX2" fmla="*/ 37167 w 70809"/>
                    <a:gd name="connsiteY2" fmla="*/ 62658 h 70809"/>
                    <a:gd name="connsiteX3" fmla="*/ 15924 w 70809"/>
                    <a:gd name="connsiteY3" fmla="*/ 37167 h 70809"/>
                    <a:gd name="connsiteX4" fmla="*/ 41416 w 70809"/>
                    <a:gd name="connsiteY4" fmla="*/ 15924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416" y="15924"/>
                      </a:moveTo>
                      <a:cubicBezTo>
                        <a:pt x="54161" y="17340"/>
                        <a:pt x="64075" y="28670"/>
                        <a:pt x="62658" y="41416"/>
                      </a:cubicBezTo>
                      <a:cubicBezTo>
                        <a:pt x="61242" y="54161"/>
                        <a:pt x="49913" y="64074"/>
                        <a:pt x="37167" y="62658"/>
                      </a:cubicBezTo>
                      <a:cubicBezTo>
                        <a:pt x="24421" y="61242"/>
                        <a:pt x="14508" y="49912"/>
                        <a:pt x="15924" y="37167"/>
                      </a:cubicBezTo>
                      <a:cubicBezTo>
                        <a:pt x="17340" y="24421"/>
                        <a:pt x="28670" y="14508"/>
                        <a:pt x="41416" y="1592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44" name="Freeform: Shape 2643">
                  <a:extLst>
                    <a:ext uri="{FF2B5EF4-FFF2-40B4-BE49-F238E27FC236}">
                      <a16:creationId xmlns:a16="http://schemas.microsoft.com/office/drawing/2014/main" id="{D28BBE4E-8126-4BE7-AB7A-4A0B4E909387}"/>
                    </a:ext>
                  </a:extLst>
                </p:cNvPr>
                <p:cNvSpPr/>
                <p:nvPr/>
              </p:nvSpPr>
              <p:spPr>
                <a:xfrm>
                  <a:off x="6234576" y="4513375"/>
                  <a:ext cx="56648" cy="56648"/>
                </a:xfrm>
                <a:custGeom>
                  <a:avLst/>
                  <a:gdLst>
                    <a:gd name="connsiteX0" fmla="*/ 31367 w 56647"/>
                    <a:gd name="connsiteY0" fmla="*/ 16006 h 56647"/>
                    <a:gd name="connsiteX1" fmla="*/ 44113 w 56647"/>
                    <a:gd name="connsiteY1" fmla="*/ 31584 h 56647"/>
                    <a:gd name="connsiteX2" fmla="*/ 28535 w 56647"/>
                    <a:gd name="connsiteY2" fmla="*/ 44330 h 56647"/>
                    <a:gd name="connsiteX3" fmla="*/ 15789 w 56647"/>
                    <a:gd name="connsiteY3" fmla="*/ 28752 h 56647"/>
                    <a:gd name="connsiteX4" fmla="*/ 31367 w 56647"/>
                    <a:gd name="connsiteY4" fmla="*/ 16006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6006"/>
                      </a:moveTo>
                      <a:cubicBezTo>
                        <a:pt x="38448" y="17422"/>
                        <a:pt x="44113" y="23087"/>
                        <a:pt x="44113" y="31584"/>
                      </a:cubicBezTo>
                      <a:cubicBezTo>
                        <a:pt x="42697" y="38665"/>
                        <a:pt x="37032" y="44330"/>
                        <a:pt x="28535" y="44330"/>
                      </a:cubicBezTo>
                      <a:cubicBezTo>
                        <a:pt x="21454" y="44330"/>
                        <a:pt x="15789" y="37249"/>
                        <a:pt x="15789" y="28752"/>
                      </a:cubicBezTo>
                      <a:cubicBezTo>
                        <a:pt x="17205" y="20254"/>
                        <a:pt x="24286" y="14590"/>
                        <a:pt x="31367" y="1600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45" name="Freeform: Shape 2644">
                  <a:extLst>
                    <a:ext uri="{FF2B5EF4-FFF2-40B4-BE49-F238E27FC236}">
                      <a16:creationId xmlns:a16="http://schemas.microsoft.com/office/drawing/2014/main" id="{A59B9F49-8B5A-4E9C-A8A5-94DDE43445D5}"/>
                    </a:ext>
                  </a:extLst>
                </p:cNvPr>
                <p:cNvSpPr/>
                <p:nvPr/>
              </p:nvSpPr>
              <p:spPr>
                <a:xfrm>
                  <a:off x="6234576" y="4081379"/>
                  <a:ext cx="42486" cy="42486"/>
                </a:xfrm>
                <a:custGeom>
                  <a:avLst/>
                  <a:gdLst>
                    <a:gd name="connsiteX0" fmla="*/ 25703 w 42485"/>
                    <a:gd name="connsiteY0" fmla="*/ 16064 h 42485"/>
                    <a:gd name="connsiteX1" fmla="*/ 34200 w 42485"/>
                    <a:gd name="connsiteY1" fmla="*/ 25977 h 42485"/>
                    <a:gd name="connsiteX2" fmla="*/ 24286 w 42485"/>
                    <a:gd name="connsiteY2" fmla="*/ 34474 h 42485"/>
                    <a:gd name="connsiteX3" fmla="*/ 15789 w 42485"/>
                    <a:gd name="connsiteY3" fmla="*/ 24560 h 42485"/>
                    <a:gd name="connsiteX4" fmla="*/ 25703 w 42485"/>
                    <a:gd name="connsiteY4" fmla="*/ 160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4"/>
                      </a:moveTo>
                      <a:cubicBezTo>
                        <a:pt x="31367" y="16064"/>
                        <a:pt x="34200" y="20312"/>
                        <a:pt x="34200" y="25977"/>
                      </a:cubicBezTo>
                      <a:cubicBezTo>
                        <a:pt x="34200" y="31641"/>
                        <a:pt x="28535" y="34474"/>
                        <a:pt x="24286" y="34474"/>
                      </a:cubicBezTo>
                      <a:cubicBezTo>
                        <a:pt x="18622" y="34474"/>
                        <a:pt x="15789" y="30225"/>
                        <a:pt x="15789" y="24560"/>
                      </a:cubicBezTo>
                      <a:cubicBezTo>
                        <a:pt x="17205" y="18896"/>
                        <a:pt x="21454" y="14647"/>
                        <a:pt x="25703" y="160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46" name="Freeform: Shape 2645">
                  <a:extLst>
                    <a:ext uri="{FF2B5EF4-FFF2-40B4-BE49-F238E27FC236}">
                      <a16:creationId xmlns:a16="http://schemas.microsoft.com/office/drawing/2014/main" id="{C882C6AA-1C2E-47AE-A5FE-BFB08C2254E6}"/>
                    </a:ext>
                  </a:extLst>
                </p:cNvPr>
                <p:cNvSpPr/>
                <p:nvPr/>
              </p:nvSpPr>
              <p:spPr>
                <a:xfrm>
                  <a:off x="6182177" y="3651131"/>
                  <a:ext cx="42486" cy="42486"/>
                </a:xfrm>
                <a:custGeom>
                  <a:avLst/>
                  <a:gdLst>
                    <a:gd name="connsiteX0" fmla="*/ 25702 w 42485"/>
                    <a:gd name="connsiteY0" fmla="*/ 15789 h 42485"/>
                    <a:gd name="connsiteX1" fmla="*/ 34199 w 42485"/>
                    <a:gd name="connsiteY1" fmla="*/ 25702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31367" y="15789"/>
                        <a:pt x="34199" y="21454"/>
                        <a:pt x="34199" y="25702"/>
                      </a:cubicBezTo>
                      <a:cubicBezTo>
                        <a:pt x="34199" y="29951"/>
                        <a:pt x="28535" y="34200"/>
                        <a:pt x="24286" y="34200"/>
                      </a:cubicBezTo>
                      <a:cubicBezTo>
                        <a:pt x="18621" y="34200"/>
                        <a:pt x="15789" y="28535"/>
                        <a:pt x="15789" y="24286"/>
                      </a:cubicBezTo>
                      <a:cubicBezTo>
                        <a:pt x="15789" y="18621"/>
                        <a:pt x="21454" y="15789"/>
                        <a:pt x="25702"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47" name="Freeform: Shape 2646">
                  <a:extLst>
                    <a:ext uri="{FF2B5EF4-FFF2-40B4-BE49-F238E27FC236}">
                      <a16:creationId xmlns:a16="http://schemas.microsoft.com/office/drawing/2014/main" id="{99AD87C3-6690-4124-8DCD-FCD9DF0B8F86}"/>
                    </a:ext>
                  </a:extLst>
                </p:cNvPr>
                <p:cNvSpPr/>
                <p:nvPr/>
              </p:nvSpPr>
              <p:spPr>
                <a:xfrm>
                  <a:off x="6897354" y="3863288"/>
                  <a:ext cx="42486" cy="42486"/>
                </a:xfrm>
                <a:custGeom>
                  <a:avLst/>
                  <a:gdLst>
                    <a:gd name="connsiteX0" fmla="*/ 27118 w 42485"/>
                    <a:gd name="connsiteY0" fmla="*/ 16060 h 42485"/>
                    <a:gd name="connsiteX1" fmla="*/ 37032 w 42485"/>
                    <a:gd name="connsiteY1" fmla="*/ 27390 h 42485"/>
                    <a:gd name="connsiteX2" fmla="*/ 25702 w 42485"/>
                    <a:gd name="connsiteY2" fmla="*/ 37303 h 42485"/>
                    <a:gd name="connsiteX3" fmla="*/ 15789 w 42485"/>
                    <a:gd name="connsiteY3" fmla="*/ 25974 h 42485"/>
                    <a:gd name="connsiteX4" fmla="*/ 27118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6060"/>
                      </a:moveTo>
                      <a:cubicBezTo>
                        <a:pt x="32783" y="16060"/>
                        <a:pt x="37032" y="21725"/>
                        <a:pt x="37032" y="27390"/>
                      </a:cubicBezTo>
                      <a:cubicBezTo>
                        <a:pt x="37032" y="33055"/>
                        <a:pt x="31367" y="37303"/>
                        <a:pt x="25702" y="37303"/>
                      </a:cubicBezTo>
                      <a:cubicBezTo>
                        <a:pt x="20037" y="37303"/>
                        <a:pt x="15789" y="31638"/>
                        <a:pt x="15789" y="25974"/>
                      </a:cubicBezTo>
                      <a:cubicBezTo>
                        <a:pt x="15789" y="18893"/>
                        <a:pt x="21454" y="14644"/>
                        <a:pt x="27118"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48" name="Freeform: Shape 2647">
                  <a:extLst>
                    <a:ext uri="{FF2B5EF4-FFF2-40B4-BE49-F238E27FC236}">
                      <a16:creationId xmlns:a16="http://schemas.microsoft.com/office/drawing/2014/main" id="{631805E4-51F7-44E8-A79F-FF86C73BB457}"/>
                    </a:ext>
                  </a:extLst>
                </p:cNvPr>
                <p:cNvSpPr/>
                <p:nvPr/>
              </p:nvSpPr>
              <p:spPr>
                <a:xfrm>
                  <a:off x="5918765" y="3846565"/>
                  <a:ext cx="56648" cy="56648"/>
                </a:xfrm>
                <a:custGeom>
                  <a:avLst/>
                  <a:gdLst>
                    <a:gd name="connsiteX0" fmla="*/ 35616 w 56647"/>
                    <a:gd name="connsiteY0" fmla="*/ 15789 h 56647"/>
                    <a:gd name="connsiteX1" fmla="*/ 52610 w 56647"/>
                    <a:gd name="connsiteY1" fmla="*/ 35616 h 56647"/>
                    <a:gd name="connsiteX2" fmla="*/ 32783 w 56647"/>
                    <a:gd name="connsiteY2" fmla="*/ 52610 h 56647"/>
                    <a:gd name="connsiteX3" fmla="*/ 15789 w 56647"/>
                    <a:gd name="connsiteY3" fmla="*/ 32783 h 56647"/>
                    <a:gd name="connsiteX4" fmla="*/ 35616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616" y="15789"/>
                      </a:moveTo>
                      <a:cubicBezTo>
                        <a:pt x="45529" y="17205"/>
                        <a:pt x="52610" y="25702"/>
                        <a:pt x="52610" y="35616"/>
                      </a:cubicBezTo>
                      <a:cubicBezTo>
                        <a:pt x="51194" y="45529"/>
                        <a:pt x="42697" y="52610"/>
                        <a:pt x="32783" y="52610"/>
                      </a:cubicBezTo>
                      <a:cubicBezTo>
                        <a:pt x="22870" y="51194"/>
                        <a:pt x="15789" y="42697"/>
                        <a:pt x="15789" y="32783"/>
                      </a:cubicBezTo>
                      <a:cubicBezTo>
                        <a:pt x="15789" y="22870"/>
                        <a:pt x="24286" y="15789"/>
                        <a:pt x="35616"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49" name="Freeform: Shape 2648">
                  <a:extLst>
                    <a:ext uri="{FF2B5EF4-FFF2-40B4-BE49-F238E27FC236}">
                      <a16:creationId xmlns:a16="http://schemas.microsoft.com/office/drawing/2014/main" id="{260F6C38-4768-4A7F-AB57-6F98D6D77D3C}"/>
                    </a:ext>
                  </a:extLst>
                </p:cNvPr>
                <p:cNvSpPr/>
                <p:nvPr/>
              </p:nvSpPr>
              <p:spPr>
                <a:xfrm>
                  <a:off x="6166599" y="4643881"/>
                  <a:ext cx="56648" cy="56648"/>
                </a:xfrm>
                <a:custGeom>
                  <a:avLst/>
                  <a:gdLst>
                    <a:gd name="connsiteX0" fmla="*/ 31367 w 56647"/>
                    <a:gd name="connsiteY0" fmla="*/ 15789 h 56647"/>
                    <a:gd name="connsiteX1" fmla="*/ 44113 w 56647"/>
                    <a:gd name="connsiteY1" fmla="*/ 31367 h 56647"/>
                    <a:gd name="connsiteX2" fmla="*/ 28535 w 56647"/>
                    <a:gd name="connsiteY2" fmla="*/ 44113 h 56647"/>
                    <a:gd name="connsiteX3" fmla="*/ 15789 w 56647"/>
                    <a:gd name="connsiteY3" fmla="*/ 28535 h 56647"/>
                    <a:gd name="connsiteX4" fmla="*/ 31367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5789"/>
                      </a:moveTo>
                      <a:cubicBezTo>
                        <a:pt x="38448" y="17205"/>
                        <a:pt x="44113" y="22870"/>
                        <a:pt x="44113" y="31367"/>
                      </a:cubicBezTo>
                      <a:cubicBezTo>
                        <a:pt x="42697" y="38448"/>
                        <a:pt x="37032" y="44113"/>
                        <a:pt x="28535" y="44113"/>
                      </a:cubicBezTo>
                      <a:cubicBezTo>
                        <a:pt x="21454" y="44113"/>
                        <a:pt x="15789" y="37032"/>
                        <a:pt x="15789" y="28535"/>
                      </a:cubicBezTo>
                      <a:cubicBezTo>
                        <a:pt x="15789" y="21454"/>
                        <a:pt x="22870" y="15789"/>
                        <a:pt x="31367"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50" name="Freeform: Shape 2649">
                  <a:extLst>
                    <a:ext uri="{FF2B5EF4-FFF2-40B4-BE49-F238E27FC236}">
                      <a16:creationId xmlns:a16="http://schemas.microsoft.com/office/drawing/2014/main" id="{EFF98CA4-0DC0-44F3-A66C-38F52F99CC10}"/>
                    </a:ext>
                  </a:extLst>
                </p:cNvPr>
                <p:cNvSpPr/>
                <p:nvPr/>
              </p:nvSpPr>
              <p:spPr>
                <a:xfrm>
                  <a:off x="6717362" y="3655245"/>
                  <a:ext cx="70810" cy="70810"/>
                </a:xfrm>
                <a:custGeom>
                  <a:avLst/>
                  <a:gdLst>
                    <a:gd name="connsiteX0" fmla="*/ 41415 w 70809"/>
                    <a:gd name="connsiteY0" fmla="*/ 15924 h 70809"/>
                    <a:gd name="connsiteX1" fmla="*/ 62658 w 70809"/>
                    <a:gd name="connsiteY1" fmla="*/ 41415 h 70809"/>
                    <a:gd name="connsiteX2" fmla="*/ 37167 w 70809"/>
                    <a:gd name="connsiteY2" fmla="*/ 62658 h 70809"/>
                    <a:gd name="connsiteX3" fmla="*/ 15924 w 70809"/>
                    <a:gd name="connsiteY3" fmla="*/ 37167 h 70809"/>
                    <a:gd name="connsiteX4" fmla="*/ 41415 w 70809"/>
                    <a:gd name="connsiteY4" fmla="*/ 15924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415" y="15924"/>
                      </a:moveTo>
                      <a:cubicBezTo>
                        <a:pt x="54161" y="17340"/>
                        <a:pt x="64074" y="28670"/>
                        <a:pt x="62658" y="41415"/>
                      </a:cubicBezTo>
                      <a:cubicBezTo>
                        <a:pt x="61242" y="54161"/>
                        <a:pt x="49912" y="64074"/>
                        <a:pt x="37167" y="62658"/>
                      </a:cubicBezTo>
                      <a:cubicBezTo>
                        <a:pt x="24421" y="61242"/>
                        <a:pt x="14508" y="49912"/>
                        <a:pt x="15924" y="37167"/>
                      </a:cubicBezTo>
                      <a:cubicBezTo>
                        <a:pt x="17340" y="24421"/>
                        <a:pt x="28670" y="14508"/>
                        <a:pt x="41415" y="1592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51" name="Freeform: Shape 2650">
                  <a:extLst>
                    <a:ext uri="{FF2B5EF4-FFF2-40B4-BE49-F238E27FC236}">
                      <a16:creationId xmlns:a16="http://schemas.microsoft.com/office/drawing/2014/main" id="{53808FD6-40F8-4D97-BF5C-B4987B004142}"/>
                    </a:ext>
                  </a:extLst>
                </p:cNvPr>
                <p:cNvSpPr/>
                <p:nvPr/>
              </p:nvSpPr>
              <p:spPr>
                <a:xfrm>
                  <a:off x="6843538" y="3765842"/>
                  <a:ext cx="42486" cy="42486"/>
                </a:xfrm>
                <a:custGeom>
                  <a:avLst/>
                  <a:gdLst>
                    <a:gd name="connsiteX0" fmla="*/ 27119 w 42485"/>
                    <a:gd name="connsiteY0" fmla="*/ 15789 h 42485"/>
                    <a:gd name="connsiteX1" fmla="*/ 37032 w 42485"/>
                    <a:gd name="connsiteY1" fmla="*/ 27119 h 42485"/>
                    <a:gd name="connsiteX2" fmla="*/ 25703 w 42485"/>
                    <a:gd name="connsiteY2" fmla="*/ 37032 h 42485"/>
                    <a:gd name="connsiteX3" fmla="*/ 15789 w 42485"/>
                    <a:gd name="connsiteY3" fmla="*/ 25703 h 42485"/>
                    <a:gd name="connsiteX4" fmla="*/ 27119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5789"/>
                      </a:moveTo>
                      <a:cubicBezTo>
                        <a:pt x="32783" y="15789"/>
                        <a:pt x="37032" y="21454"/>
                        <a:pt x="37032" y="27119"/>
                      </a:cubicBezTo>
                      <a:cubicBezTo>
                        <a:pt x="37032" y="32783"/>
                        <a:pt x="31367" y="37032"/>
                        <a:pt x="25703" y="37032"/>
                      </a:cubicBezTo>
                      <a:cubicBezTo>
                        <a:pt x="20038" y="37032"/>
                        <a:pt x="15789" y="31367"/>
                        <a:pt x="15789" y="25703"/>
                      </a:cubicBezTo>
                      <a:cubicBezTo>
                        <a:pt x="15789" y="18622"/>
                        <a:pt x="21454" y="15789"/>
                        <a:pt x="27119"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52" name="Freeform: Shape 2651">
                  <a:extLst>
                    <a:ext uri="{FF2B5EF4-FFF2-40B4-BE49-F238E27FC236}">
                      <a16:creationId xmlns:a16="http://schemas.microsoft.com/office/drawing/2014/main" id="{9FAC87C8-49D0-4441-AB97-91BB5C2F9B8B}"/>
                    </a:ext>
                  </a:extLst>
                </p:cNvPr>
                <p:cNvSpPr/>
                <p:nvPr/>
              </p:nvSpPr>
              <p:spPr>
                <a:xfrm>
                  <a:off x="5918547" y="3648080"/>
                  <a:ext cx="56648" cy="56648"/>
                </a:xfrm>
                <a:custGeom>
                  <a:avLst/>
                  <a:gdLst>
                    <a:gd name="connsiteX0" fmla="*/ 30169 w 56647"/>
                    <a:gd name="connsiteY0" fmla="*/ 16007 h 56647"/>
                    <a:gd name="connsiteX1" fmla="*/ 41499 w 56647"/>
                    <a:gd name="connsiteY1" fmla="*/ 30169 h 56647"/>
                    <a:gd name="connsiteX2" fmla="*/ 27337 w 56647"/>
                    <a:gd name="connsiteY2" fmla="*/ 41499 h 56647"/>
                    <a:gd name="connsiteX3" fmla="*/ 16007 w 56647"/>
                    <a:gd name="connsiteY3" fmla="*/ 27337 h 56647"/>
                    <a:gd name="connsiteX4" fmla="*/ 30169 w 56647"/>
                    <a:gd name="connsiteY4" fmla="*/ 1600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0169" y="16007"/>
                      </a:moveTo>
                      <a:cubicBezTo>
                        <a:pt x="37250" y="16007"/>
                        <a:pt x="42915" y="23088"/>
                        <a:pt x="41499" y="30169"/>
                      </a:cubicBezTo>
                      <a:cubicBezTo>
                        <a:pt x="41499" y="37250"/>
                        <a:pt x="34418" y="42915"/>
                        <a:pt x="27337" y="41499"/>
                      </a:cubicBezTo>
                      <a:cubicBezTo>
                        <a:pt x="20256" y="41499"/>
                        <a:pt x="14591" y="34418"/>
                        <a:pt x="16007" y="27337"/>
                      </a:cubicBezTo>
                      <a:cubicBezTo>
                        <a:pt x="16007" y="20256"/>
                        <a:pt x="23088" y="14591"/>
                        <a:pt x="30169" y="1600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53" name="Freeform: Shape 2652">
                  <a:extLst>
                    <a:ext uri="{FF2B5EF4-FFF2-40B4-BE49-F238E27FC236}">
                      <a16:creationId xmlns:a16="http://schemas.microsoft.com/office/drawing/2014/main" id="{6CFCA81B-E273-4320-9977-95A3DAEB2F8F}"/>
                    </a:ext>
                  </a:extLst>
                </p:cNvPr>
                <p:cNvSpPr/>
                <p:nvPr/>
              </p:nvSpPr>
              <p:spPr>
                <a:xfrm>
                  <a:off x="5920000" y="3686536"/>
                  <a:ext cx="56648" cy="56648"/>
                </a:xfrm>
                <a:custGeom>
                  <a:avLst/>
                  <a:gdLst>
                    <a:gd name="connsiteX0" fmla="*/ 32964 w 56647"/>
                    <a:gd name="connsiteY0" fmla="*/ 15789 h 56647"/>
                    <a:gd name="connsiteX1" fmla="*/ 47126 w 56647"/>
                    <a:gd name="connsiteY1" fmla="*/ 32783 h 56647"/>
                    <a:gd name="connsiteX2" fmla="*/ 30132 w 56647"/>
                    <a:gd name="connsiteY2" fmla="*/ 46945 h 56647"/>
                    <a:gd name="connsiteX3" fmla="*/ 15970 w 56647"/>
                    <a:gd name="connsiteY3" fmla="*/ 29951 h 56647"/>
                    <a:gd name="connsiteX4" fmla="*/ 32964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4" y="15789"/>
                      </a:moveTo>
                      <a:cubicBezTo>
                        <a:pt x="41462" y="17205"/>
                        <a:pt x="48543" y="24286"/>
                        <a:pt x="47126" y="32783"/>
                      </a:cubicBezTo>
                      <a:cubicBezTo>
                        <a:pt x="45710" y="41280"/>
                        <a:pt x="38629" y="48361"/>
                        <a:pt x="30132" y="46945"/>
                      </a:cubicBezTo>
                      <a:cubicBezTo>
                        <a:pt x="21635" y="45529"/>
                        <a:pt x="14554" y="38448"/>
                        <a:pt x="15970" y="29951"/>
                      </a:cubicBezTo>
                      <a:cubicBezTo>
                        <a:pt x="15970" y="21454"/>
                        <a:pt x="23051" y="15789"/>
                        <a:pt x="32964"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54" name="Freeform: Shape 2653">
                  <a:extLst>
                    <a:ext uri="{FF2B5EF4-FFF2-40B4-BE49-F238E27FC236}">
                      <a16:creationId xmlns:a16="http://schemas.microsoft.com/office/drawing/2014/main" id="{6BFE093C-06DF-4BC6-8FEF-159504FCF1B3}"/>
                    </a:ext>
                  </a:extLst>
                </p:cNvPr>
                <p:cNvSpPr/>
                <p:nvPr/>
              </p:nvSpPr>
              <p:spPr>
                <a:xfrm>
                  <a:off x="6058814" y="3941296"/>
                  <a:ext cx="70810" cy="70810"/>
                </a:xfrm>
                <a:custGeom>
                  <a:avLst/>
                  <a:gdLst>
                    <a:gd name="connsiteX0" fmla="*/ 38603 w 70809"/>
                    <a:gd name="connsiteY0" fmla="*/ 15943 h 70809"/>
                    <a:gd name="connsiteX1" fmla="*/ 57013 w 70809"/>
                    <a:gd name="connsiteY1" fmla="*/ 38602 h 70809"/>
                    <a:gd name="connsiteX2" fmla="*/ 34354 w 70809"/>
                    <a:gd name="connsiteY2" fmla="*/ 57013 h 70809"/>
                    <a:gd name="connsiteX3" fmla="*/ 15943 w 70809"/>
                    <a:gd name="connsiteY3" fmla="*/ 34354 h 70809"/>
                    <a:gd name="connsiteX4" fmla="*/ 38603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603" y="15943"/>
                      </a:moveTo>
                      <a:cubicBezTo>
                        <a:pt x="49932" y="17359"/>
                        <a:pt x="58429" y="27273"/>
                        <a:pt x="57013" y="38602"/>
                      </a:cubicBezTo>
                      <a:cubicBezTo>
                        <a:pt x="55597" y="49932"/>
                        <a:pt x="45684" y="58429"/>
                        <a:pt x="34354" y="57013"/>
                      </a:cubicBezTo>
                      <a:cubicBezTo>
                        <a:pt x="23024" y="55597"/>
                        <a:pt x="14527" y="45683"/>
                        <a:pt x="15943" y="34354"/>
                      </a:cubicBezTo>
                      <a:cubicBezTo>
                        <a:pt x="17360" y="23024"/>
                        <a:pt x="27273" y="14527"/>
                        <a:pt x="38603" y="1594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55" name="Freeform: Shape 2654">
                  <a:extLst>
                    <a:ext uri="{FF2B5EF4-FFF2-40B4-BE49-F238E27FC236}">
                      <a16:creationId xmlns:a16="http://schemas.microsoft.com/office/drawing/2014/main" id="{0E24A5A5-C58C-4DA6-883B-64B1016520A3}"/>
                    </a:ext>
                  </a:extLst>
                </p:cNvPr>
                <p:cNvSpPr/>
                <p:nvPr/>
              </p:nvSpPr>
              <p:spPr>
                <a:xfrm>
                  <a:off x="7012065" y="4023318"/>
                  <a:ext cx="42486" cy="42486"/>
                </a:xfrm>
                <a:custGeom>
                  <a:avLst/>
                  <a:gdLst>
                    <a:gd name="connsiteX0" fmla="*/ 27119 w 42485"/>
                    <a:gd name="connsiteY0" fmla="*/ 16060 h 42485"/>
                    <a:gd name="connsiteX1" fmla="*/ 37032 w 42485"/>
                    <a:gd name="connsiteY1" fmla="*/ 27390 h 42485"/>
                    <a:gd name="connsiteX2" fmla="*/ 25703 w 42485"/>
                    <a:gd name="connsiteY2" fmla="*/ 37303 h 42485"/>
                    <a:gd name="connsiteX3" fmla="*/ 15789 w 42485"/>
                    <a:gd name="connsiteY3" fmla="*/ 25973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4"/>
                        <a:pt x="31367" y="37303"/>
                        <a:pt x="25703" y="37303"/>
                      </a:cubicBezTo>
                      <a:cubicBezTo>
                        <a:pt x="20038" y="37303"/>
                        <a:pt x="15789" y="31639"/>
                        <a:pt x="15789" y="25973"/>
                      </a:cubicBezTo>
                      <a:cubicBezTo>
                        <a:pt x="15789" y="18893"/>
                        <a:pt x="21454" y="14644"/>
                        <a:pt x="27119"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56" name="Freeform: Shape 2655">
                  <a:extLst>
                    <a:ext uri="{FF2B5EF4-FFF2-40B4-BE49-F238E27FC236}">
                      <a16:creationId xmlns:a16="http://schemas.microsoft.com/office/drawing/2014/main" id="{9044180A-BC76-4F6A-AC8F-44392822A507}"/>
                    </a:ext>
                  </a:extLst>
                </p:cNvPr>
                <p:cNvSpPr/>
                <p:nvPr/>
              </p:nvSpPr>
              <p:spPr>
                <a:xfrm>
                  <a:off x="6914348" y="3939759"/>
                  <a:ext cx="42486" cy="42486"/>
                </a:xfrm>
                <a:custGeom>
                  <a:avLst/>
                  <a:gdLst>
                    <a:gd name="connsiteX0" fmla="*/ 25703 w 42485"/>
                    <a:gd name="connsiteY0" fmla="*/ 16063 h 42485"/>
                    <a:gd name="connsiteX1" fmla="*/ 34200 w 42485"/>
                    <a:gd name="connsiteY1" fmla="*/ 25977 h 42485"/>
                    <a:gd name="connsiteX2" fmla="*/ 24286 w 42485"/>
                    <a:gd name="connsiteY2" fmla="*/ 34474 h 42485"/>
                    <a:gd name="connsiteX3" fmla="*/ 15789 w 42485"/>
                    <a:gd name="connsiteY3" fmla="*/ 24561 h 42485"/>
                    <a:gd name="connsiteX4" fmla="*/ 25703 w 42485"/>
                    <a:gd name="connsiteY4" fmla="*/ 1606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3"/>
                      </a:moveTo>
                      <a:cubicBezTo>
                        <a:pt x="31367" y="16063"/>
                        <a:pt x="34200" y="20312"/>
                        <a:pt x="34200" y="25977"/>
                      </a:cubicBezTo>
                      <a:cubicBezTo>
                        <a:pt x="34200" y="31642"/>
                        <a:pt x="29951" y="34474"/>
                        <a:pt x="24286" y="34474"/>
                      </a:cubicBezTo>
                      <a:cubicBezTo>
                        <a:pt x="18622" y="34474"/>
                        <a:pt x="15789" y="30225"/>
                        <a:pt x="15789" y="24561"/>
                      </a:cubicBezTo>
                      <a:cubicBezTo>
                        <a:pt x="17205" y="18896"/>
                        <a:pt x="21454" y="14647"/>
                        <a:pt x="25703" y="1606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57" name="Freeform: Shape 2656">
                  <a:extLst>
                    <a:ext uri="{FF2B5EF4-FFF2-40B4-BE49-F238E27FC236}">
                      <a16:creationId xmlns:a16="http://schemas.microsoft.com/office/drawing/2014/main" id="{BAA19C26-AD5F-489A-B06F-9825ECC430B5}"/>
                    </a:ext>
                  </a:extLst>
                </p:cNvPr>
                <p:cNvSpPr/>
                <p:nvPr/>
              </p:nvSpPr>
              <p:spPr>
                <a:xfrm>
                  <a:off x="6744405" y="4213139"/>
                  <a:ext cx="42486" cy="42486"/>
                </a:xfrm>
                <a:custGeom>
                  <a:avLst/>
                  <a:gdLst>
                    <a:gd name="connsiteX0" fmla="*/ 27119 w 42485"/>
                    <a:gd name="connsiteY0" fmla="*/ 16009 h 42485"/>
                    <a:gd name="connsiteX1" fmla="*/ 37032 w 42485"/>
                    <a:gd name="connsiteY1" fmla="*/ 27338 h 42485"/>
                    <a:gd name="connsiteX2" fmla="*/ 25703 w 42485"/>
                    <a:gd name="connsiteY2" fmla="*/ 37252 h 42485"/>
                    <a:gd name="connsiteX3" fmla="*/ 15789 w 42485"/>
                    <a:gd name="connsiteY3" fmla="*/ 25923 h 42485"/>
                    <a:gd name="connsiteX4" fmla="*/ 27119 w 42485"/>
                    <a:gd name="connsiteY4" fmla="*/ 1600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09"/>
                      </a:moveTo>
                      <a:cubicBezTo>
                        <a:pt x="32783" y="16009"/>
                        <a:pt x="37032" y="21674"/>
                        <a:pt x="37032" y="27338"/>
                      </a:cubicBezTo>
                      <a:cubicBezTo>
                        <a:pt x="37032" y="33004"/>
                        <a:pt x="31367" y="37252"/>
                        <a:pt x="25703" y="37252"/>
                      </a:cubicBezTo>
                      <a:cubicBezTo>
                        <a:pt x="20038" y="37252"/>
                        <a:pt x="15789" y="31587"/>
                        <a:pt x="15789" y="25923"/>
                      </a:cubicBezTo>
                      <a:cubicBezTo>
                        <a:pt x="15789" y="20258"/>
                        <a:pt x="21454" y="14593"/>
                        <a:pt x="27119" y="1600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58" name="Freeform: Shape 2657">
                  <a:extLst>
                    <a:ext uri="{FF2B5EF4-FFF2-40B4-BE49-F238E27FC236}">
                      <a16:creationId xmlns:a16="http://schemas.microsoft.com/office/drawing/2014/main" id="{23177C6A-9035-4ACA-876E-C2987C040ED4}"/>
                    </a:ext>
                  </a:extLst>
                </p:cNvPr>
                <p:cNvSpPr/>
                <p:nvPr/>
              </p:nvSpPr>
              <p:spPr>
                <a:xfrm>
                  <a:off x="6659299" y="4776868"/>
                  <a:ext cx="70810" cy="70810"/>
                </a:xfrm>
                <a:custGeom>
                  <a:avLst/>
                  <a:gdLst>
                    <a:gd name="connsiteX0" fmla="*/ 44247 w 70809"/>
                    <a:gd name="connsiteY0" fmla="*/ 15923 h 70809"/>
                    <a:gd name="connsiteX1" fmla="*/ 66907 w 70809"/>
                    <a:gd name="connsiteY1" fmla="*/ 44247 h 70809"/>
                    <a:gd name="connsiteX2" fmla="*/ 38583 w 70809"/>
                    <a:gd name="connsiteY2" fmla="*/ 66906 h 70809"/>
                    <a:gd name="connsiteX3" fmla="*/ 15924 w 70809"/>
                    <a:gd name="connsiteY3" fmla="*/ 38583 h 70809"/>
                    <a:gd name="connsiteX4" fmla="*/ 44247 w 70809"/>
                    <a:gd name="connsiteY4" fmla="*/ 15923 h 70809"/>
                    <a:gd name="connsiteX5" fmla="*/ 44247 w 70809"/>
                    <a:gd name="connsiteY5" fmla="*/ 15923 h 70809"/>
                    <a:gd name="connsiteX6" fmla="*/ 44247 w 70809"/>
                    <a:gd name="connsiteY6" fmla="*/ 27253 h 70809"/>
                    <a:gd name="connsiteX7" fmla="*/ 28669 w 70809"/>
                    <a:gd name="connsiteY7" fmla="*/ 39999 h 70809"/>
                    <a:gd name="connsiteX8" fmla="*/ 41415 w 70809"/>
                    <a:gd name="connsiteY8" fmla="*/ 55577 h 70809"/>
                    <a:gd name="connsiteX9" fmla="*/ 56993 w 70809"/>
                    <a:gd name="connsiteY9" fmla="*/ 42831 h 70809"/>
                    <a:gd name="connsiteX10" fmla="*/ 44247 w 70809"/>
                    <a:gd name="connsiteY10" fmla="*/ 27253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44247" y="15923"/>
                      </a:moveTo>
                      <a:cubicBezTo>
                        <a:pt x="58409" y="17340"/>
                        <a:pt x="68323" y="30085"/>
                        <a:pt x="66907" y="44247"/>
                      </a:cubicBezTo>
                      <a:cubicBezTo>
                        <a:pt x="65490" y="58409"/>
                        <a:pt x="52745" y="68323"/>
                        <a:pt x="38583" y="66906"/>
                      </a:cubicBezTo>
                      <a:cubicBezTo>
                        <a:pt x="24421" y="65490"/>
                        <a:pt x="14507" y="52745"/>
                        <a:pt x="15924" y="38583"/>
                      </a:cubicBezTo>
                      <a:cubicBezTo>
                        <a:pt x="17340" y="24421"/>
                        <a:pt x="30085" y="14508"/>
                        <a:pt x="44247" y="15923"/>
                      </a:cubicBezTo>
                      <a:lnTo>
                        <a:pt x="44247" y="15923"/>
                      </a:lnTo>
                      <a:close/>
                      <a:moveTo>
                        <a:pt x="44247" y="27253"/>
                      </a:moveTo>
                      <a:cubicBezTo>
                        <a:pt x="35750" y="25837"/>
                        <a:pt x="28669" y="32918"/>
                        <a:pt x="28669" y="39999"/>
                      </a:cubicBezTo>
                      <a:cubicBezTo>
                        <a:pt x="27253" y="48496"/>
                        <a:pt x="34334" y="55577"/>
                        <a:pt x="41415" y="55577"/>
                      </a:cubicBezTo>
                      <a:cubicBezTo>
                        <a:pt x="49912" y="56993"/>
                        <a:pt x="56993" y="49912"/>
                        <a:pt x="56993" y="42831"/>
                      </a:cubicBezTo>
                      <a:cubicBezTo>
                        <a:pt x="56993" y="34334"/>
                        <a:pt x="51328" y="27253"/>
                        <a:pt x="44247" y="2725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59" name="Freeform: Shape 2658">
                  <a:extLst>
                    <a:ext uri="{FF2B5EF4-FFF2-40B4-BE49-F238E27FC236}">
                      <a16:creationId xmlns:a16="http://schemas.microsoft.com/office/drawing/2014/main" id="{F39161A8-FC94-4815-A761-EAEC46806685}"/>
                    </a:ext>
                  </a:extLst>
                </p:cNvPr>
                <p:cNvSpPr/>
                <p:nvPr/>
              </p:nvSpPr>
              <p:spPr>
                <a:xfrm>
                  <a:off x="6400151" y="4902924"/>
                  <a:ext cx="84971" cy="84971"/>
                </a:xfrm>
                <a:custGeom>
                  <a:avLst/>
                  <a:gdLst>
                    <a:gd name="connsiteX0" fmla="*/ 45649 w 84971"/>
                    <a:gd name="connsiteY0" fmla="*/ 15909 h 84971"/>
                    <a:gd name="connsiteX1" fmla="*/ 71140 w 84971"/>
                    <a:gd name="connsiteY1" fmla="*/ 45648 h 84971"/>
                    <a:gd name="connsiteX2" fmla="*/ 41400 w 84971"/>
                    <a:gd name="connsiteY2" fmla="*/ 71140 h 84971"/>
                    <a:gd name="connsiteX3" fmla="*/ 15909 w 84971"/>
                    <a:gd name="connsiteY3" fmla="*/ 41400 h 84971"/>
                    <a:gd name="connsiteX4" fmla="*/ 45649 w 84971"/>
                    <a:gd name="connsiteY4" fmla="*/ 1590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9" y="15909"/>
                      </a:moveTo>
                      <a:cubicBezTo>
                        <a:pt x="61226" y="17324"/>
                        <a:pt x="72556" y="30070"/>
                        <a:pt x="71140" y="45648"/>
                      </a:cubicBezTo>
                      <a:cubicBezTo>
                        <a:pt x="69724" y="61226"/>
                        <a:pt x="56978" y="72556"/>
                        <a:pt x="41400" y="71140"/>
                      </a:cubicBezTo>
                      <a:cubicBezTo>
                        <a:pt x="25822" y="69724"/>
                        <a:pt x="14492" y="56978"/>
                        <a:pt x="15909" y="41400"/>
                      </a:cubicBezTo>
                      <a:cubicBezTo>
                        <a:pt x="17325" y="25822"/>
                        <a:pt x="31487" y="14492"/>
                        <a:pt x="45649" y="1590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60" name="Freeform: Shape 2659">
                  <a:extLst>
                    <a:ext uri="{FF2B5EF4-FFF2-40B4-BE49-F238E27FC236}">
                      <a16:creationId xmlns:a16="http://schemas.microsoft.com/office/drawing/2014/main" id="{06091AD0-DE0C-4507-89E8-A7522B6F5583}"/>
                    </a:ext>
                  </a:extLst>
                </p:cNvPr>
                <p:cNvSpPr/>
                <p:nvPr/>
              </p:nvSpPr>
              <p:spPr>
                <a:xfrm>
                  <a:off x="6513566" y="5057409"/>
                  <a:ext cx="56648" cy="56648"/>
                </a:xfrm>
                <a:custGeom>
                  <a:avLst/>
                  <a:gdLst>
                    <a:gd name="connsiteX0" fmla="*/ 35616 w 56647"/>
                    <a:gd name="connsiteY0" fmla="*/ 15789 h 56647"/>
                    <a:gd name="connsiteX1" fmla="*/ 52610 w 56647"/>
                    <a:gd name="connsiteY1" fmla="*/ 35616 h 56647"/>
                    <a:gd name="connsiteX2" fmla="*/ 32783 w 56647"/>
                    <a:gd name="connsiteY2" fmla="*/ 52610 h 56647"/>
                    <a:gd name="connsiteX3" fmla="*/ 15789 w 56647"/>
                    <a:gd name="connsiteY3" fmla="*/ 32783 h 56647"/>
                    <a:gd name="connsiteX4" fmla="*/ 35616 w 56647"/>
                    <a:gd name="connsiteY4" fmla="*/ 15789 h 56647"/>
                    <a:gd name="connsiteX5" fmla="*/ 35616 w 56647"/>
                    <a:gd name="connsiteY5" fmla="*/ 15789 h 56647"/>
                    <a:gd name="connsiteX6" fmla="*/ 35616 w 56647"/>
                    <a:gd name="connsiteY6" fmla="*/ 24286 h 56647"/>
                    <a:gd name="connsiteX7" fmla="*/ 24286 w 56647"/>
                    <a:gd name="connsiteY7" fmla="*/ 34199 h 56647"/>
                    <a:gd name="connsiteX8" fmla="*/ 34199 w 56647"/>
                    <a:gd name="connsiteY8" fmla="*/ 45529 h 56647"/>
                    <a:gd name="connsiteX9" fmla="*/ 45529 w 56647"/>
                    <a:gd name="connsiteY9" fmla="*/ 35616 h 56647"/>
                    <a:gd name="connsiteX10" fmla="*/ 35616 w 56647"/>
                    <a:gd name="connsiteY10" fmla="*/ 24286 h 5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47" h="56647">
                      <a:moveTo>
                        <a:pt x="35616" y="15789"/>
                      </a:moveTo>
                      <a:cubicBezTo>
                        <a:pt x="45529" y="17205"/>
                        <a:pt x="52610" y="25702"/>
                        <a:pt x="52610" y="35616"/>
                      </a:cubicBezTo>
                      <a:cubicBezTo>
                        <a:pt x="51194" y="45529"/>
                        <a:pt x="42697" y="52610"/>
                        <a:pt x="32783" y="52610"/>
                      </a:cubicBezTo>
                      <a:cubicBezTo>
                        <a:pt x="22870" y="51194"/>
                        <a:pt x="15789" y="42697"/>
                        <a:pt x="15789" y="32783"/>
                      </a:cubicBezTo>
                      <a:cubicBezTo>
                        <a:pt x="17205" y="22870"/>
                        <a:pt x="25702" y="15789"/>
                        <a:pt x="35616" y="15789"/>
                      </a:cubicBezTo>
                      <a:lnTo>
                        <a:pt x="35616" y="15789"/>
                      </a:lnTo>
                      <a:close/>
                      <a:moveTo>
                        <a:pt x="35616" y="24286"/>
                      </a:moveTo>
                      <a:cubicBezTo>
                        <a:pt x="29951" y="24286"/>
                        <a:pt x="24286" y="28535"/>
                        <a:pt x="24286" y="34199"/>
                      </a:cubicBezTo>
                      <a:cubicBezTo>
                        <a:pt x="24286" y="39864"/>
                        <a:pt x="28535" y="45529"/>
                        <a:pt x="34199" y="45529"/>
                      </a:cubicBezTo>
                      <a:cubicBezTo>
                        <a:pt x="39864" y="45529"/>
                        <a:pt x="45529" y="41280"/>
                        <a:pt x="45529" y="35616"/>
                      </a:cubicBezTo>
                      <a:cubicBezTo>
                        <a:pt x="45529" y="29951"/>
                        <a:pt x="41280" y="24286"/>
                        <a:pt x="35616" y="2428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61" name="Freeform: Shape 2660">
                  <a:extLst>
                    <a:ext uri="{FF2B5EF4-FFF2-40B4-BE49-F238E27FC236}">
                      <a16:creationId xmlns:a16="http://schemas.microsoft.com/office/drawing/2014/main" id="{C5B5CA0D-E180-41BB-8DA3-F78391BC7C1C}"/>
                    </a:ext>
                  </a:extLst>
                </p:cNvPr>
                <p:cNvSpPr/>
                <p:nvPr/>
              </p:nvSpPr>
              <p:spPr>
                <a:xfrm>
                  <a:off x="6563132" y="4643881"/>
                  <a:ext cx="56648" cy="56648"/>
                </a:xfrm>
                <a:custGeom>
                  <a:avLst/>
                  <a:gdLst>
                    <a:gd name="connsiteX0" fmla="*/ 31367 w 56647"/>
                    <a:gd name="connsiteY0" fmla="*/ 15789 h 56647"/>
                    <a:gd name="connsiteX1" fmla="*/ 44113 w 56647"/>
                    <a:gd name="connsiteY1" fmla="*/ 31367 h 56647"/>
                    <a:gd name="connsiteX2" fmla="*/ 28535 w 56647"/>
                    <a:gd name="connsiteY2" fmla="*/ 44113 h 56647"/>
                    <a:gd name="connsiteX3" fmla="*/ 15789 w 56647"/>
                    <a:gd name="connsiteY3" fmla="*/ 28535 h 56647"/>
                    <a:gd name="connsiteX4" fmla="*/ 31367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5789"/>
                      </a:moveTo>
                      <a:cubicBezTo>
                        <a:pt x="38448" y="15789"/>
                        <a:pt x="44113" y="22870"/>
                        <a:pt x="44113" y="31367"/>
                      </a:cubicBezTo>
                      <a:cubicBezTo>
                        <a:pt x="44113" y="39864"/>
                        <a:pt x="37032" y="44113"/>
                        <a:pt x="28535" y="44113"/>
                      </a:cubicBezTo>
                      <a:cubicBezTo>
                        <a:pt x="21454" y="44113"/>
                        <a:pt x="15789" y="37032"/>
                        <a:pt x="15789" y="28535"/>
                      </a:cubicBezTo>
                      <a:cubicBezTo>
                        <a:pt x="17205" y="21454"/>
                        <a:pt x="24286" y="15789"/>
                        <a:pt x="31367"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62" name="Freeform: Shape 2661">
                  <a:extLst>
                    <a:ext uri="{FF2B5EF4-FFF2-40B4-BE49-F238E27FC236}">
                      <a16:creationId xmlns:a16="http://schemas.microsoft.com/office/drawing/2014/main" id="{AF2502E6-0F18-4526-96FE-878B521DB7D7}"/>
                    </a:ext>
                  </a:extLst>
                </p:cNvPr>
                <p:cNvSpPr/>
                <p:nvPr/>
              </p:nvSpPr>
              <p:spPr>
                <a:xfrm>
                  <a:off x="6826544" y="4834850"/>
                  <a:ext cx="56648" cy="56648"/>
                </a:xfrm>
                <a:custGeom>
                  <a:avLst/>
                  <a:gdLst>
                    <a:gd name="connsiteX0" fmla="*/ 31367 w 56647"/>
                    <a:gd name="connsiteY0" fmla="*/ 16006 h 56647"/>
                    <a:gd name="connsiteX1" fmla="*/ 44113 w 56647"/>
                    <a:gd name="connsiteY1" fmla="*/ 31584 h 56647"/>
                    <a:gd name="connsiteX2" fmla="*/ 28535 w 56647"/>
                    <a:gd name="connsiteY2" fmla="*/ 44330 h 56647"/>
                    <a:gd name="connsiteX3" fmla="*/ 15789 w 56647"/>
                    <a:gd name="connsiteY3" fmla="*/ 28752 h 56647"/>
                    <a:gd name="connsiteX4" fmla="*/ 31367 w 56647"/>
                    <a:gd name="connsiteY4" fmla="*/ 16006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6006"/>
                      </a:moveTo>
                      <a:cubicBezTo>
                        <a:pt x="38448" y="16006"/>
                        <a:pt x="44113" y="23087"/>
                        <a:pt x="44113" y="31584"/>
                      </a:cubicBezTo>
                      <a:cubicBezTo>
                        <a:pt x="42697" y="38665"/>
                        <a:pt x="37032" y="44330"/>
                        <a:pt x="28535" y="44330"/>
                      </a:cubicBezTo>
                      <a:cubicBezTo>
                        <a:pt x="21454" y="44330"/>
                        <a:pt x="15789" y="37249"/>
                        <a:pt x="15789" y="28752"/>
                      </a:cubicBezTo>
                      <a:cubicBezTo>
                        <a:pt x="17205" y="20255"/>
                        <a:pt x="24286" y="14590"/>
                        <a:pt x="31367" y="1600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63" name="Freeform: Shape 2662">
                  <a:extLst>
                    <a:ext uri="{FF2B5EF4-FFF2-40B4-BE49-F238E27FC236}">
                      <a16:creationId xmlns:a16="http://schemas.microsoft.com/office/drawing/2014/main" id="{344A3CFA-9A5B-417E-9EDB-6EEDD5A7FB53}"/>
                    </a:ext>
                  </a:extLst>
                </p:cNvPr>
                <p:cNvSpPr/>
                <p:nvPr/>
              </p:nvSpPr>
              <p:spPr>
                <a:xfrm>
                  <a:off x="6720175" y="4652223"/>
                  <a:ext cx="56648" cy="56648"/>
                </a:xfrm>
                <a:custGeom>
                  <a:avLst/>
                  <a:gdLst>
                    <a:gd name="connsiteX0" fmla="*/ 35771 w 56647"/>
                    <a:gd name="connsiteY0" fmla="*/ 15944 h 56647"/>
                    <a:gd name="connsiteX1" fmla="*/ 52765 w 56647"/>
                    <a:gd name="connsiteY1" fmla="*/ 35771 h 56647"/>
                    <a:gd name="connsiteX2" fmla="*/ 32938 w 56647"/>
                    <a:gd name="connsiteY2" fmla="*/ 52765 h 56647"/>
                    <a:gd name="connsiteX3" fmla="*/ 15944 w 56647"/>
                    <a:gd name="connsiteY3" fmla="*/ 32938 h 56647"/>
                    <a:gd name="connsiteX4" fmla="*/ 35771 w 56647"/>
                    <a:gd name="connsiteY4" fmla="*/ 15944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44"/>
                      </a:moveTo>
                      <a:cubicBezTo>
                        <a:pt x="45684" y="17360"/>
                        <a:pt x="54181" y="25858"/>
                        <a:pt x="52765" y="35771"/>
                      </a:cubicBezTo>
                      <a:cubicBezTo>
                        <a:pt x="51349" y="45684"/>
                        <a:pt x="42852" y="54181"/>
                        <a:pt x="32938" y="52765"/>
                      </a:cubicBezTo>
                      <a:cubicBezTo>
                        <a:pt x="23025" y="51349"/>
                        <a:pt x="14528" y="42852"/>
                        <a:pt x="15944" y="32938"/>
                      </a:cubicBezTo>
                      <a:cubicBezTo>
                        <a:pt x="15944" y="23025"/>
                        <a:pt x="24441" y="14528"/>
                        <a:pt x="35771" y="1594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64" name="Freeform: Shape 2663">
                  <a:extLst>
                    <a:ext uri="{FF2B5EF4-FFF2-40B4-BE49-F238E27FC236}">
                      <a16:creationId xmlns:a16="http://schemas.microsoft.com/office/drawing/2014/main" id="{BA9B0313-7AC3-405A-B091-F3CF90948D1B}"/>
                    </a:ext>
                  </a:extLst>
                </p:cNvPr>
                <p:cNvSpPr/>
                <p:nvPr/>
              </p:nvSpPr>
              <p:spPr>
                <a:xfrm>
                  <a:off x="6393034" y="5315000"/>
                  <a:ext cx="56648" cy="56648"/>
                </a:xfrm>
                <a:custGeom>
                  <a:avLst/>
                  <a:gdLst>
                    <a:gd name="connsiteX0" fmla="*/ 35771 w 56647"/>
                    <a:gd name="connsiteY0" fmla="*/ 15944 h 56647"/>
                    <a:gd name="connsiteX1" fmla="*/ 52765 w 56647"/>
                    <a:gd name="connsiteY1" fmla="*/ 35771 h 56647"/>
                    <a:gd name="connsiteX2" fmla="*/ 32938 w 56647"/>
                    <a:gd name="connsiteY2" fmla="*/ 52765 h 56647"/>
                    <a:gd name="connsiteX3" fmla="*/ 15944 w 56647"/>
                    <a:gd name="connsiteY3" fmla="*/ 32938 h 56647"/>
                    <a:gd name="connsiteX4" fmla="*/ 35771 w 56647"/>
                    <a:gd name="connsiteY4" fmla="*/ 15944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44"/>
                      </a:moveTo>
                      <a:cubicBezTo>
                        <a:pt x="45684" y="17360"/>
                        <a:pt x="54181" y="25857"/>
                        <a:pt x="52765" y="35771"/>
                      </a:cubicBezTo>
                      <a:cubicBezTo>
                        <a:pt x="51349" y="45684"/>
                        <a:pt x="42852" y="54181"/>
                        <a:pt x="32938" y="52765"/>
                      </a:cubicBezTo>
                      <a:cubicBezTo>
                        <a:pt x="23025" y="51349"/>
                        <a:pt x="14528" y="42852"/>
                        <a:pt x="15944" y="32938"/>
                      </a:cubicBezTo>
                      <a:cubicBezTo>
                        <a:pt x="15944" y="23025"/>
                        <a:pt x="24441" y="14528"/>
                        <a:pt x="35771" y="1594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65" name="Freeform: Shape 2664">
                  <a:extLst>
                    <a:ext uri="{FF2B5EF4-FFF2-40B4-BE49-F238E27FC236}">
                      <a16:creationId xmlns:a16="http://schemas.microsoft.com/office/drawing/2014/main" id="{698F93C7-B603-40C6-906A-EC12C4CC872F}"/>
                    </a:ext>
                  </a:extLst>
                </p:cNvPr>
                <p:cNvSpPr/>
                <p:nvPr/>
              </p:nvSpPr>
              <p:spPr>
                <a:xfrm>
                  <a:off x="6337958" y="5203005"/>
                  <a:ext cx="42486" cy="42486"/>
                </a:xfrm>
                <a:custGeom>
                  <a:avLst/>
                  <a:gdLst>
                    <a:gd name="connsiteX0" fmla="*/ 27118 w 42485"/>
                    <a:gd name="connsiteY0" fmla="*/ 16060 h 42485"/>
                    <a:gd name="connsiteX1" fmla="*/ 37032 w 42485"/>
                    <a:gd name="connsiteY1" fmla="*/ 27390 h 42485"/>
                    <a:gd name="connsiteX2" fmla="*/ 25702 w 42485"/>
                    <a:gd name="connsiteY2" fmla="*/ 37303 h 42485"/>
                    <a:gd name="connsiteX3" fmla="*/ 15789 w 42485"/>
                    <a:gd name="connsiteY3" fmla="*/ 25974 h 42485"/>
                    <a:gd name="connsiteX4" fmla="*/ 27118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6060"/>
                      </a:moveTo>
                      <a:cubicBezTo>
                        <a:pt x="32783" y="16060"/>
                        <a:pt x="37032" y="21725"/>
                        <a:pt x="37032" y="27390"/>
                      </a:cubicBezTo>
                      <a:cubicBezTo>
                        <a:pt x="37032" y="33055"/>
                        <a:pt x="31367" y="37303"/>
                        <a:pt x="25702" y="37303"/>
                      </a:cubicBezTo>
                      <a:cubicBezTo>
                        <a:pt x="20037" y="37303"/>
                        <a:pt x="15789" y="31639"/>
                        <a:pt x="15789" y="25974"/>
                      </a:cubicBezTo>
                      <a:cubicBezTo>
                        <a:pt x="17205" y="18893"/>
                        <a:pt x="21454" y="14644"/>
                        <a:pt x="27118"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66" name="Freeform: Shape 2665">
                  <a:extLst>
                    <a:ext uri="{FF2B5EF4-FFF2-40B4-BE49-F238E27FC236}">
                      <a16:creationId xmlns:a16="http://schemas.microsoft.com/office/drawing/2014/main" id="{EECF00D8-79D0-4452-8755-EE3F552A874E}"/>
                    </a:ext>
                  </a:extLst>
                </p:cNvPr>
                <p:cNvSpPr/>
                <p:nvPr/>
              </p:nvSpPr>
              <p:spPr>
                <a:xfrm>
                  <a:off x="6615531" y="5108392"/>
                  <a:ext cx="56648" cy="56648"/>
                </a:xfrm>
                <a:custGeom>
                  <a:avLst/>
                  <a:gdLst>
                    <a:gd name="connsiteX0" fmla="*/ 35616 w 56647"/>
                    <a:gd name="connsiteY0" fmla="*/ 15789 h 56647"/>
                    <a:gd name="connsiteX1" fmla="*/ 52610 w 56647"/>
                    <a:gd name="connsiteY1" fmla="*/ 35616 h 56647"/>
                    <a:gd name="connsiteX2" fmla="*/ 32783 w 56647"/>
                    <a:gd name="connsiteY2" fmla="*/ 52610 h 56647"/>
                    <a:gd name="connsiteX3" fmla="*/ 15789 w 56647"/>
                    <a:gd name="connsiteY3" fmla="*/ 32783 h 56647"/>
                    <a:gd name="connsiteX4" fmla="*/ 35616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616" y="15789"/>
                      </a:moveTo>
                      <a:cubicBezTo>
                        <a:pt x="45529" y="17205"/>
                        <a:pt x="52610" y="25702"/>
                        <a:pt x="52610" y="35616"/>
                      </a:cubicBezTo>
                      <a:cubicBezTo>
                        <a:pt x="51194" y="45529"/>
                        <a:pt x="42697" y="52610"/>
                        <a:pt x="32783" y="52610"/>
                      </a:cubicBezTo>
                      <a:cubicBezTo>
                        <a:pt x="22870" y="51194"/>
                        <a:pt x="15789" y="42697"/>
                        <a:pt x="15789" y="32783"/>
                      </a:cubicBezTo>
                      <a:cubicBezTo>
                        <a:pt x="17205" y="22870"/>
                        <a:pt x="25703" y="15789"/>
                        <a:pt x="35616"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67" name="Freeform: Shape 2666">
                  <a:extLst>
                    <a:ext uri="{FF2B5EF4-FFF2-40B4-BE49-F238E27FC236}">
                      <a16:creationId xmlns:a16="http://schemas.microsoft.com/office/drawing/2014/main" id="{B065CE73-052A-43D9-BA15-F37792B947F9}"/>
                    </a:ext>
                  </a:extLst>
                </p:cNvPr>
                <p:cNvSpPr/>
                <p:nvPr/>
              </p:nvSpPr>
              <p:spPr>
                <a:xfrm>
                  <a:off x="6295338" y="4939730"/>
                  <a:ext cx="70810" cy="70810"/>
                </a:xfrm>
                <a:custGeom>
                  <a:avLst/>
                  <a:gdLst>
                    <a:gd name="connsiteX0" fmla="*/ 44247 w 70809"/>
                    <a:gd name="connsiteY0" fmla="*/ 15923 h 70809"/>
                    <a:gd name="connsiteX1" fmla="*/ 66906 w 70809"/>
                    <a:gd name="connsiteY1" fmla="*/ 44247 h 70809"/>
                    <a:gd name="connsiteX2" fmla="*/ 38582 w 70809"/>
                    <a:gd name="connsiteY2" fmla="*/ 66906 h 70809"/>
                    <a:gd name="connsiteX3" fmla="*/ 15924 w 70809"/>
                    <a:gd name="connsiteY3" fmla="*/ 38583 h 70809"/>
                    <a:gd name="connsiteX4" fmla="*/ 44247 w 70809"/>
                    <a:gd name="connsiteY4" fmla="*/ 15923 h 70809"/>
                    <a:gd name="connsiteX5" fmla="*/ 44247 w 70809"/>
                    <a:gd name="connsiteY5" fmla="*/ 15923 h 70809"/>
                    <a:gd name="connsiteX6" fmla="*/ 42831 w 70809"/>
                    <a:gd name="connsiteY6" fmla="*/ 27253 h 70809"/>
                    <a:gd name="connsiteX7" fmla="*/ 27253 w 70809"/>
                    <a:gd name="connsiteY7" fmla="*/ 39999 h 70809"/>
                    <a:gd name="connsiteX8" fmla="*/ 39999 w 70809"/>
                    <a:gd name="connsiteY8" fmla="*/ 55577 h 70809"/>
                    <a:gd name="connsiteX9" fmla="*/ 55577 w 70809"/>
                    <a:gd name="connsiteY9" fmla="*/ 42831 h 70809"/>
                    <a:gd name="connsiteX10" fmla="*/ 42831 w 70809"/>
                    <a:gd name="connsiteY10" fmla="*/ 27253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44247" y="15923"/>
                      </a:moveTo>
                      <a:cubicBezTo>
                        <a:pt x="58409" y="17340"/>
                        <a:pt x="68322" y="30085"/>
                        <a:pt x="66906" y="44247"/>
                      </a:cubicBezTo>
                      <a:cubicBezTo>
                        <a:pt x="65490" y="58409"/>
                        <a:pt x="52744" y="68323"/>
                        <a:pt x="38582" y="66906"/>
                      </a:cubicBezTo>
                      <a:cubicBezTo>
                        <a:pt x="24420" y="65490"/>
                        <a:pt x="14507" y="52745"/>
                        <a:pt x="15924" y="38583"/>
                      </a:cubicBezTo>
                      <a:cubicBezTo>
                        <a:pt x="17339" y="24421"/>
                        <a:pt x="30085" y="14508"/>
                        <a:pt x="44247" y="15923"/>
                      </a:cubicBezTo>
                      <a:lnTo>
                        <a:pt x="44247" y="15923"/>
                      </a:lnTo>
                      <a:close/>
                      <a:moveTo>
                        <a:pt x="42831" y="27253"/>
                      </a:moveTo>
                      <a:cubicBezTo>
                        <a:pt x="34334" y="25837"/>
                        <a:pt x="27253" y="32918"/>
                        <a:pt x="27253" y="39999"/>
                      </a:cubicBezTo>
                      <a:cubicBezTo>
                        <a:pt x="25837" y="48496"/>
                        <a:pt x="32918" y="55577"/>
                        <a:pt x="39999" y="55577"/>
                      </a:cubicBezTo>
                      <a:cubicBezTo>
                        <a:pt x="48496" y="56993"/>
                        <a:pt x="55577" y="49912"/>
                        <a:pt x="55577" y="42831"/>
                      </a:cubicBezTo>
                      <a:cubicBezTo>
                        <a:pt x="56993" y="34334"/>
                        <a:pt x="51328" y="27253"/>
                        <a:pt x="42831" y="2725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68" name="Freeform: Shape 2667">
                  <a:extLst>
                    <a:ext uri="{FF2B5EF4-FFF2-40B4-BE49-F238E27FC236}">
                      <a16:creationId xmlns:a16="http://schemas.microsoft.com/office/drawing/2014/main" id="{3F78315D-8996-43E6-B0CB-4664630A6CB6}"/>
                    </a:ext>
                  </a:extLst>
                </p:cNvPr>
                <p:cNvSpPr/>
                <p:nvPr/>
              </p:nvSpPr>
              <p:spPr>
                <a:xfrm>
                  <a:off x="6551803" y="4888882"/>
                  <a:ext cx="56648" cy="56648"/>
                </a:xfrm>
                <a:custGeom>
                  <a:avLst/>
                  <a:gdLst>
                    <a:gd name="connsiteX0" fmla="*/ 31367 w 56647"/>
                    <a:gd name="connsiteY0" fmla="*/ 15789 h 56647"/>
                    <a:gd name="connsiteX1" fmla="*/ 44113 w 56647"/>
                    <a:gd name="connsiteY1" fmla="*/ 31367 h 56647"/>
                    <a:gd name="connsiteX2" fmla="*/ 28535 w 56647"/>
                    <a:gd name="connsiteY2" fmla="*/ 44113 h 56647"/>
                    <a:gd name="connsiteX3" fmla="*/ 15789 w 56647"/>
                    <a:gd name="connsiteY3" fmla="*/ 28535 h 56647"/>
                    <a:gd name="connsiteX4" fmla="*/ 31367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5789"/>
                      </a:moveTo>
                      <a:cubicBezTo>
                        <a:pt x="38448" y="15789"/>
                        <a:pt x="44113" y="22870"/>
                        <a:pt x="44113" y="31367"/>
                      </a:cubicBezTo>
                      <a:cubicBezTo>
                        <a:pt x="44113" y="38448"/>
                        <a:pt x="37032" y="44113"/>
                        <a:pt x="28535" y="44113"/>
                      </a:cubicBezTo>
                      <a:cubicBezTo>
                        <a:pt x="21454" y="44113"/>
                        <a:pt x="15789" y="37032"/>
                        <a:pt x="15789" y="28535"/>
                      </a:cubicBezTo>
                      <a:cubicBezTo>
                        <a:pt x="17205" y="21454"/>
                        <a:pt x="24286" y="15789"/>
                        <a:pt x="31367"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69" name="Freeform: Shape 2668">
                  <a:extLst>
                    <a:ext uri="{FF2B5EF4-FFF2-40B4-BE49-F238E27FC236}">
                      <a16:creationId xmlns:a16="http://schemas.microsoft.com/office/drawing/2014/main" id="{0EDEB90E-3398-44F4-97D5-72D29B619EEC}"/>
                    </a:ext>
                  </a:extLst>
                </p:cNvPr>
                <p:cNvSpPr/>
                <p:nvPr/>
              </p:nvSpPr>
              <p:spPr>
                <a:xfrm>
                  <a:off x="6527608" y="5176235"/>
                  <a:ext cx="84971" cy="84971"/>
                </a:xfrm>
                <a:custGeom>
                  <a:avLst/>
                  <a:gdLst>
                    <a:gd name="connsiteX0" fmla="*/ 45649 w 84971"/>
                    <a:gd name="connsiteY0" fmla="*/ 15923 h 84971"/>
                    <a:gd name="connsiteX1" fmla="*/ 71140 w 84971"/>
                    <a:gd name="connsiteY1" fmla="*/ 45663 h 84971"/>
                    <a:gd name="connsiteX2" fmla="*/ 41400 w 84971"/>
                    <a:gd name="connsiteY2" fmla="*/ 71154 h 84971"/>
                    <a:gd name="connsiteX3" fmla="*/ 15909 w 84971"/>
                    <a:gd name="connsiteY3" fmla="*/ 41414 h 84971"/>
                    <a:gd name="connsiteX4" fmla="*/ 45649 w 84971"/>
                    <a:gd name="connsiteY4" fmla="*/ 15923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9" y="15923"/>
                      </a:moveTo>
                      <a:cubicBezTo>
                        <a:pt x="61226" y="17339"/>
                        <a:pt x="72556" y="30085"/>
                        <a:pt x="71140" y="45663"/>
                      </a:cubicBezTo>
                      <a:cubicBezTo>
                        <a:pt x="69724" y="61241"/>
                        <a:pt x="56978" y="72570"/>
                        <a:pt x="41400" y="71154"/>
                      </a:cubicBezTo>
                      <a:cubicBezTo>
                        <a:pt x="25822" y="69738"/>
                        <a:pt x="14492" y="56992"/>
                        <a:pt x="15909" y="41414"/>
                      </a:cubicBezTo>
                      <a:cubicBezTo>
                        <a:pt x="17325" y="24420"/>
                        <a:pt x="31487" y="14507"/>
                        <a:pt x="45649" y="1592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70" name="Freeform: Shape 2669">
                  <a:extLst>
                    <a:ext uri="{FF2B5EF4-FFF2-40B4-BE49-F238E27FC236}">
                      <a16:creationId xmlns:a16="http://schemas.microsoft.com/office/drawing/2014/main" id="{4A5463FA-C262-49DA-804A-0B4DD7DFB4FF}"/>
                    </a:ext>
                  </a:extLst>
                </p:cNvPr>
                <p:cNvSpPr/>
                <p:nvPr/>
              </p:nvSpPr>
              <p:spPr>
                <a:xfrm>
                  <a:off x="6259948" y="5041711"/>
                  <a:ext cx="84971" cy="84971"/>
                </a:xfrm>
                <a:custGeom>
                  <a:avLst/>
                  <a:gdLst>
                    <a:gd name="connsiteX0" fmla="*/ 45648 w 84971"/>
                    <a:gd name="connsiteY0" fmla="*/ 15909 h 84971"/>
                    <a:gd name="connsiteX1" fmla="*/ 71140 w 84971"/>
                    <a:gd name="connsiteY1" fmla="*/ 45649 h 84971"/>
                    <a:gd name="connsiteX2" fmla="*/ 41400 w 84971"/>
                    <a:gd name="connsiteY2" fmla="*/ 71140 h 84971"/>
                    <a:gd name="connsiteX3" fmla="*/ 15909 w 84971"/>
                    <a:gd name="connsiteY3" fmla="*/ 41400 h 84971"/>
                    <a:gd name="connsiteX4" fmla="*/ 45648 w 84971"/>
                    <a:gd name="connsiteY4" fmla="*/ 1590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8" y="15909"/>
                      </a:moveTo>
                      <a:cubicBezTo>
                        <a:pt x="61226" y="17325"/>
                        <a:pt x="72556" y="30070"/>
                        <a:pt x="71140" y="45649"/>
                      </a:cubicBezTo>
                      <a:cubicBezTo>
                        <a:pt x="69724" y="61227"/>
                        <a:pt x="56978" y="72556"/>
                        <a:pt x="41400" y="71140"/>
                      </a:cubicBezTo>
                      <a:cubicBezTo>
                        <a:pt x="25822" y="69724"/>
                        <a:pt x="14492" y="56978"/>
                        <a:pt x="15909" y="41400"/>
                      </a:cubicBezTo>
                      <a:cubicBezTo>
                        <a:pt x="15909" y="25822"/>
                        <a:pt x="30070" y="14492"/>
                        <a:pt x="45648" y="1590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71" name="Freeform: Shape 2670">
                  <a:extLst>
                    <a:ext uri="{FF2B5EF4-FFF2-40B4-BE49-F238E27FC236}">
                      <a16:creationId xmlns:a16="http://schemas.microsoft.com/office/drawing/2014/main" id="{F098095B-FCEA-441D-B435-05A6B93D9DDD}"/>
                    </a:ext>
                  </a:extLst>
                </p:cNvPr>
                <p:cNvSpPr/>
                <p:nvPr/>
              </p:nvSpPr>
              <p:spPr>
                <a:xfrm>
                  <a:off x="6762815" y="5012090"/>
                  <a:ext cx="42486" cy="42486"/>
                </a:xfrm>
                <a:custGeom>
                  <a:avLst/>
                  <a:gdLst>
                    <a:gd name="connsiteX0" fmla="*/ 27118 w 42485"/>
                    <a:gd name="connsiteY0" fmla="*/ 15789 h 42485"/>
                    <a:gd name="connsiteX1" fmla="*/ 37032 w 42485"/>
                    <a:gd name="connsiteY1" fmla="*/ 27119 h 42485"/>
                    <a:gd name="connsiteX2" fmla="*/ 25702 w 42485"/>
                    <a:gd name="connsiteY2" fmla="*/ 37032 h 42485"/>
                    <a:gd name="connsiteX3" fmla="*/ 15789 w 42485"/>
                    <a:gd name="connsiteY3" fmla="*/ 25703 h 42485"/>
                    <a:gd name="connsiteX4" fmla="*/ 2711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5789"/>
                      </a:moveTo>
                      <a:cubicBezTo>
                        <a:pt x="32783" y="15789"/>
                        <a:pt x="37032" y="21454"/>
                        <a:pt x="37032" y="27119"/>
                      </a:cubicBezTo>
                      <a:cubicBezTo>
                        <a:pt x="37032" y="32783"/>
                        <a:pt x="31367" y="37032"/>
                        <a:pt x="25702" y="37032"/>
                      </a:cubicBezTo>
                      <a:cubicBezTo>
                        <a:pt x="20037" y="37032"/>
                        <a:pt x="15789" y="31367"/>
                        <a:pt x="15789" y="25703"/>
                      </a:cubicBezTo>
                      <a:cubicBezTo>
                        <a:pt x="15789" y="20038"/>
                        <a:pt x="20037" y="15789"/>
                        <a:pt x="27118"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72" name="Freeform: Shape 2671">
                  <a:extLst>
                    <a:ext uri="{FF2B5EF4-FFF2-40B4-BE49-F238E27FC236}">
                      <a16:creationId xmlns:a16="http://schemas.microsoft.com/office/drawing/2014/main" id="{CF42C029-5A57-4A0D-9183-C6573E47595A}"/>
                    </a:ext>
                  </a:extLst>
                </p:cNvPr>
                <p:cNvSpPr/>
                <p:nvPr/>
              </p:nvSpPr>
              <p:spPr>
                <a:xfrm>
                  <a:off x="7242750" y="4622484"/>
                  <a:ext cx="70810" cy="70810"/>
                </a:xfrm>
                <a:custGeom>
                  <a:avLst/>
                  <a:gdLst>
                    <a:gd name="connsiteX0" fmla="*/ 40018 w 70809"/>
                    <a:gd name="connsiteY0" fmla="*/ 15943 h 70809"/>
                    <a:gd name="connsiteX1" fmla="*/ 59845 w 70809"/>
                    <a:gd name="connsiteY1" fmla="*/ 40018 h 70809"/>
                    <a:gd name="connsiteX2" fmla="*/ 35769 w 70809"/>
                    <a:gd name="connsiteY2" fmla="*/ 59845 h 70809"/>
                    <a:gd name="connsiteX3" fmla="*/ 15943 w 70809"/>
                    <a:gd name="connsiteY3" fmla="*/ 35769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3"/>
                        <a:pt x="59845" y="40018"/>
                      </a:cubicBezTo>
                      <a:cubicBezTo>
                        <a:pt x="58429" y="52764"/>
                        <a:pt x="48515" y="61261"/>
                        <a:pt x="35769" y="59845"/>
                      </a:cubicBezTo>
                      <a:cubicBezTo>
                        <a:pt x="23024" y="58429"/>
                        <a:pt x="14527" y="48516"/>
                        <a:pt x="15943" y="35769"/>
                      </a:cubicBezTo>
                      <a:cubicBezTo>
                        <a:pt x="17359" y="23024"/>
                        <a:pt x="28689" y="14527"/>
                        <a:pt x="40018" y="1594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73" name="Freeform: Shape 2672">
                  <a:extLst>
                    <a:ext uri="{FF2B5EF4-FFF2-40B4-BE49-F238E27FC236}">
                      <a16:creationId xmlns:a16="http://schemas.microsoft.com/office/drawing/2014/main" id="{6D1D1F46-7CFC-406D-9648-C8C983D87323}"/>
                    </a:ext>
                  </a:extLst>
                </p:cNvPr>
                <p:cNvSpPr/>
                <p:nvPr/>
              </p:nvSpPr>
              <p:spPr>
                <a:xfrm>
                  <a:off x="7089955" y="4949507"/>
                  <a:ext cx="42486" cy="42486"/>
                </a:xfrm>
                <a:custGeom>
                  <a:avLst/>
                  <a:gdLst>
                    <a:gd name="connsiteX0" fmla="*/ 27119 w 42485"/>
                    <a:gd name="connsiteY0" fmla="*/ 16060 h 42485"/>
                    <a:gd name="connsiteX1" fmla="*/ 37032 w 42485"/>
                    <a:gd name="connsiteY1" fmla="*/ 27390 h 42485"/>
                    <a:gd name="connsiteX2" fmla="*/ 25703 w 42485"/>
                    <a:gd name="connsiteY2" fmla="*/ 37303 h 42485"/>
                    <a:gd name="connsiteX3" fmla="*/ 15789 w 42485"/>
                    <a:gd name="connsiteY3" fmla="*/ 25974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5"/>
                        <a:pt x="31367" y="37303"/>
                        <a:pt x="25703" y="37303"/>
                      </a:cubicBezTo>
                      <a:cubicBezTo>
                        <a:pt x="20038" y="37303"/>
                        <a:pt x="15789" y="31639"/>
                        <a:pt x="15789" y="25974"/>
                      </a:cubicBezTo>
                      <a:cubicBezTo>
                        <a:pt x="15789" y="18893"/>
                        <a:pt x="21454" y="14644"/>
                        <a:pt x="27119"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74" name="Freeform: Shape 2673">
                  <a:extLst>
                    <a:ext uri="{FF2B5EF4-FFF2-40B4-BE49-F238E27FC236}">
                      <a16:creationId xmlns:a16="http://schemas.microsoft.com/office/drawing/2014/main" id="{C01E6685-A893-4D52-B301-27F8984E2C86}"/>
                    </a:ext>
                  </a:extLst>
                </p:cNvPr>
                <p:cNvSpPr/>
                <p:nvPr/>
              </p:nvSpPr>
              <p:spPr>
                <a:xfrm>
                  <a:off x="7220245" y="4841876"/>
                  <a:ext cx="42486" cy="42486"/>
                </a:xfrm>
                <a:custGeom>
                  <a:avLst/>
                  <a:gdLst>
                    <a:gd name="connsiteX0" fmla="*/ 27118 w 42485"/>
                    <a:gd name="connsiteY0" fmla="*/ 16060 h 42485"/>
                    <a:gd name="connsiteX1" fmla="*/ 37032 w 42485"/>
                    <a:gd name="connsiteY1" fmla="*/ 27390 h 42485"/>
                    <a:gd name="connsiteX2" fmla="*/ 25703 w 42485"/>
                    <a:gd name="connsiteY2" fmla="*/ 37303 h 42485"/>
                    <a:gd name="connsiteX3" fmla="*/ 15789 w 42485"/>
                    <a:gd name="connsiteY3" fmla="*/ 25974 h 42485"/>
                    <a:gd name="connsiteX4" fmla="*/ 27118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6060"/>
                      </a:moveTo>
                      <a:cubicBezTo>
                        <a:pt x="32783" y="16060"/>
                        <a:pt x="37032" y="21725"/>
                        <a:pt x="37032" y="27390"/>
                      </a:cubicBezTo>
                      <a:cubicBezTo>
                        <a:pt x="37032" y="33055"/>
                        <a:pt x="31367" y="37303"/>
                        <a:pt x="25703" y="37303"/>
                      </a:cubicBezTo>
                      <a:cubicBezTo>
                        <a:pt x="20037" y="37303"/>
                        <a:pt x="15789" y="31639"/>
                        <a:pt x="15789" y="25974"/>
                      </a:cubicBezTo>
                      <a:cubicBezTo>
                        <a:pt x="15789" y="18893"/>
                        <a:pt x="21454" y="14644"/>
                        <a:pt x="27118"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75" name="Freeform: Shape 2674">
                  <a:extLst>
                    <a:ext uri="{FF2B5EF4-FFF2-40B4-BE49-F238E27FC236}">
                      <a16:creationId xmlns:a16="http://schemas.microsoft.com/office/drawing/2014/main" id="{1E8D6866-241D-4E6F-82D7-D07556F906D3}"/>
                    </a:ext>
                  </a:extLst>
                </p:cNvPr>
                <p:cNvSpPr/>
                <p:nvPr/>
              </p:nvSpPr>
              <p:spPr>
                <a:xfrm>
                  <a:off x="7136535" y="4742859"/>
                  <a:ext cx="56648" cy="56648"/>
                </a:xfrm>
                <a:custGeom>
                  <a:avLst/>
                  <a:gdLst>
                    <a:gd name="connsiteX0" fmla="*/ 35771 w 56647"/>
                    <a:gd name="connsiteY0" fmla="*/ 15944 h 56647"/>
                    <a:gd name="connsiteX1" fmla="*/ 52765 w 56647"/>
                    <a:gd name="connsiteY1" fmla="*/ 35771 h 56647"/>
                    <a:gd name="connsiteX2" fmla="*/ 32938 w 56647"/>
                    <a:gd name="connsiteY2" fmla="*/ 52765 h 56647"/>
                    <a:gd name="connsiteX3" fmla="*/ 15944 w 56647"/>
                    <a:gd name="connsiteY3" fmla="*/ 32938 h 56647"/>
                    <a:gd name="connsiteX4" fmla="*/ 35771 w 56647"/>
                    <a:gd name="connsiteY4" fmla="*/ 15944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44"/>
                      </a:moveTo>
                      <a:cubicBezTo>
                        <a:pt x="45684" y="17360"/>
                        <a:pt x="54181" y="25858"/>
                        <a:pt x="52765" y="35771"/>
                      </a:cubicBezTo>
                      <a:cubicBezTo>
                        <a:pt x="51349" y="45684"/>
                        <a:pt x="42852" y="54181"/>
                        <a:pt x="32938" y="52765"/>
                      </a:cubicBezTo>
                      <a:cubicBezTo>
                        <a:pt x="23025" y="51349"/>
                        <a:pt x="14528" y="42852"/>
                        <a:pt x="15944" y="32938"/>
                      </a:cubicBezTo>
                      <a:cubicBezTo>
                        <a:pt x="15944" y="23025"/>
                        <a:pt x="25857" y="14528"/>
                        <a:pt x="35771" y="1594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76" name="Freeform: Shape 2675">
                  <a:extLst>
                    <a:ext uri="{FF2B5EF4-FFF2-40B4-BE49-F238E27FC236}">
                      <a16:creationId xmlns:a16="http://schemas.microsoft.com/office/drawing/2014/main" id="{B0C45CC1-5709-41C6-B1C6-77120A399F24}"/>
                    </a:ext>
                  </a:extLst>
                </p:cNvPr>
                <p:cNvSpPr/>
                <p:nvPr/>
              </p:nvSpPr>
              <p:spPr>
                <a:xfrm>
                  <a:off x="7152113" y="5006246"/>
                  <a:ext cx="56648" cy="56648"/>
                </a:xfrm>
                <a:custGeom>
                  <a:avLst/>
                  <a:gdLst>
                    <a:gd name="connsiteX0" fmla="*/ 35771 w 56647"/>
                    <a:gd name="connsiteY0" fmla="*/ 15969 h 56647"/>
                    <a:gd name="connsiteX1" fmla="*/ 52765 w 56647"/>
                    <a:gd name="connsiteY1" fmla="*/ 35795 h 56647"/>
                    <a:gd name="connsiteX2" fmla="*/ 32938 w 56647"/>
                    <a:gd name="connsiteY2" fmla="*/ 52790 h 56647"/>
                    <a:gd name="connsiteX3" fmla="*/ 15944 w 56647"/>
                    <a:gd name="connsiteY3" fmla="*/ 32963 h 56647"/>
                    <a:gd name="connsiteX4" fmla="*/ 35771 w 56647"/>
                    <a:gd name="connsiteY4" fmla="*/ 1596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69"/>
                      </a:moveTo>
                      <a:cubicBezTo>
                        <a:pt x="45684" y="17385"/>
                        <a:pt x="54181" y="25882"/>
                        <a:pt x="52765" y="35795"/>
                      </a:cubicBezTo>
                      <a:cubicBezTo>
                        <a:pt x="51349" y="45709"/>
                        <a:pt x="42852" y="54206"/>
                        <a:pt x="32938" y="52790"/>
                      </a:cubicBezTo>
                      <a:cubicBezTo>
                        <a:pt x="23025" y="51373"/>
                        <a:pt x="14528" y="42876"/>
                        <a:pt x="15944" y="32963"/>
                      </a:cubicBezTo>
                      <a:cubicBezTo>
                        <a:pt x="15944" y="21633"/>
                        <a:pt x="25857" y="14552"/>
                        <a:pt x="35771" y="1596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77" name="Freeform: Shape 2676">
                  <a:extLst>
                    <a:ext uri="{FF2B5EF4-FFF2-40B4-BE49-F238E27FC236}">
                      <a16:creationId xmlns:a16="http://schemas.microsoft.com/office/drawing/2014/main" id="{58F7354C-7BC8-41B3-A0CF-22BBB450224B}"/>
                    </a:ext>
                  </a:extLst>
                </p:cNvPr>
                <p:cNvSpPr/>
                <p:nvPr/>
              </p:nvSpPr>
              <p:spPr>
                <a:xfrm>
                  <a:off x="7128193" y="4944113"/>
                  <a:ext cx="56648" cy="56648"/>
                </a:xfrm>
                <a:custGeom>
                  <a:avLst/>
                  <a:gdLst>
                    <a:gd name="connsiteX0" fmla="*/ 31367 w 56647"/>
                    <a:gd name="connsiteY0" fmla="*/ 15789 h 56647"/>
                    <a:gd name="connsiteX1" fmla="*/ 44113 w 56647"/>
                    <a:gd name="connsiteY1" fmla="*/ 31367 h 56647"/>
                    <a:gd name="connsiteX2" fmla="*/ 28535 w 56647"/>
                    <a:gd name="connsiteY2" fmla="*/ 44113 h 56647"/>
                    <a:gd name="connsiteX3" fmla="*/ 15789 w 56647"/>
                    <a:gd name="connsiteY3" fmla="*/ 28535 h 56647"/>
                    <a:gd name="connsiteX4" fmla="*/ 31367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5789"/>
                      </a:moveTo>
                      <a:cubicBezTo>
                        <a:pt x="38448" y="15789"/>
                        <a:pt x="44113" y="22870"/>
                        <a:pt x="44113" y="31367"/>
                      </a:cubicBezTo>
                      <a:cubicBezTo>
                        <a:pt x="42697" y="38448"/>
                        <a:pt x="37032" y="44113"/>
                        <a:pt x="28535" y="44113"/>
                      </a:cubicBezTo>
                      <a:cubicBezTo>
                        <a:pt x="21454" y="44113"/>
                        <a:pt x="15789" y="37032"/>
                        <a:pt x="15789" y="28535"/>
                      </a:cubicBezTo>
                      <a:cubicBezTo>
                        <a:pt x="17205" y="21454"/>
                        <a:pt x="24286" y="15789"/>
                        <a:pt x="31367"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78" name="Freeform: Shape 2677">
                  <a:extLst>
                    <a:ext uri="{FF2B5EF4-FFF2-40B4-BE49-F238E27FC236}">
                      <a16:creationId xmlns:a16="http://schemas.microsoft.com/office/drawing/2014/main" id="{B55D4CF8-36F2-4183-BFB9-96E010F72DFD}"/>
                    </a:ext>
                  </a:extLst>
                </p:cNvPr>
                <p:cNvSpPr/>
                <p:nvPr/>
              </p:nvSpPr>
              <p:spPr>
                <a:xfrm>
                  <a:off x="5903187" y="4016237"/>
                  <a:ext cx="42486" cy="42486"/>
                </a:xfrm>
                <a:custGeom>
                  <a:avLst/>
                  <a:gdLst>
                    <a:gd name="connsiteX0" fmla="*/ 27118 w 42485"/>
                    <a:gd name="connsiteY0" fmla="*/ 16060 h 42485"/>
                    <a:gd name="connsiteX1" fmla="*/ 37032 w 42485"/>
                    <a:gd name="connsiteY1" fmla="*/ 27390 h 42485"/>
                    <a:gd name="connsiteX2" fmla="*/ 25703 w 42485"/>
                    <a:gd name="connsiteY2" fmla="*/ 37303 h 42485"/>
                    <a:gd name="connsiteX3" fmla="*/ 15789 w 42485"/>
                    <a:gd name="connsiteY3" fmla="*/ 25973 h 42485"/>
                    <a:gd name="connsiteX4" fmla="*/ 27118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6060"/>
                      </a:moveTo>
                      <a:cubicBezTo>
                        <a:pt x="32783" y="16060"/>
                        <a:pt x="37032" y="21725"/>
                        <a:pt x="37032" y="27390"/>
                      </a:cubicBezTo>
                      <a:cubicBezTo>
                        <a:pt x="37032" y="33054"/>
                        <a:pt x="31367" y="37303"/>
                        <a:pt x="25703" y="37303"/>
                      </a:cubicBezTo>
                      <a:cubicBezTo>
                        <a:pt x="20037" y="37303"/>
                        <a:pt x="15789" y="31639"/>
                        <a:pt x="15789" y="25973"/>
                      </a:cubicBezTo>
                      <a:cubicBezTo>
                        <a:pt x="17205" y="18893"/>
                        <a:pt x="21454" y="14644"/>
                        <a:pt x="27118"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79" name="Freeform: Shape 2678">
                  <a:extLst>
                    <a:ext uri="{FF2B5EF4-FFF2-40B4-BE49-F238E27FC236}">
                      <a16:creationId xmlns:a16="http://schemas.microsoft.com/office/drawing/2014/main" id="{48CE392B-46D7-43D0-BF1D-BDA63BFBA0AD}"/>
                    </a:ext>
                  </a:extLst>
                </p:cNvPr>
                <p:cNvSpPr/>
                <p:nvPr/>
              </p:nvSpPr>
              <p:spPr>
                <a:xfrm>
                  <a:off x="7244320" y="3989601"/>
                  <a:ext cx="42486" cy="42486"/>
                </a:xfrm>
                <a:custGeom>
                  <a:avLst/>
                  <a:gdLst>
                    <a:gd name="connsiteX0" fmla="*/ 27118 w 42485"/>
                    <a:gd name="connsiteY0" fmla="*/ 15789 h 42485"/>
                    <a:gd name="connsiteX1" fmla="*/ 37032 w 42485"/>
                    <a:gd name="connsiteY1" fmla="*/ 27118 h 42485"/>
                    <a:gd name="connsiteX2" fmla="*/ 25702 w 42485"/>
                    <a:gd name="connsiteY2" fmla="*/ 37032 h 42485"/>
                    <a:gd name="connsiteX3" fmla="*/ 15789 w 42485"/>
                    <a:gd name="connsiteY3" fmla="*/ 25702 h 42485"/>
                    <a:gd name="connsiteX4" fmla="*/ 2711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5789"/>
                      </a:moveTo>
                      <a:cubicBezTo>
                        <a:pt x="32783" y="15789"/>
                        <a:pt x="37032" y="21454"/>
                        <a:pt x="37032" y="27118"/>
                      </a:cubicBezTo>
                      <a:cubicBezTo>
                        <a:pt x="37032" y="32783"/>
                        <a:pt x="31367" y="37032"/>
                        <a:pt x="25702" y="37032"/>
                      </a:cubicBezTo>
                      <a:cubicBezTo>
                        <a:pt x="20037" y="37032"/>
                        <a:pt x="15789" y="31367"/>
                        <a:pt x="15789" y="25702"/>
                      </a:cubicBezTo>
                      <a:cubicBezTo>
                        <a:pt x="17205" y="20037"/>
                        <a:pt x="21454" y="15789"/>
                        <a:pt x="27118"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80" name="Freeform: Shape 2679">
                  <a:extLst>
                    <a:ext uri="{FF2B5EF4-FFF2-40B4-BE49-F238E27FC236}">
                      <a16:creationId xmlns:a16="http://schemas.microsoft.com/office/drawing/2014/main" id="{5FE2F8A8-DB8B-4140-8769-C0C1850A6376}"/>
                    </a:ext>
                  </a:extLst>
                </p:cNvPr>
                <p:cNvSpPr/>
                <p:nvPr/>
              </p:nvSpPr>
              <p:spPr>
                <a:xfrm>
                  <a:off x="7098453" y="3829571"/>
                  <a:ext cx="42486" cy="42486"/>
                </a:xfrm>
                <a:custGeom>
                  <a:avLst/>
                  <a:gdLst>
                    <a:gd name="connsiteX0" fmla="*/ 27119 w 42485"/>
                    <a:gd name="connsiteY0" fmla="*/ 15789 h 42485"/>
                    <a:gd name="connsiteX1" fmla="*/ 37032 w 42485"/>
                    <a:gd name="connsiteY1" fmla="*/ 27119 h 42485"/>
                    <a:gd name="connsiteX2" fmla="*/ 25703 w 42485"/>
                    <a:gd name="connsiteY2" fmla="*/ 37032 h 42485"/>
                    <a:gd name="connsiteX3" fmla="*/ 15789 w 42485"/>
                    <a:gd name="connsiteY3" fmla="*/ 25703 h 42485"/>
                    <a:gd name="connsiteX4" fmla="*/ 27119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5789"/>
                      </a:moveTo>
                      <a:cubicBezTo>
                        <a:pt x="32783" y="15789"/>
                        <a:pt x="37032" y="21454"/>
                        <a:pt x="37032" y="27119"/>
                      </a:cubicBezTo>
                      <a:cubicBezTo>
                        <a:pt x="37032" y="32783"/>
                        <a:pt x="31367" y="37032"/>
                        <a:pt x="25703" y="37032"/>
                      </a:cubicBezTo>
                      <a:cubicBezTo>
                        <a:pt x="20038" y="37032"/>
                        <a:pt x="15789" y="31367"/>
                        <a:pt x="15789" y="25703"/>
                      </a:cubicBezTo>
                      <a:cubicBezTo>
                        <a:pt x="15789" y="20038"/>
                        <a:pt x="21454" y="15789"/>
                        <a:pt x="27119"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81" name="Freeform: Shape 2680">
                  <a:extLst>
                    <a:ext uri="{FF2B5EF4-FFF2-40B4-BE49-F238E27FC236}">
                      <a16:creationId xmlns:a16="http://schemas.microsoft.com/office/drawing/2014/main" id="{AB5BE16F-C8DD-497E-8F7D-AD53AFD8068D}"/>
                    </a:ext>
                  </a:extLst>
                </p:cNvPr>
                <p:cNvSpPr/>
                <p:nvPr/>
              </p:nvSpPr>
              <p:spPr>
                <a:xfrm>
                  <a:off x="7288068" y="3771353"/>
                  <a:ext cx="70810" cy="70810"/>
                </a:xfrm>
                <a:custGeom>
                  <a:avLst/>
                  <a:gdLst>
                    <a:gd name="connsiteX0" fmla="*/ 40018 w 70809"/>
                    <a:gd name="connsiteY0" fmla="*/ 15943 h 70809"/>
                    <a:gd name="connsiteX1" fmla="*/ 59845 w 70809"/>
                    <a:gd name="connsiteY1" fmla="*/ 40018 h 70809"/>
                    <a:gd name="connsiteX2" fmla="*/ 35770 w 70809"/>
                    <a:gd name="connsiteY2" fmla="*/ 59845 h 70809"/>
                    <a:gd name="connsiteX3" fmla="*/ 15943 w 70809"/>
                    <a:gd name="connsiteY3" fmla="*/ 35769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2"/>
                        <a:pt x="59845" y="40018"/>
                      </a:cubicBezTo>
                      <a:cubicBezTo>
                        <a:pt x="58429" y="52764"/>
                        <a:pt x="48515" y="61261"/>
                        <a:pt x="35770" y="59845"/>
                      </a:cubicBezTo>
                      <a:cubicBezTo>
                        <a:pt x="23024" y="58429"/>
                        <a:pt x="14527" y="48515"/>
                        <a:pt x="15943" y="35769"/>
                      </a:cubicBezTo>
                      <a:cubicBezTo>
                        <a:pt x="17359" y="23024"/>
                        <a:pt x="28689" y="14527"/>
                        <a:pt x="40018" y="1594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82" name="Freeform: Shape 2681">
                  <a:extLst>
                    <a:ext uri="{FF2B5EF4-FFF2-40B4-BE49-F238E27FC236}">
                      <a16:creationId xmlns:a16="http://schemas.microsoft.com/office/drawing/2014/main" id="{CD77AACF-32C5-48BE-A9C7-660DABB630EE}"/>
                    </a:ext>
                  </a:extLst>
                </p:cNvPr>
                <p:cNvSpPr/>
                <p:nvPr/>
              </p:nvSpPr>
              <p:spPr>
                <a:xfrm>
                  <a:off x="7180411" y="4084305"/>
                  <a:ext cx="56648" cy="56648"/>
                </a:xfrm>
                <a:custGeom>
                  <a:avLst/>
                  <a:gdLst>
                    <a:gd name="connsiteX0" fmla="*/ 34380 w 56647"/>
                    <a:gd name="connsiteY0" fmla="*/ 15969 h 56647"/>
                    <a:gd name="connsiteX1" fmla="*/ 49958 w 56647"/>
                    <a:gd name="connsiteY1" fmla="*/ 34380 h 56647"/>
                    <a:gd name="connsiteX2" fmla="*/ 31547 w 56647"/>
                    <a:gd name="connsiteY2" fmla="*/ 49958 h 56647"/>
                    <a:gd name="connsiteX3" fmla="*/ 15969 w 56647"/>
                    <a:gd name="connsiteY3" fmla="*/ 31548 h 56647"/>
                    <a:gd name="connsiteX4" fmla="*/ 34380 w 56647"/>
                    <a:gd name="connsiteY4" fmla="*/ 1596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380" y="15969"/>
                      </a:moveTo>
                      <a:cubicBezTo>
                        <a:pt x="44293" y="17386"/>
                        <a:pt x="51374" y="25883"/>
                        <a:pt x="49958" y="34380"/>
                      </a:cubicBezTo>
                      <a:cubicBezTo>
                        <a:pt x="48542" y="44293"/>
                        <a:pt x="40044" y="51374"/>
                        <a:pt x="31547" y="49958"/>
                      </a:cubicBezTo>
                      <a:cubicBezTo>
                        <a:pt x="21634" y="48542"/>
                        <a:pt x="14553" y="40045"/>
                        <a:pt x="15969" y="31548"/>
                      </a:cubicBezTo>
                      <a:cubicBezTo>
                        <a:pt x="15969" y="21634"/>
                        <a:pt x="24466" y="14553"/>
                        <a:pt x="34380" y="1596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83" name="Freeform: Shape 2682">
                  <a:extLst>
                    <a:ext uri="{FF2B5EF4-FFF2-40B4-BE49-F238E27FC236}">
                      <a16:creationId xmlns:a16="http://schemas.microsoft.com/office/drawing/2014/main" id="{67339E44-3222-4364-9328-F96059161C08}"/>
                    </a:ext>
                  </a:extLst>
                </p:cNvPr>
                <p:cNvSpPr/>
                <p:nvPr/>
              </p:nvSpPr>
              <p:spPr>
                <a:xfrm>
                  <a:off x="6952368" y="4312492"/>
                  <a:ext cx="56648" cy="56648"/>
                </a:xfrm>
                <a:custGeom>
                  <a:avLst/>
                  <a:gdLst>
                    <a:gd name="connsiteX0" fmla="*/ 31584 w 56647"/>
                    <a:gd name="connsiteY0" fmla="*/ 15789 h 56647"/>
                    <a:gd name="connsiteX1" fmla="*/ 44330 w 56647"/>
                    <a:gd name="connsiteY1" fmla="*/ 31367 h 56647"/>
                    <a:gd name="connsiteX2" fmla="*/ 28752 w 56647"/>
                    <a:gd name="connsiteY2" fmla="*/ 44113 h 56647"/>
                    <a:gd name="connsiteX3" fmla="*/ 16006 w 56647"/>
                    <a:gd name="connsiteY3" fmla="*/ 28535 h 56647"/>
                    <a:gd name="connsiteX4" fmla="*/ 31584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584" y="15789"/>
                      </a:moveTo>
                      <a:cubicBezTo>
                        <a:pt x="40081" y="17205"/>
                        <a:pt x="45746" y="24286"/>
                        <a:pt x="44330" y="31367"/>
                      </a:cubicBezTo>
                      <a:cubicBezTo>
                        <a:pt x="42913" y="39864"/>
                        <a:pt x="35833" y="45529"/>
                        <a:pt x="28752" y="44113"/>
                      </a:cubicBezTo>
                      <a:cubicBezTo>
                        <a:pt x="20254" y="42697"/>
                        <a:pt x="14590" y="35616"/>
                        <a:pt x="16006" y="28535"/>
                      </a:cubicBezTo>
                      <a:cubicBezTo>
                        <a:pt x="16006" y="21454"/>
                        <a:pt x="24503" y="15789"/>
                        <a:pt x="31584"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84" name="Freeform: Shape 2683">
                  <a:extLst>
                    <a:ext uri="{FF2B5EF4-FFF2-40B4-BE49-F238E27FC236}">
                      <a16:creationId xmlns:a16="http://schemas.microsoft.com/office/drawing/2014/main" id="{405967CC-8443-4474-88A9-53CDAF3EE170}"/>
                    </a:ext>
                  </a:extLst>
                </p:cNvPr>
                <p:cNvSpPr/>
                <p:nvPr/>
              </p:nvSpPr>
              <p:spPr>
                <a:xfrm>
                  <a:off x="7419928" y="1127479"/>
                  <a:ext cx="70810" cy="70810"/>
                </a:xfrm>
                <a:custGeom>
                  <a:avLst/>
                  <a:gdLst>
                    <a:gd name="connsiteX0" fmla="*/ 39864 w 70809"/>
                    <a:gd name="connsiteY0" fmla="*/ 63940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4026" y="63940"/>
                        <a:pt x="63939" y="52610"/>
                        <a:pt x="63939" y="39864"/>
                      </a:cubicBezTo>
                      <a:cubicBezTo>
                        <a:pt x="63939" y="25702"/>
                        <a:pt x="52610" y="15789"/>
                        <a:pt x="39864" y="15789"/>
                      </a:cubicBezTo>
                      <a:cubicBezTo>
                        <a:pt x="25702" y="15789"/>
                        <a:pt x="15789" y="27119"/>
                        <a:pt x="15789" y="39864"/>
                      </a:cubicBezTo>
                      <a:cubicBezTo>
                        <a:pt x="15789" y="52610"/>
                        <a:pt x="27118" y="63940"/>
                        <a:pt x="39864" y="6394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85" name="Freeform: Shape 2684">
                  <a:extLst>
                    <a:ext uri="{FF2B5EF4-FFF2-40B4-BE49-F238E27FC236}">
                      <a16:creationId xmlns:a16="http://schemas.microsoft.com/office/drawing/2014/main" id="{42644D97-64DE-42C1-9B38-42B72B4645FA}"/>
                    </a:ext>
                  </a:extLst>
                </p:cNvPr>
                <p:cNvSpPr/>
                <p:nvPr/>
              </p:nvSpPr>
              <p:spPr>
                <a:xfrm>
                  <a:off x="10105027" y="4808159"/>
                  <a:ext cx="42486" cy="42486"/>
                </a:xfrm>
                <a:custGeom>
                  <a:avLst/>
                  <a:gdLst>
                    <a:gd name="connsiteX0" fmla="*/ 25703 w 42485"/>
                    <a:gd name="connsiteY0" fmla="*/ 35616 h 42485"/>
                    <a:gd name="connsiteX1" fmla="*/ 35615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5" y="31367"/>
                        <a:pt x="35615" y="25703"/>
                      </a:cubicBezTo>
                      <a:cubicBezTo>
                        <a:pt x="35615" y="20037"/>
                        <a:pt x="31367" y="15789"/>
                        <a:pt x="25703" y="15789"/>
                      </a:cubicBezTo>
                      <a:cubicBezTo>
                        <a:pt x="20037" y="15789"/>
                        <a:pt x="15789" y="20037"/>
                        <a:pt x="15789" y="25703"/>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86" name="Freeform: Shape 2685">
                  <a:extLst>
                    <a:ext uri="{FF2B5EF4-FFF2-40B4-BE49-F238E27FC236}">
                      <a16:creationId xmlns:a16="http://schemas.microsoft.com/office/drawing/2014/main" id="{D5157C2A-8EE3-4FD5-9CFC-73397D86FF1E}"/>
                    </a:ext>
                  </a:extLst>
                </p:cNvPr>
                <p:cNvSpPr/>
                <p:nvPr/>
              </p:nvSpPr>
              <p:spPr>
                <a:xfrm>
                  <a:off x="7919649" y="1937568"/>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87" name="Freeform: Shape 2686">
                  <a:extLst>
                    <a:ext uri="{FF2B5EF4-FFF2-40B4-BE49-F238E27FC236}">
                      <a16:creationId xmlns:a16="http://schemas.microsoft.com/office/drawing/2014/main" id="{528693EB-2B8A-425D-996A-3A2496519F77}"/>
                    </a:ext>
                  </a:extLst>
                </p:cNvPr>
                <p:cNvSpPr/>
                <p:nvPr/>
              </p:nvSpPr>
              <p:spPr>
                <a:xfrm>
                  <a:off x="7857955" y="2246037"/>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88" name="Freeform: Shape 2687">
                  <a:extLst>
                    <a:ext uri="{FF2B5EF4-FFF2-40B4-BE49-F238E27FC236}">
                      <a16:creationId xmlns:a16="http://schemas.microsoft.com/office/drawing/2014/main" id="{613C8461-7CBF-47C5-9988-B7F7E2B0DAA2}"/>
                    </a:ext>
                  </a:extLst>
                </p:cNvPr>
                <p:cNvSpPr/>
                <p:nvPr/>
              </p:nvSpPr>
              <p:spPr>
                <a:xfrm>
                  <a:off x="7027463" y="1996889"/>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89" name="Freeform: Shape 2688">
                  <a:extLst>
                    <a:ext uri="{FF2B5EF4-FFF2-40B4-BE49-F238E27FC236}">
                      <a16:creationId xmlns:a16="http://schemas.microsoft.com/office/drawing/2014/main" id="{641FBA08-70F0-4800-967A-AB812A7B352C}"/>
                    </a:ext>
                  </a:extLst>
                </p:cNvPr>
                <p:cNvSpPr/>
                <p:nvPr/>
              </p:nvSpPr>
              <p:spPr>
                <a:xfrm>
                  <a:off x="7478301" y="1005043"/>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90" name="Freeform: Shape 2689">
                  <a:extLst>
                    <a:ext uri="{FF2B5EF4-FFF2-40B4-BE49-F238E27FC236}">
                      <a16:creationId xmlns:a16="http://schemas.microsoft.com/office/drawing/2014/main" id="{41D3A057-EF59-45A1-A73B-58D237A1B2B5}"/>
                    </a:ext>
                  </a:extLst>
                </p:cNvPr>
                <p:cNvSpPr/>
                <p:nvPr/>
              </p:nvSpPr>
              <p:spPr>
                <a:xfrm>
                  <a:off x="6614588" y="1311138"/>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91" name="Freeform: Shape 2690">
                  <a:extLst>
                    <a:ext uri="{FF2B5EF4-FFF2-40B4-BE49-F238E27FC236}">
                      <a16:creationId xmlns:a16="http://schemas.microsoft.com/office/drawing/2014/main" id="{FF691C02-616D-4F90-9517-8CB56A8E5CAB}"/>
                    </a:ext>
                  </a:extLst>
                </p:cNvPr>
                <p:cNvSpPr/>
                <p:nvPr/>
              </p:nvSpPr>
              <p:spPr>
                <a:xfrm>
                  <a:off x="7416608" y="2696876"/>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92" name="Freeform: Shape 2691">
                  <a:extLst>
                    <a:ext uri="{FF2B5EF4-FFF2-40B4-BE49-F238E27FC236}">
                      <a16:creationId xmlns:a16="http://schemas.microsoft.com/office/drawing/2014/main" id="{9F4D736F-C8AA-42D7-8D10-C9855EDA3CB7}"/>
                    </a:ext>
                  </a:extLst>
                </p:cNvPr>
                <p:cNvSpPr/>
                <p:nvPr/>
              </p:nvSpPr>
              <p:spPr>
                <a:xfrm>
                  <a:off x="9414537" y="1194870"/>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93" name="Freeform: Shape 2692">
                  <a:extLst>
                    <a:ext uri="{FF2B5EF4-FFF2-40B4-BE49-F238E27FC236}">
                      <a16:creationId xmlns:a16="http://schemas.microsoft.com/office/drawing/2014/main" id="{7AFF7B06-D6FE-44C2-824D-BD58D0DFA5CA}"/>
                    </a:ext>
                  </a:extLst>
                </p:cNvPr>
                <p:cNvSpPr/>
                <p:nvPr/>
              </p:nvSpPr>
              <p:spPr>
                <a:xfrm>
                  <a:off x="9889105" y="1681301"/>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94" name="Freeform: Shape 2693">
                  <a:extLst>
                    <a:ext uri="{FF2B5EF4-FFF2-40B4-BE49-F238E27FC236}">
                      <a16:creationId xmlns:a16="http://schemas.microsoft.com/office/drawing/2014/main" id="{AF0D3277-57F9-4A67-BA3C-A6B19564C948}"/>
                    </a:ext>
                  </a:extLst>
                </p:cNvPr>
                <p:cNvSpPr/>
                <p:nvPr/>
              </p:nvSpPr>
              <p:spPr>
                <a:xfrm>
                  <a:off x="10268758" y="1643338"/>
                  <a:ext cx="126815" cy="126813"/>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95" name="Freeform: Shape 2694">
                  <a:extLst>
                    <a:ext uri="{FF2B5EF4-FFF2-40B4-BE49-F238E27FC236}">
                      <a16:creationId xmlns:a16="http://schemas.microsoft.com/office/drawing/2014/main" id="{03EBDA81-D327-499E-9533-2D0BFEE1C891}"/>
                    </a:ext>
                  </a:extLst>
                </p:cNvPr>
                <p:cNvSpPr/>
                <p:nvPr/>
              </p:nvSpPr>
              <p:spPr>
                <a:xfrm>
                  <a:off x="9414536" y="2091804"/>
                  <a:ext cx="126815" cy="126813"/>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96" name="Freeform: Shape 2695">
                  <a:extLst>
                    <a:ext uri="{FF2B5EF4-FFF2-40B4-BE49-F238E27FC236}">
                      <a16:creationId xmlns:a16="http://schemas.microsoft.com/office/drawing/2014/main" id="{700E83C3-45A9-4B58-9821-D5CEC940A268}"/>
                    </a:ext>
                  </a:extLst>
                </p:cNvPr>
                <p:cNvSpPr/>
                <p:nvPr/>
              </p:nvSpPr>
              <p:spPr>
                <a:xfrm>
                  <a:off x="9267421" y="2893823"/>
                  <a:ext cx="126815" cy="126813"/>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97" name="Freeform: Shape 2696">
                  <a:extLst>
                    <a:ext uri="{FF2B5EF4-FFF2-40B4-BE49-F238E27FC236}">
                      <a16:creationId xmlns:a16="http://schemas.microsoft.com/office/drawing/2014/main" id="{ADAA7C57-ABC0-47E0-B111-2D34F45C0256}"/>
                    </a:ext>
                  </a:extLst>
                </p:cNvPr>
                <p:cNvSpPr/>
                <p:nvPr/>
              </p:nvSpPr>
              <p:spPr>
                <a:xfrm>
                  <a:off x="8726414" y="846063"/>
                  <a:ext cx="126815" cy="126813"/>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98" name="Freeform: Shape 2697">
                  <a:extLst>
                    <a:ext uri="{FF2B5EF4-FFF2-40B4-BE49-F238E27FC236}">
                      <a16:creationId xmlns:a16="http://schemas.microsoft.com/office/drawing/2014/main" id="{B4D94A2C-560C-4C28-83B4-F6183A2BA255}"/>
                    </a:ext>
                  </a:extLst>
                </p:cNvPr>
                <p:cNvSpPr/>
                <p:nvPr/>
              </p:nvSpPr>
              <p:spPr>
                <a:xfrm>
                  <a:off x="6154257" y="1480872"/>
                  <a:ext cx="85217" cy="8521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99" name="Freeform: Shape 2698">
                  <a:extLst>
                    <a:ext uri="{FF2B5EF4-FFF2-40B4-BE49-F238E27FC236}">
                      <a16:creationId xmlns:a16="http://schemas.microsoft.com/office/drawing/2014/main" id="{7E4B5B9A-EA31-484D-B718-7579B59C1EA4}"/>
                    </a:ext>
                  </a:extLst>
                </p:cNvPr>
                <p:cNvSpPr/>
                <p:nvPr/>
              </p:nvSpPr>
              <p:spPr>
                <a:xfrm>
                  <a:off x="7108139" y="2470346"/>
                  <a:ext cx="75933" cy="75931"/>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700" name="Freeform: Shape 2699">
                  <a:extLst>
                    <a:ext uri="{FF2B5EF4-FFF2-40B4-BE49-F238E27FC236}">
                      <a16:creationId xmlns:a16="http://schemas.microsoft.com/office/drawing/2014/main" id="{BB5267C2-AB05-4B44-A03B-432920084C55}"/>
                    </a:ext>
                  </a:extLst>
                </p:cNvPr>
                <p:cNvSpPr/>
                <p:nvPr/>
              </p:nvSpPr>
              <p:spPr>
                <a:xfrm>
                  <a:off x="6866109" y="2809662"/>
                  <a:ext cx="75933" cy="75931"/>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701" name="Freeform: Shape 2700">
                  <a:extLst>
                    <a:ext uri="{FF2B5EF4-FFF2-40B4-BE49-F238E27FC236}">
                      <a16:creationId xmlns:a16="http://schemas.microsoft.com/office/drawing/2014/main" id="{5F2C01EB-2C90-4AF2-BCB8-D2EF189EE544}"/>
                    </a:ext>
                  </a:extLst>
                </p:cNvPr>
                <p:cNvSpPr/>
                <p:nvPr/>
              </p:nvSpPr>
              <p:spPr>
                <a:xfrm>
                  <a:off x="6374932" y="2401534"/>
                  <a:ext cx="75933" cy="75931"/>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702" name="Freeform: Shape 2701">
                  <a:extLst>
                    <a:ext uri="{FF2B5EF4-FFF2-40B4-BE49-F238E27FC236}">
                      <a16:creationId xmlns:a16="http://schemas.microsoft.com/office/drawing/2014/main" id="{4D677518-631D-4774-91FA-04D46BE3B4D4}"/>
                    </a:ext>
                  </a:extLst>
                </p:cNvPr>
                <p:cNvSpPr/>
                <p:nvPr/>
              </p:nvSpPr>
              <p:spPr>
                <a:xfrm>
                  <a:off x="5888499" y="2392043"/>
                  <a:ext cx="75933" cy="75931"/>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703" name="Freeform: Shape 2702">
                  <a:extLst>
                    <a:ext uri="{FF2B5EF4-FFF2-40B4-BE49-F238E27FC236}">
                      <a16:creationId xmlns:a16="http://schemas.microsoft.com/office/drawing/2014/main" id="{3934F235-B22D-44FE-AE7A-5365D7393364}"/>
                    </a:ext>
                  </a:extLst>
                </p:cNvPr>
                <p:cNvSpPr/>
                <p:nvPr/>
              </p:nvSpPr>
              <p:spPr>
                <a:xfrm>
                  <a:off x="7233899" y="3208299"/>
                  <a:ext cx="75933" cy="75931"/>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704" name="Freeform: Shape 2703">
                  <a:extLst>
                    <a:ext uri="{FF2B5EF4-FFF2-40B4-BE49-F238E27FC236}">
                      <a16:creationId xmlns:a16="http://schemas.microsoft.com/office/drawing/2014/main" id="{2A896B39-1395-43EB-8E65-B582D588AF84}"/>
                    </a:ext>
                  </a:extLst>
                </p:cNvPr>
                <p:cNvSpPr/>
                <p:nvPr/>
              </p:nvSpPr>
              <p:spPr>
                <a:xfrm>
                  <a:off x="9846383" y="2785362"/>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6685"/>
                        <a:pt x="95095" y="55442"/>
                      </a:cubicBezTo>
                      <a:cubicBezTo>
                        <a:pt x="95095" y="34199"/>
                        <a:pt x="76685" y="15789"/>
                        <a:pt x="55442" y="15789"/>
                      </a:cubicBezTo>
                      <a:cubicBezTo>
                        <a:pt x="34199" y="15789"/>
                        <a:pt x="15789" y="34199"/>
                        <a:pt x="15789" y="55442"/>
                      </a:cubicBezTo>
                      <a:cubicBezTo>
                        <a:pt x="15789" y="78101"/>
                        <a:pt x="34199" y="95096"/>
                        <a:pt x="55442" y="9509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705" name="Freeform: Shape 2704">
                  <a:extLst>
                    <a:ext uri="{FF2B5EF4-FFF2-40B4-BE49-F238E27FC236}">
                      <a16:creationId xmlns:a16="http://schemas.microsoft.com/office/drawing/2014/main" id="{3F4FD6C5-D375-415D-AC5E-C245975C84BB}"/>
                    </a:ext>
                  </a:extLst>
                </p:cNvPr>
                <p:cNvSpPr/>
                <p:nvPr/>
              </p:nvSpPr>
              <p:spPr>
                <a:xfrm>
                  <a:off x="9208100" y="3303213"/>
                  <a:ext cx="75933" cy="75931"/>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706" name="Freeform: Shape 2705">
                  <a:extLst>
                    <a:ext uri="{FF2B5EF4-FFF2-40B4-BE49-F238E27FC236}">
                      <a16:creationId xmlns:a16="http://schemas.microsoft.com/office/drawing/2014/main" id="{2DD41953-5AA0-4CA8-94DC-EFE105407171}"/>
                    </a:ext>
                  </a:extLst>
                </p:cNvPr>
                <p:cNvSpPr/>
                <p:nvPr/>
              </p:nvSpPr>
              <p:spPr>
                <a:xfrm>
                  <a:off x="10533462" y="1168977"/>
                  <a:ext cx="111260" cy="111258"/>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707" name="Freeform: Shape 2706">
                  <a:extLst>
                    <a:ext uri="{FF2B5EF4-FFF2-40B4-BE49-F238E27FC236}">
                      <a16:creationId xmlns:a16="http://schemas.microsoft.com/office/drawing/2014/main" id="{C3CEB2B7-3617-43F1-A6E1-DF2047D1937E}"/>
                    </a:ext>
                  </a:extLst>
                </p:cNvPr>
                <p:cNvSpPr/>
                <p:nvPr/>
              </p:nvSpPr>
              <p:spPr>
                <a:xfrm>
                  <a:off x="10608445" y="1961209"/>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3" y="15789"/>
                        <a:pt x="15789" y="25702"/>
                        <a:pt x="15789" y="37032"/>
                      </a:cubicBezTo>
                      <a:cubicBezTo>
                        <a:pt x="15789" y="49777"/>
                        <a:pt x="25703" y="58275"/>
                        <a:pt x="37032" y="5827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708" name="Freeform: Shape 2707">
                  <a:extLst>
                    <a:ext uri="{FF2B5EF4-FFF2-40B4-BE49-F238E27FC236}">
                      <a16:creationId xmlns:a16="http://schemas.microsoft.com/office/drawing/2014/main" id="{C6006926-2A35-40BE-A1FE-F97581747AC5}"/>
                    </a:ext>
                  </a:extLst>
                </p:cNvPr>
                <p:cNvSpPr/>
                <p:nvPr/>
              </p:nvSpPr>
              <p:spPr>
                <a:xfrm>
                  <a:off x="10911006" y="1567407"/>
                  <a:ext cx="126815" cy="126813"/>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709" name="Freeform: Shape 2708">
                  <a:extLst>
                    <a:ext uri="{FF2B5EF4-FFF2-40B4-BE49-F238E27FC236}">
                      <a16:creationId xmlns:a16="http://schemas.microsoft.com/office/drawing/2014/main" id="{81214705-8019-4A49-B79E-D2E031E4807A}"/>
                    </a:ext>
                  </a:extLst>
                </p:cNvPr>
                <p:cNvSpPr/>
                <p:nvPr/>
              </p:nvSpPr>
              <p:spPr>
                <a:xfrm>
                  <a:off x="8650853" y="3531843"/>
                  <a:ext cx="99133" cy="99133"/>
                </a:xfrm>
                <a:custGeom>
                  <a:avLst/>
                  <a:gdLst>
                    <a:gd name="connsiteX0" fmla="*/ 49778 w 99133"/>
                    <a:gd name="connsiteY0" fmla="*/ 83766 h 99133"/>
                    <a:gd name="connsiteX1" fmla="*/ 83766 w 99133"/>
                    <a:gd name="connsiteY1" fmla="*/ 49777 h 99133"/>
                    <a:gd name="connsiteX2" fmla="*/ 49778 w 99133"/>
                    <a:gd name="connsiteY2" fmla="*/ 15789 h 99133"/>
                    <a:gd name="connsiteX3" fmla="*/ 15789 w 99133"/>
                    <a:gd name="connsiteY3" fmla="*/ 49777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7"/>
                      </a:cubicBezTo>
                      <a:cubicBezTo>
                        <a:pt x="83766" y="31367"/>
                        <a:pt x="68188" y="15789"/>
                        <a:pt x="49778" y="15789"/>
                      </a:cubicBezTo>
                      <a:cubicBezTo>
                        <a:pt x="31367" y="15789"/>
                        <a:pt x="15789" y="31367"/>
                        <a:pt x="15789" y="49777"/>
                      </a:cubicBezTo>
                      <a:cubicBezTo>
                        <a:pt x="17205" y="68188"/>
                        <a:pt x="31367" y="83766"/>
                        <a:pt x="49778" y="8376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710" name="Freeform: Shape 2709">
                  <a:extLst>
                    <a:ext uri="{FF2B5EF4-FFF2-40B4-BE49-F238E27FC236}">
                      <a16:creationId xmlns:a16="http://schemas.microsoft.com/office/drawing/2014/main" id="{9312BE59-6889-4600-BA80-038FE597153B}"/>
                    </a:ext>
                  </a:extLst>
                </p:cNvPr>
                <p:cNvSpPr/>
                <p:nvPr/>
              </p:nvSpPr>
              <p:spPr>
                <a:xfrm>
                  <a:off x="9111184" y="4272169"/>
                  <a:ext cx="99133" cy="99133"/>
                </a:xfrm>
                <a:custGeom>
                  <a:avLst/>
                  <a:gdLst>
                    <a:gd name="connsiteX0" fmla="*/ 49778 w 99133"/>
                    <a:gd name="connsiteY0" fmla="*/ 83766 h 99133"/>
                    <a:gd name="connsiteX1" fmla="*/ 83766 w 99133"/>
                    <a:gd name="connsiteY1" fmla="*/ 49777 h 99133"/>
                    <a:gd name="connsiteX2" fmla="*/ 49778 w 99133"/>
                    <a:gd name="connsiteY2" fmla="*/ 15789 h 99133"/>
                    <a:gd name="connsiteX3" fmla="*/ 15789 w 99133"/>
                    <a:gd name="connsiteY3" fmla="*/ 49777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7"/>
                      </a:cubicBezTo>
                      <a:cubicBezTo>
                        <a:pt x="83766" y="31367"/>
                        <a:pt x="68188" y="15789"/>
                        <a:pt x="49778" y="15789"/>
                      </a:cubicBezTo>
                      <a:cubicBezTo>
                        <a:pt x="31367" y="15789"/>
                        <a:pt x="15789" y="31367"/>
                        <a:pt x="15789" y="49777"/>
                      </a:cubicBezTo>
                      <a:cubicBezTo>
                        <a:pt x="17205" y="68188"/>
                        <a:pt x="31367" y="83766"/>
                        <a:pt x="49778" y="8376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711" name="Freeform: Shape 2710">
                  <a:extLst>
                    <a:ext uri="{FF2B5EF4-FFF2-40B4-BE49-F238E27FC236}">
                      <a16:creationId xmlns:a16="http://schemas.microsoft.com/office/drawing/2014/main" id="{C69C7BD3-56F4-45A4-BDAB-36B641C3BAF2}"/>
                    </a:ext>
                  </a:extLst>
                </p:cNvPr>
                <p:cNvSpPr/>
                <p:nvPr/>
              </p:nvSpPr>
              <p:spPr>
                <a:xfrm>
                  <a:off x="9826167" y="4349660"/>
                  <a:ext cx="70810" cy="70810"/>
                </a:xfrm>
                <a:custGeom>
                  <a:avLst/>
                  <a:gdLst>
                    <a:gd name="connsiteX0" fmla="*/ 41280 w 70809"/>
                    <a:gd name="connsiteY0" fmla="*/ 66772 h 70809"/>
                    <a:gd name="connsiteX1" fmla="*/ 66772 w 70809"/>
                    <a:gd name="connsiteY1" fmla="*/ 41281 h 70809"/>
                    <a:gd name="connsiteX2" fmla="*/ 41280 w 70809"/>
                    <a:gd name="connsiteY2" fmla="*/ 15789 h 70809"/>
                    <a:gd name="connsiteX3" fmla="*/ 15789 w 70809"/>
                    <a:gd name="connsiteY3" fmla="*/ 41281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3"/>
                        <a:pt x="66772" y="41281"/>
                      </a:cubicBezTo>
                      <a:cubicBezTo>
                        <a:pt x="66772" y="27119"/>
                        <a:pt x="55442" y="15789"/>
                        <a:pt x="41280" y="15789"/>
                      </a:cubicBezTo>
                      <a:cubicBezTo>
                        <a:pt x="27118" y="15789"/>
                        <a:pt x="15789" y="27119"/>
                        <a:pt x="15789" y="41281"/>
                      </a:cubicBezTo>
                      <a:cubicBezTo>
                        <a:pt x="15789" y="54026"/>
                        <a:pt x="27118" y="66772"/>
                        <a:pt x="41280"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712" name="Freeform: Shape 2711">
                  <a:extLst>
                    <a:ext uri="{FF2B5EF4-FFF2-40B4-BE49-F238E27FC236}">
                      <a16:creationId xmlns:a16="http://schemas.microsoft.com/office/drawing/2014/main" id="{8765FE53-CE34-48B3-ABDF-41DD27397332}"/>
                    </a:ext>
                  </a:extLst>
                </p:cNvPr>
                <p:cNvSpPr/>
                <p:nvPr/>
              </p:nvSpPr>
              <p:spPr>
                <a:xfrm>
                  <a:off x="10042095" y="4532368"/>
                  <a:ext cx="70810" cy="70810"/>
                </a:xfrm>
                <a:custGeom>
                  <a:avLst/>
                  <a:gdLst>
                    <a:gd name="connsiteX0" fmla="*/ 41280 w 70809"/>
                    <a:gd name="connsiteY0" fmla="*/ 66772 h 70809"/>
                    <a:gd name="connsiteX1" fmla="*/ 66772 w 70809"/>
                    <a:gd name="connsiteY1" fmla="*/ 41281 h 70809"/>
                    <a:gd name="connsiteX2" fmla="*/ 41280 w 70809"/>
                    <a:gd name="connsiteY2" fmla="*/ 15789 h 70809"/>
                    <a:gd name="connsiteX3" fmla="*/ 15789 w 70809"/>
                    <a:gd name="connsiteY3" fmla="*/ 41281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3"/>
                        <a:pt x="66772" y="41281"/>
                      </a:cubicBezTo>
                      <a:cubicBezTo>
                        <a:pt x="66772" y="27119"/>
                        <a:pt x="55442" y="15789"/>
                        <a:pt x="41280" y="15789"/>
                      </a:cubicBezTo>
                      <a:cubicBezTo>
                        <a:pt x="27118" y="15789"/>
                        <a:pt x="15789" y="27119"/>
                        <a:pt x="15789" y="41281"/>
                      </a:cubicBezTo>
                      <a:cubicBezTo>
                        <a:pt x="15789" y="54026"/>
                        <a:pt x="27118" y="66772"/>
                        <a:pt x="41280"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713" name="Freeform: Shape 2712">
                  <a:extLst>
                    <a:ext uri="{FF2B5EF4-FFF2-40B4-BE49-F238E27FC236}">
                      <a16:creationId xmlns:a16="http://schemas.microsoft.com/office/drawing/2014/main" id="{AE132DA9-C864-4C24-923C-5A8424B757B5}"/>
                    </a:ext>
                  </a:extLst>
                </p:cNvPr>
                <p:cNvSpPr/>
                <p:nvPr/>
              </p:nvSpPr>
              <p:spPr>
                <a:xfrm>
                  <a:off x="6647142" y="4383006"/>
                  <a:ext cx="84971" cy="84971"/>
                </a:xfrm>
                <a:custGeom>
                  <a:avLst/>
                  <a:gdLst>
                    <a:gd name="connsiteX0" fmla="*/ 49885 w 84971"/>
                    <a:gd name="connsiteY0" fmla="*/ 15897 h 84971"/>
                    <a:gd name="connsiteX1" fmla="*/ 78209 w 84971"/>
                    <a:gd name="connsiteY1" fmla="*/ 49885 h 84971"/>
                    <a:gd name="connsiteX2" fmla="*/ 44220 w 84971"/>
                    <a:gd name="connsiteY2" fmla="*/ 78209 h 84971"/>
                    <a:gd name="connsiteX3" fmla="*/ 15896 w 84971"/>
                    <a:gd name="connsiteY3" fmla="*/ 44220 h 84971"/>
                    <a:gd name="connsiteX4" fmla="*/ 49885 w 84971"/>
                    <a:gd name="connsiteY4" fmla="*/ 1589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9885" y="15897"/>
                      </a:moveTo>
                      <a:cubicBezTo>
                        <a:pt x="66879" y="17313"/>
                        <a:pt x="79625" y="32891"/>
                        <a:pt x="78209" y="49885"/>
                      </a:cubicBezTo>
                      <a:cubicBezTo>
                        <a:pt x="76793" y="66879"/>
                        <a:pt x="61215" y="79625"/>
                        <a:pt x="44220" y="78209"/>
                      </a:cubicBezTo>
                      <a:cubicBezTo>
                        <a:pt x="27226" y="76793"/>
                        <a:pt x="14481" y="61215"/>
                        <a:pt x="15896" y="44220"/>
                      </a:cubicBezTo>
                      <a:cubicBezTo>
                        <a:pt x="17313" y="27226"/>
                        <a:pt x="32891" y="14480"/>
                        <a:pt x="49885" y="1589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714" name="Freeform: Shape 2713">
                  <a:extLst>
                    <a:ext uri="{FF2B5EF4-FFF2-40B4-BE49-F238E27FC236}">
                      <a16:creationId xmlns:a16="http://schemas.microsoft.com/office/drawing/2014/main" id="{14B8AD1B-A5EC-4E8B-873D-E401E1D4B8F8}"/>
                    </a:ext>
                  </a:extLst>
                </p:cNvPr>
                <p:cNvSpPr/>
                <p:nvPr/>
              </p:nvSpPr>
              <p:spPr>
                <a:xfrm>
                  <a:off x="6322063" y="3645053"/>
                  <a:ext cx="84971" cy="84971"/>
                </a:xfrm>
                <a:custGeom>
                  <a:avLst/>
                  <a:gdLst>
                    <a:gd name="connsiteX0" fmla="*/ 49885 w 84971"/>
                    <a:gd name="connsiteY0" fmla="*/ 15897 h 84971"/>
                    <a:gd name="connsiteX1" fmla="*/ 78209 w 84971"/>
                    <a:gd name="connsiteY1" fmla="*/ 49885 h 84971"/>
                    <a:gd name="connsiteX2" fmla="*/ 44220 w 84971"/>
                    <a:gd name="connsiteY2" fmla="*/ 78209 h 84971"/>
                    <a:gd name="connsiteX3" fmla="*/ 15896 w 84971"/>
                    <a:gd name="connsiteY3" fmla="*/ 44220 h 84971"/>
                    <a:gd name="connsiteX4" fmla="*/ 49885 w 84971"/>
                    <a:gd name="connsiteY4" fmla="*/ 1589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9885" y="15897"/>
                      </a:moveTo>
                      <a:cubicBezTo>
                        <a:pt x="66879" y="17313"/>
                        <a:pt x="79625" y="32891"/>
                        <a:pt x="78209" y="49885"/>
                      </a:cubicBezTo>
                      <a:cubicBezTo>
                        <a:pt x="76793" y="66879"/>
                        <a:pt x="61215" y="79625"/>
                        <a:pt x="44220" y="78209"/>
                      </a:cubicBezTo>
                      <a:cubicBezTo>
                        <a:pt x="27226" y="76793"/>
                        <a:pt x="14481" y="61215"/>
                        <a:pt x="15896" y="44220"/>
                      </a:cubicBezTo>
                      <a:cubicBezTo>
                        <a:pt x="17313" y="27226"/>
                        <a:pt x="32891" y="14480"/>
                        <a:pt x="49885" y="1589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715" name="Freeform: Shape 2714">
                  <a:extLst>
                    <a:ext uri="{FF2B5EF4-FFF2-40B4-BE49-F238E27FC236}">
                      <a16:creationId xmlns:a16="http://schemas.microsoft.com/office/drawing/2014/main" id="{B1DCD11B-5A9B-4BD8-AF59-ABB2D233F96E}"/>
                    </a:ext>
                  </a:extLst>
                </p:cNvPr>
                <p:cNvSpPr/>
                <p:nvPr/>
              </p:nvSpPr>
              <p:spPr>
                <a:xfrm>
                  <a:off x="5437531" y="3521407"/>
                  <a:ext cx="84971" cy="84971"/>
                </a:xfrm>
                <a:custGeom>
                  <a:avLst/>
                  <a:gdLst>
                    <a:gd name="connsiteX0" fmla="*/ 45649 w 84971"/>
                    <a:gd name="connsiteY0" fmla="*/ 15909 h 84971"/>
                    <a:gd name="connsiteX1" fmla="*/ 71140 w 84971"/>
                    <a:gd name="connsiteY1" fmla="*/ 45648 h 84971"/>
                    <a:gd name="connsiteX2" fmla="*/ 41400 w 84971"/>
                    <a:gd name="connsiteY2" fmla="*/ 71140 h 84971"/>
                    <a:gd name="connsiteX3" fmla="*/ 15908 w 84971"/>
                    <a:gd name="connsiteY3" fmla="*/ 41400 h 84971"/>
                    <a:gd name="connsiteX4" fmla="*/ 45649 w 84971"/>
                    <a:gd name="connsiteY4" fmla="*/ 1590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9" y="15909"/>
                      </a:moveTo>
                      <a:cubicBezTo>
                        <a:pt x="61227" y="17325"/>
                        <a:pt x="72556" y="30070"/>
                        <a:pt x="71140" y="45648"/>
                      </a:cubicBezTo>
                      <a:cubicBezTo>
                        <a:pt x="69724" y="61227"/>
                        <a:pt x="56978" y="72556"/>
                        <a:pt x="41400" y="71140"/>
                      </a:cubicBezTo>
                      <a:cubicBezTo>
                        <a:pt x="25822" y="69724"/>
                        <a:pt x="14493" y="56978"/>
                        <a:pt x="15908" y="41400"/>
                      </a:cubicBezTo>
                      <a:cubicBezTo>
                        <a:pt x="15908" y="25822"/>
                        <a:pt x="30070" y="14492"/>
                        <a:pt x="45649" y="1590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716" name="Freeform: Shape 2715">
                  <a:extLst>
                    <a:ext uri="{FF2B5EF4-FFF2-40B4-BE49-F238E27FC236}">
                      <a16:creationId xmlns:a16="http://schemas.microsoft.com/office/drawing/2014/main" id="{96A51211-1657-49E2-A937-63F5689CD9BC}"/>
                    </a:ext>
                  </a:extLst>
                </p:cNvPr>
                <p:cNvSpPr/>
                <p:nvPr/>
              </p:nvSpPr>
              <p:spPr>
                <a:xfrm>
                  <a:off x="6196839" y="4425458"/>
                  <a:ext cx="84971" cy="84971"/>
                </a:xfrm>
                <a:custGeom>
                  <a:avLst/>
                  <a:gdLst>
                    <a:gd name="connsiteX0" fmla="*/ 45649 w 84971"/>
                    <a:gd name="connsiteY0" fmla="*/ 15909 h 84971"/>
                    <a:gd name="connsiteX1" fmla="*/ 71140 w 84971"/>
                    <a:gd name="connsiteY1" fmla="*/ 45648 h 84971"/>
                    <a:gd name="connsiteX2" fmla="*/ 41400 w 84971"/>
                    <a:gd name="connsiteY2" fmla="*/ 71140 h 84971"/>
                    <a:gd name="connsiteX3" fmla="*/ 15908 w 84971"/>
                    <a:gd name="connsiteY3" fmla="*/ 41400 h 84971"/>
                    <a:gd name="connsiteX4" fmla="*/ 45649 w 84971"/>
                    <a:gd name="connsiteY4" fmla="*/ 1590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9" y="15909"/>
                      </a:moveTo>
                      <a:cubicBezTo>
                        <a:pt x="61227" y="17325"/>
                        <a:pt x="72556" y="30070"/>
                        <a:pt x="71140" y="45648"/>
                      </a:cubicBezTo>
                      <a:cubicBezTo>
                        <a:pt x="69724" y="61227"/>
                        <a:pt x="56978" y="72556"/>
                        <a:pt x="41400" y="71140"/>
                      </a:cubicBezTo>
                      <a:cubicBezTo>
                        <a:pt x="25822" y="69724"/>
                        <a:pt x="14493" y="56978"/>
                        <a:pt x="15908" y="41400"/>
                      </a:cubicBezTo>
                      <a:cubicBezTo>
                        <a:pt x="15908" y="25822"/>
                        <a:pt x="30070" y="14492"/>
                        <a:pt x="45649" y="1590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717" name="Freeform: Shape 2716">
                  <a:extLst>
                    <a:ext uri="{FF2B5EF4-FFF2-40B4-BE49-F238E27FC236}">
                      <a16:creationId xmlns:a16="http://schemas.microsoft.com/office/drawing/2014/main" id="{52508AC9-D683-43F7-8367-E6DE29F5943B}"/>
                    </a:ext>
                  </a:extLst>
                </p:cNvPr>
                <p:cNvSpPr/>
                <p:nvPr/>
              </p:nvSpPr>
              <p:spPr>
                <a:xfrm>
                  <a:off x="6038474" y="1765057"/>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2" y="58275"/>
                        <a:pt x="58275" y="48361"/>
                        <a:pt x="58275" y="37032"/>
                      </a:cubicBezTo>
                      <a:cubicBezTo>
                        <a:pt x="58275" y="25702"/>
                        <a:pt x="48362" y="15789"/>
                        <a:pt x="37032" y="15789"/>
                      </a:cubicBezTo>
                      <a:cubicBezTo>
                        <a:pt x="25703" y="15789"/>
                        <a:pt x="15789" y="25702"/>
                        <a:pt x="15789" y="37032"/>
                      </a:cubicBezTo>
                      <a:cubicBezTo>
                        <a:pt x="15789" y="48361"/>
                        <a:pt x="25703" y="58275"/>
                        <a:pt x="37032" y="5827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718" name="Freeform: Shape 2717">
                  <a:extLst>
                    <a:ext uri="{FF2B5EF4-FFF2-40B4-BE49-F238E27FC236}">
                      <a16:creationId xmlns:a16="http://schemas.microsoft.com/office/drawing/2014/main" id="{09BAD74C-8E0C-441A-A3EB-EEF15C4427AD}"/>
                    </a:ext>
                  </a:extLst>
                </p:cNvPr>
                <p:cNvSpPr/>
                <p:nvPr/>
              </p:nvSpPr>
              <p:spPr>
                <a:xfrm>
                  <a:off x="4237494" y="4225851"/>
                  <a:ext cx="99133" cy="99133"/>
                </a:xfrm>
                <a:custGeom>
                  <a:avLst/>
                  <a:gdLst>
                    <a:gd name="connsiteX0" fmla="*/ 49778 w 99133"/>
                    <a:gd name="connsiteY0" fmla="*/ 83766 h 99133"/>
                    <a:gd name="connsiteX1" fmla="*/ 83766 w 99133"/>
                    <a:gd name="connsiteY1" fmla="*/ 49777 h 99133"/>
                    <a:gd name="connsiteX2" fmla="*/ 49778 w 99133"/>
                    <a:gd name="connsiteY2" fmla="*/ 15789 h 99133"/>
                    <a:gd name="connsiteX3" fmla="*/ 15789 w 99133"/>
                    <a:gd name="connsiteY3" fmla="*/ 49777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7"/>
                      </a:cubicBezTo>
                      <a:cubicBezTo>
                        <a:pt x="83766" y="31367"/>
                        <a:pt x="68188" y="15789"/>
                        <a:pt x="49778" y="15789"/>
                      </a:cubicBezTo>
                      <a:cubicBezTo>
                        <a:pt x="31367" y="15789"/>
                        <a:pt x="15789" y="31367"/>
                        <a:pt x="15789" y="49777"/>
                      </a:cubicBezTo>
                      <a:cubicBezTo>
                        <a:pt x="15789" y="69604"/>
                        <a:pt x="31367" y="83766"/>
                        <a:pt x="49778" y="8376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719" name="Freeform: Shape 2718">
                  <a:extLst>
                    <a:ext uri="{FF2B5EF4-FFF2-40B4-BE49-F238E27FC236}">
                      <a16:creationId xmlns:a16="http://schemas.microsoft.com/office/drawing/2014/main" id="{03F2D3EA-0601-4B00-BB95-0499E8B86E03}"/>
                    </a:ext>
                  </a:extLst>
                </p:cNvPr>
                <p:cNvSpPr/>
                <p:nvPr/>
              </p:nvSpPr>
              <p:spPr>
                <a:xfrm>
                  <a:off x="4375261" y="4552120"/>
                  <a:ext cx="70810" cy="70810"/>
                </a:xfrm>
                <a:custGeom>
                  <a:avLst/>
                  <a:gdLst>
                    <a:gd name="connsiteX0" fmla="*/ 41388 w 70809"/>
                    <a:gd name="connsiteY0" fmla="*/ 66772 h 70809"/>
                    <a:gd name="connsiteX1" fmla="*/ 66879 w 70809"/>
                    <a:gd name="connsiteY1" fmla="*/ 41280 h 70809"/>
                    <a:gd name="connsiteX2" fmla="*/ 41388 w 70809"/>
                    <a:gd name="connsiteY2" fmla="*/ 15789 h 70809"/>
                    <a:gd name="connsiteX3" fmla="*/ 15897 w 70809"/>
                    <a:gd name="connsiteY3" fmla="*/ 41280 h 70809"/>
                    <a:gd name="connsiteX4" fmla="*/ 41388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388" y="66772"/>
                      </a:moveTo>
                      <a:cubicBezTo>
                        <a:pt x="55550" y="66772"/>
                        <a:pt x="66879" y="55442"/>
                        <a:pt x="66879" y="41280"/>
                      </a:cubicBezTo>
                      <a:cubicBezTo>
                        <a:pt x="66879" y="27118"/>
                        <a:pt x="55550" y="15789"/>
                        <a:pt x="41388" y="15789"/>
                      </a:cubicBezTo>
                      <a:cubicBezTo>
                        <a:pt x="27226" y="15789"/>
                        <a:pt x="15897" y="27118"/>
                        <a:pt x="15897" y="41280"/>
                      </a:cubicBezTo>
                      <a:cubicBezTo>
                        <a:pt x="14481" y="54026"/>
                        <a:pt x="27226" y="66772"/>
                        <a:pt x="41388"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720" name="Freeform: Shape 2719">
                  <a:extLst>
                    <a:ext uri="{FF2B5EF4-FFF2-40B4-BE49-F238E27FC236}">
                      <a16:creationId xmlns:a16="http://schemas.microsoft.com/office/drawing/2014/main" id="{BB579F6F-F895-4C67-A42E-BEA9F2696D10}"/>
                    </a:ext>
                  </a:extLst>
                </p:cNvPr>
                <p:cNvSpPr/>
                <p:nvPr/>
              </p:nvSpPr>
              <p:spPr>
                <a:xfrm>
                  <a:off x="3663410" y="5176177"/>
                  <a:ext cx="70810" cy="70810"/>
                </a:xfrm>
                <a:custGeom>
                  <a:avLst/>
                  <a:gdLst>
                    <a:gd name="connsiteX0" fmla="*/ 41388 w 70809"/>
                    <a:gd name="connsiteY0" fmla="*/ 66772 h 70809"/>
                    <a:gd name="connsiteX1" fmla="*/ 66879 w 70809"/>
                    <a:gd name="connsiteY1" fmla="*/ 41280 h 70809"/>
                    <a:gd name="connsiteX2" fmla="*/ 41388 w 70809"/>
                    <a:gd name="connsiteY2" fmla="*/ 15789 h 70809"/>
                    <a:gd name="connsiteX3" fmla="*/ 15897 w 70809"/>
                    <a:gd name="connsiteY3" fmla="*/ 41280 h 70809"/>
                    <a:gd name="connsiteX4" fmla="*/ 41388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388" y="66772"/>
                      </a:moveTo>
                      <a:cubicBezTo>
                        <a:pt x="55550" y="66772"/>
                        <a:pt x="66879" y="55442"/>
                        <a:pt x="66879" y="41280"/>
                      </a:cubicBezTo>
                      <a:cubicBezTo>
                        <a:pt x="66879" y="27118"/>
                        <a:pt x="55550" y="15789"/>
                        <a:pt x="41388" y="15789"/>
                      </a:cubicBezTo>
                      <a:cubicBezTo>
                        <a:pt x="27226" y="15789"/>
                        <a:pt x="15897" y="27118"/>
                        <a:pt x="15897" y="41280"/>
                      </a:cubicBezTo>
                      <a:cubicBezTo>
                        <a:pt x="14481" y="54026"/>
                        <a:pt x="27226" y="66772"/>
                        <a:pt x="41388"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721" name="Freeform: Shape 2720">
                  <a:extLst>
                    <a:ext uri="{FF2B5EF4-FFF2-40B4-BE49-F238E27FC236}">
                      <a16:creationId xmlns:a16="http://schemas.microsoft.com/office/drawing/2014/main" id="{FAC9CBC8-F98F-4398-AC47-14533D893FBB}"/>
                    </a:ext>
                  </a:extLst>
                </p:cNvPr>
                <p:cNvSpPr/>
                <p:nvPr/>
              </p:nvSpPr>
              <p:spPr>
                <a:xfrm>
                  <a:off x="3997428" y="5361485"/>
                  <a:ext cx="56648" cy="56648"/>
                </a:xfrm>
                <a:custGeom>
                  <a:avLst/>
                  <a:gdLst>
                    <a:gd name="connsiteX0" fmla="*/ 35771 w 56647"/>
                    <a:gd name="connsiteY0" fmla="*/ 15969 h 56647"/>
                    <a:gd name="connsiteX1" fmla="*/ 52765 w 56647"/>
                    <a:gd name="connsiteY1" fmla="*/ 35795 h 56647"/>
                    <a:gd name="connsiteX2" fmla="*/ 32938 w 56647"/>
                    <a:gd name="connsiteY2" fmla="*/ 52790 h 56647"/>
                    <a:gd name="connsiteX3" fmla="*/ 15944 w 56647"/>
                    <a:gd name="connsiteY3" fmla="*/ 32963 h 56647"/>
                    <a:gd name="connsiteX4" fmla="*/ 35771 w 56647"/>
                    <a:gd name="connsiteY4" fmla="*/ 1596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69"/>
                      </a:moveTo>
                      <a:cubicBezTo>
                        <a:pt x="45684" y="17385"/>
                        <a:pt x="54181" y="25882"/>
                        <a:pt x="52765" y="35795"/>
                      </a:cubicBezTo>
                      <a:cubicBezTo>
                        <a:pt x="51349" y="45709"/>
                        <a:pt x="42852" y="54205"/>
                        <a:pt x="32938" y="52790"/>
                      </a:cubicBezTo>
                      <a:cubicBezTo>
                        <a:pt x="23025" y="51373"/>
                        <a:pt x="14528" y="42876"/>
                        <a:pt x="15944" y="32963"/>
                      </a:cubicBezTo>
                      <a:cubicBezTo>
                        <a:pt x="15944" y="21633"/>
                        <a:pt x="25857" y="14552"/>
                        <a:pt x="35771" y="1596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722" name="Freeform: Shape 2721">
                  <a:extLst>
                    <a:ext uri="{FF2B5EF4-FFF2-40B4-BE49-F238E27FC236}">
                      <a16:creationId xmlns:a16="http://schemas.microsoft.com/office/drawing/2014/main" id="{3C1351D2-D3F0-4D2D-A2EA-AF08E08166FC}"/>
                    </a:ext>
                  </a:extLst>
                </p:cNvPr>
                <p:cNvSpPr/>
                <p:nvPr/>
              </p:nvSpPr>
              <p:spPr>
                <a:xfrm>
                  <a:off x="3793267" y="4280604"/>
                  <a:ext cx="70810" cy="70810"/>
                </a:xfrm>
                <a:custGeom>
                  <a:avLst/>
                  <a:gdLst>
                    <a:gd name="connsiteX0" fmla="*/ 35616 w 70809"/>
                    <a:gd name="connsiteY0" fmla="*/ 55443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3"/>
                      </a:moveTo>
                      <a:cubicBezTo>
                        <a:pt x="46945" y="55443"/>
                        <a:pt x="55442" y="46945"/>
                        <a:pt x="55442" y="35616"/>
                      </a:cubicBezTo>
                      <a:cubicBezTo>
                        <a:pt x="55442" y="24286"/>
                        <a:pt x="46945" y="15789"/>
                        <a:pt x="35616" y="15789"/>
                      </a:cubicBezTo>
                      <a:cubicBezTo>
                        <a:pt x="24286" y="15789"/>
                        <a:pt x="15789" y="24286"/>
                        <a:pt x="15789" y="35616"/>
                      </a:cubicBezTo>
                      <a:cubicBezTo>
                        <a:pt x="17205" y="45529"/>
                        <a:pt x="25703" y="55443"/>
                        <a:pt x="35616" y="5544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723" name="Freeform: Shape 2722">
                  <a:extLst>
                    <a:ext uri="{FF2B5EF4-FFF2-40B4-BE49-F238E27FC236}">
                      <a16:creationId xmlns:a16="http://schemas.microsoft.com/office/drawing/2014/main" id="{BA02B67B-80CF-4DC4-B7EC-AC7F0582AE03}"/>
                    </a:ext>
                  </a:extLst>
                </p:cNvPr>
                <p:cNvSpPr/>
                <p:nvPr/>
              </p:nvSpPr>
              <p:spPr>
                <a:xfrm>
                  <a:off x="2794843" y="2999667"/>
                  <a:ext cx="70810" cy="70810"/>
                </a:xfrm>
                <a:custGeom>
                  <a:avLst/>
                  <a:gdLst>
                    <a:gd name="connsiteX0" fmla="*/ 39864 w 70809"/>
                    <a:gd name="connsiteY0" fmla="*/ 63940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4026" y="63940"/>
                        <a:pt x="63940" y="52610"/>
                        <a:pt x="63940" y="39864"/>
                      </a:cubicBezTo>
                      <a:cubicBezTo>
                        <a:pt x="63940" y="25703"/>
                        <a:pt x="52610" y="15789"/>
                        <a:pt x="39864" y="15789"/>
                      </a:cubicBezTo>
                      <a:cubicBezTo>
                        <a:pt x="25702" y="15789"/>
                        <a:pt x="15789" y="27119"/>
                        <a:pt x="15789" y="39864"/>
                      </a:cubicBezTo>
                      <a:cubicBezTo>
                        <a:pt x="15789" y="52610"/>
                        <a:pt x="27119" y="63940"/>
                        <a:pt x="39864" y="6394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724" name="Freeform: Shape 2723">
                  <a:extLst>
                    <a:ext uri="{FF2B5EF4-FFF2-40B4-BE49-F238E27FC236}">
                      <a16:creationId xmlns:a16="http://schemas.microsoft.com/office/drawing/2014/main" id="{4CF27316-7466-46F7-AF4C-3A550B768BC8}"/>
                    </a:ext>
                  </a:extLst>
                </p:cNvPr>
                <p:cNvSpPr/>
                <p:nvPr/>
              </p:nvSpPr>
              <p:spPr>
                <a:xfrm>
                  <a:off x="2339258" y="3253561"/>
                  <a:ext cx="70810" cy="70810"/>
                </a:xfrm>
                <a:custGeom>
                  <a:avLst/>
                  <a:gdLst>
                    <a:gd name="connsiteX0" fmla="*/ 39864 w 70809"/>
                    <a:gd name="connsiteY0" fmla="*/ 63940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4026" y="63940"/>
                        <a:pt x="63940" y="52610"/>
                        <a:pt x="63940" y="39864"/>
                      </a:cubicBezTo>
                      <a:cubicBezTo>
                        <a:pt x="63940" y="25703"/>
                        <a:pt x="52610" y="15789"/>
                        <a:pt x="39864" y="15789"/>
                      </a:cubicBezTo>
                      <a:cubicBezTo>
                        <a:pt x="25702" y="15789"/>
                        <a:pt x="15789" y="27119"/>
                        <a:pt x="15789" y="39864"/>
                      </a:cubicBezTo>
                      <a:cubicBezTo>
                        <a:pt x="15789" y="52610"/>
                        <a:pt x="27119" y="63940"/>
                        <a:pt x="39864" y="6394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725" name="Freeform: Shape 2724">
                  <a:extLst>
                    <a:ext uri="{FF2B5EF4-FFF2-40B4-BE49-F238E27FC236}">
                      <a16:creationId xmlns:a16="http://schemas.microsoft.com/office/drawing/2014/main" id="{AAE92C0F-6DE6-4B79-9DFA-9A71F760492D}"/>
                    </a:ext>
                  </a:extLst>
                </p:cNvPr>
                <p:cNvSpPr/>
                <p:nvPr/>
              </p:nvSpPr>
              <p:spPr>
                <a:xfrm>
                  <a:off x="2626371" y="3372202"/>
                  <a:ext cx="70810" cy="70810"/>
                </a:xfrm>
                <a:custGeom>
                  <a:avLst/>
                  <a:gdLst>
                    <a:gd name="connsiteX0" fmla="*/ 39864 w 70809"/>
                    <a:gd name="connsiteY0" fmla="*/ 63940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4026" y="63940"/>
                        <a:pt x="63940" y="52610"/>
                        <a:pt x="63940" y="39864"/>
                      </a:cubicBezTo>
                      <a:cubicBezTo>
                        <a:pt x="63940" y="25703"/>
                        <a:pt x="52610" y="15789"/>
                        <a:pt x="39864" y="15789"/>
                      </a:cubicBezTo>
                      <a:cubicBezTo>
                        <a:pt x="25702" y="15789"/>
                        <a:pt x="15789" y="27119"/>
                        <a:pt x="15789" y="39864"/>
                      </a:cubicBezTo>
                      <a:cubicBezTo>
                        <a:pt x="15789" y="52610"/>
                        <a:pt x="27119" y="63940"/>
                        <a:pt x="39864" y="6394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726" name="Freeform: Shape 2725">
                  <a:extLst>
                    <a:ext uri="{FF2B5EF4-FFF2-40B4-BE49-F238E27FC236}">
                      <a16:creationId xmlns:a16="http://schemas.microsoft.com/office/drawing/2014/main" id="{C28EA8E7-3409-4343-9CA7-DB99712D476A}"/>
                    </a:ext>
                  </a:extLst>
                </p:cNvPr>
                <p:cNvSpPr/>
                <p:nvPr/>
              </p:nvSpPr>
              <p:spPr>
                <a:xfrm>
                  <a:off x="2760066" y="2503641"/>
                  <a:ext cx="107387" cy="107387"/>
                </a:xfrm>
                <a:custGeom>
                  <a:avLst/>
                  <a:gdLst>
                    <a:gd name="connsiteX0" fmla="*/ 44220 w 84971"/>
                    <a:gd name="connsiteY0" fmla="*/ 72437 h 84971"/>
                    <a:gd name="connsiteX1" fmla="*/ 72544 w 84971"/>
                    <a:gd name="connsiteY1" fmla="*/ 44113 h 84971"/>
                    <a:gd name="connsiteX2" fmla="*/ 44220 w 84971"/>
                    <a:gd name="connsiteY2" fmla="*/ 15789 h 84971"/>
                    <a:gd name="connsiteX3" fmla="*/ 15896 w 84971"/>
                    <a:gd name="connsiteY3" fmla="*/ 44113 h 84971"/>
                    <a:gd name="connsiteX4" fmla="*/ 44220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220" y="72437"/>
                      </a:moveTo>
                      <a:cubicBezTo>
                        <a:pt x="59798" y="72437"/>
                        <a:pt x="72544" y="59691"/>
                        <a:pt x="72544" y="44113"/>
                      </a:cubicBezTo>
                      <a:cubicBezTo>
                        <a:pt x="72544" y="28535"/>
                        <a:pt x="59798" y="15789"/>
                        <a:pt x="44220" y="15789"/>
                      </a:cubicBezTo>
                      <a:cubicBezTo>
                        <a:pt x="28642" y="15789"/>
                        <a:pt x="15896" y="28535"/>
                        <a:pt x="15896" y="44113"/>
                      </a:cubicBezTo>
                      <a:cubicBezTo>
                        <a:pt x="14480" y="59691"/>
                        <a:pt x="27226" y="72437"/>
                        <a:pt x="44220"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727" name="Freeform: Shape 2726">
                  <a:extLst>
                    <a:ext uri="{FF2B5EF4-FFF2-40B4-BE49-F238E27FC236}">
                      <a16:creationId xmlns:a16="http://schemas.microsoft.com/office/drawing/2014/main" id="{48C99ABA-7334-4016-9C30-4E4ED4AF4057}"/>
                    </a:ext>
                  </a:extLst>
                </p:cNvPr>
                <p:cNvSpPr/>
                <p:nvPr/>
              </p:nvSpPr>
              <p:spPr>
                <a:xfrm>
                  <a:off x="2149560" y="2597823"/>
                  <a:ext cx="84971" cy="84971"/>
                </a:xfrm>
                <a:custGeom>
                  <a:avLst/>
                  <a:gdLst>
                    <a:gd name="connsiteX0" fmla="*/ 44220 w 84971"/>
                    <a:gd name="connsiteY0" fmla="*/ 72437 h 84971"/>
                    <a:gd name="connsiteX1" fmla="*/ 72544 w 84971"/>
                    <a:gd name="connsiteY1" fmla="*/ 44113 h 84971"/>
                    <a:gd name="connsiteX2" fmla="*/ 44220 w 84971"/>
                    <a:gd name="connsiteY2" fmla="*/ 15789 h 84971"/>
                    <a:gd name="connsiteX3" fmla="*/ 15896 w 84971"/>
                    <a:gd name="connsiteY3" fmla="*/ 44113 h 84971"/>
                    <a:gd name="connsiteX4" fmla="*/ 44220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220" y="72437"/>
                      </a:moveTo>
                      <a:cubicBezTo>
                        <a:pt x="59798" y="72437"/>
                        <a:pt x="72544" y="59691"/>
                        <a:pt x="72544" y="44113"/>
                      </a:cubicBezTo>
                      <a:cubicBezTo>
                        <a:pt x="72544" y="28535"/>
                        <a:pt x="59798" y="15789"/>
                        <a:pt x="44220" y="15789"/>
                      </a:cubicBezTo>
                      <a:cubicBezTo>
                        <a:pt x="28642" y="15789"/>
                        <a:pt x="15896" y="28535"/>
                        <a:pt x="15896" y="44113"/>
                      </a:cubicBezTo>
                      <a:cubicBezTo>
                        <a:pt x="14480" y="59691"/>
                        <a:pt x="27226" y="72437"/>
                        <a:pt x="44220"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728" name="Freeform: Shape 2727">
                  <a:extLst>
                    <a:ext uri="{FF2B5EF4-FFF2-40B4-BE49-F238E27FC236}">
                      <a16:creationId xmlns:a16="http://schemas.microsoft.com/office/drawing/2014/main" id="{2F36CC56-C971-4D0B-8370-E2BC479A5371}"/>
                    </a:ext>
                  </a:extLst>
                </p:cNvPr>
                <p:cNvSpPr/>
                <p:nvPr/>
              </p:nvSpPr>
              <p:spPr>
                <a:xfrm>
                  <a:off x="2215492" y="1568044"/>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7205" y="71020"/>
                        <a:pt x="32783" y="86599"/>
                        <a:pt x="51194" y="8659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729" name="Freeform: Shape 2728">
                  <a:extLst>
                    <a:ext uri="{FF2B5EF4-FFF2-40B4-BE49-F238E27FC236}">
                      <a16:creationId xmlns:a16="http://schemas.microsoft.com/office/drawing/2014/main" id="{BA84EBF4-502C-43D1-AE61-3C4DB65DAE95}"/>
                    </a:ext>
                  </a:extLst>
                </p:cNvPr>
                <p:cNvSpPr/>
                <p:nvPr/>
              </p:nvSpPr>
              <p:spPr>
                <a:xfrm>
                  <a:off x="1047787" y="1504504"/>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5789" y="71020"/>
                        <a:pt x="31367" y="86599"/>
                        <a:pt x="51194" y="8659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grpSp>
        </p:grpSp>
        <p:sp>
          <p:nvSpPr>
            <p:cNvPr id="2730" name="Oval 2729">
              <a:extLst>
                <a:ext uri="{FF2B5EF4-FFF2-40B4-BE49-F238E27FC236}">
                  <a16:creationId xmlns:a16="http://schemas.microsoft.com/office/drawing/2014/main" id="{BDF33E38-319B-463E-B19D-34BB161D7E53}"/>
                </a:ext>
              </a:extLst>
            </p:cNvPr>
            <p:cNvSpPr/>
            <p:nvPr/>
          </p:nvSpPr>
          <p:spPr bwMode="auto">
            <a:xfrm>
              <a:off x="9009702" y="4127500"/>
              <a:ext cx="318836" cy="318836"/>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31" name="Oval 2730">
              <a:extLst>
                <a:ext uri="{FF2B5EF4-FFF2-40B4-BE49-F238E27FC236}">
                  <a16:creationId xmlns:a16="http://schemas.microsoft.com/office/drawing/2014/main" id="{CDAE8733-4299-42BD-A2E9-886A9E97EB88}"/>
                </a:ext>
              </a:extLst>
            </p:cNvPr>
            <p:cNvSpPr/>
            <p:nvPr/>
          </p:nvSpPr>
          <p:spPr bwMode="auto">
            <a:xfrm>
              <a:off x="9427903" y="2879209"/>
              <a:ext cx="156628" cy="156628"/>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32" name="Oval 2731">
              <a:extLst>
                <a:ext uri="{FF2B5EF4-FFF2-40B4-BE49-F238E27FC236}">
                  <a16:creationId xmlns:a16="http://schemas.microsoft.com/office/drawing/2014/main" id="{08D00E8A-0898-44A7-9544-7F441788CA25}"/>
                </a:ext>
              </a:extLst>
            </p:cNvPr>
            <p:cNvSpPr/>
            <p:nvPr/>
          </p:nvSpPr>
          <p:spPr bwMode="auto">
            <a:xfrm>
              <a:off x="9440610" y="2279220"/>
              <a:ext cx="176698" cy="176698"/>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33" name="Oval 2732">
              <a:extLst>
                <a:ext uri="{FF2B5EF4-FFF2-40B4-BE49-F238E27FC236}">
                  <a16:creationId xmlns:a16="http://schemas.microsoft.com/office/drawing/2014/main" id="{4877F0FA-6726-4D15-B3EF-F8D12D120432}"/>
                </a:ext>
              </a:extLst>
            </p:cNvPr>
            <p:cNvSpPr/>
            <p:nvPr/>
          </p:nvSpPr>
          <p:spPr bwMode="auto">
            <a:xfrm>
              <a:off x="8309530" y="3160511"/>
              <a:ext cx="176698" cy="176698"/>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34" name="Oval 2733">
              <a:extLst>
                <a:ext uri="{FF2B5EF4-FFF2-40B4-BE49-F238E27FC236}">
                  <a16:creationId xmlns:a16="http://schemas.microsoft.com/office/drawing/2014/main" id="{FA727969-4677-47C8-8F59-5F70D813A973}"/>
                </a:ext>
              </a:extLst>
            </p:cNvPr>
            <p:cNvSpPr/>
            <p:nvPr/>
          </p:nvSpPr>
          <p:spPr bwMode="auto">
            <a:xfrm>
              <a:off x="8554500" y="3300577"/>
              <a:ext cx="322800" cy="322800"/>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36" name="Oval 2735">
              <a:extLst>
                <a:ext uri="{FF2B5EF4-FFF2-40B4-BE49-F238E27FC236}">
                  <a16:creationId xmlns:a16="http://schemas.microsoft.com/office/drawing/2014/main" id="{7FD87217-2AF3-42E8-B2AB-4B9CFE506866}"/>
                </a:ext>
              </a:extLst>
            </p:cNvPr>
            <p:cNvSpPr/>
            <p:nvPr/>
          </p:nvSpPr>
          <p:spPr bwMode="auto">
            <a:xfrm>
              <a:off x="5824686" y="2068014"/>
              <a:ext cx="159396" cy="159396"/>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37" name="Oval 2736">
              <a:extLst>
                <a:ext uri="{FF2B5EF4-FFF2-40B4-BE49-F238E27FC236}">
                  <a16:creationId xmlns:a16="http://schemas.microsoft.com/office/drawing/2014/main" id="{A46E66F1-E264-45DC-A554-DB8934C7398D}"/>
                </a:ext>
              </a:extLst>
            </p:cNvPr>
            <p:cNvSpPr/>
            <p:nvPr/>
          </p:nvSpPr>
          <p:spPr bwMode="auto">
            <a:xfrm>
              <a:off x="4637092" y="4534342"/>
              <a:ext cx="341308" cy="341308"/>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39" name="Oval 2738">
              <a:extLst>
                <a:ext uri="{FF2B5EF4-FFF2-40B4-BE49-F238E27FC236}">
                  <a16:creationId xmlns:a16="http://schemas.microsoft.com/office/drawing/2014/main" id="{B891D1CF-0C64-4286-B1B6-472EA38AC953}"/>
                </a:ext>
              </a:extLst>
            </p:cNvPr>
            <p:cNvSpPr/>
            <p:nvPr/>
          </p:nvSpPr>
          <p:spPr bwMode="auto">
            <a:xfrm>
              <a:off x="3145002" y="2620075"/>
              <a:ext cx="85804" cy="85804"/>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40" name="Oval 2739">
              <a:extLst>
                <a:ext uri="{FF2B5EF4-FFF2-40B4-BE49-F238E27FC236}">
                  <a16:creationId xmlns:a16="http://schemas.microsoft.com/office/drawing/2014/main" id="{3420ACD9-B11E-4FBC-920F-CC6066C3B871}"/>
                </a:ext>
              </a:extLst>
            </p:cNvPr>
            <p:cNvSpPr/>
            <p:nvPr/>
          </p:nvSpPr>
          <p:spPr bwMode="auto">
            <a:xfrm>
              <a:off x="3192152" y="2236597"/>
              <a:ext cx="176698" cy="176698"/>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41" name="Oval 2740">
              <a:extLst>
                <a:ext uri="{FF2B5EF4-FFF2-40B4-BE49-F238E27FC236}">
                  <a16:creationId xmlns:a16="http://schemas.microsoft.com/office/drawing/2014/main" id="{146A78F1-A8EB-49CF-AD38-156115D2EC9B}"/>
                </a:ext>
              </a:extLst>
            </p:cNvPr>
            <p:cNvSpPr/>
            <p:nvPr/>
          </p:nvSpPr>
          <p:spPr bwMode="auto">
            <a:xfrm>
              <a:off x="2862104" y="2158506"/>
              <a:ext cx="176698" cy="176698"/>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42" name="Oval 2741">
              <a:extLst>
                <a:ext uri="{FF2B5EF4-FFF2-40B4-BE49-F238E27FC236}">
                  <a16:creationId xmlns:a16="http://schemas.microsoft.com/office/drawing/2014/main" id="{B9FE06AD-D3F4-495A-A296-7E93CAF6FDC3}"/>
                </a:ext>
              </a:extLst>
            </p:cNvPr>
            <p:cNvSpPr/>
            <p:nvPr/>
          </p:nvSpPr>
          <p:spPr bwMode="auto">
            <a:xfrm>
              <a:off x="3652600" y="2208368"/>
              <a:ext cx="176698" cy="176698"/>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43" name="Oval 2742">
              <a:extLst>
                <a:ext uri="{FF2B5EF4-FFF2-40B4-BE49-F238E27FC236}">
                  <a16:creationId xmlns:a16="http://schemas.microsoft.com/office/drawing/2014/main" id="{9BC28698-C8EA-4689-A861-98D2F8F6D760}"/>
                </a:ext>
              </a:extLst>
            </p:cNvPr>
            <p:cNvSpPr/>
            <p:nvPr/>
          </p:nvSpPr>
          <p:spPr bwMode="auto">
            <a:xfrm>
              <a:off x="2792984" y="2788980"/>
              <a:ext cx="307404" cy="307404"/>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44" name="Oval 2743">
              <a:extLst>
                <a:ext uri="{FF2B5EF4-FFF2-40B4-BE49-F238E27FC236}">
                  <a16:creationId xmlns:a16="http://schemas.microsoft.com/office/drawing/2014/main" id="{61479BFD-0EF1-4490-B80E-A1E5B7E83311}"/>
                </a:ext>
              </a:extLst>
            </p:cNvPr>
            <p:cNvSpPr/>
            <p:nvPr/>
          </p:nvSpPr>
          <p:spPr bwMode="auto">
            <a:xfrm>
              <a:off x="2267384" y="2564051"/>
              <a:ext cx="176698" cy="176698"/>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45" name="Oval 2744">
              <a:extLst>
                <a:ext uri="{FF2B5EF4-FFF2-40B4-BE49-F238E27FC236}">
                  <a16:creationId xmlns:a16="http://schemas.microsoft.com/office/drawing/2014/main" id="{BDABA405-D2DD-43A1-BB81-32E1212A7F08}"/>
                </a:ext>
              </a:extLst>
            </p:cNvPr>
            <p:cNvSpPr/>
            <p:nvPr/>
          </p:nvSpPr>
          <p:spPr bwMode="auto">
            <a:xfrm>
              <a:off x="10257105" y="2359754"/>
              <a:ext cx="176698" cy="176698"/>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46" name="Oval 2745">
              <a:extLst>
                <a:ext uri="{FF2B5EF4-FFF2-40B4-BE49-F238E27FC236}">
                  <a16:creationId xmlns:a16="http://schemas.microsoft.com/office/drawing/2014/main" id="{C2E1364E-51D7-48AA-8492-B25CE4C05530}"/>
                </a:ext>
              </a:extLst>
            </p:cNvPr>
            <p:cNvSpPr/>
            <p:nvPr/>
          </p:nvSpPr>
          <p:spPr bwMode="auto">
            <a:xfrm>
              <a:off x="10004481" y="2741109"/>
              <a:ext cx="176698" cy="176698"/>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47" name="Oval 2746">
              <a:extLst>
                <a:ext uri="{FF2B5EF4-FFF2-40B4-BE49-F238E27FC236}">
                  <a16:creationId xmlns:a16="http://schemas.microsoft.com/office/drawing/2014/main" id="{EF84588B-D7A7-40FB-A4B2-818FEC2DE134}"/>
                </a:ext>
              </a:extLst>
            </p:cNvPr>
            <p:cNvSpPr/>
            <p:nvPr/>
          </p:nvSpPr>
          <p:spPr bwMode="auto">
            <a:xfrm>
              <a:off x="10391019" y="5589499"/>
              <a:ext cx="45720" cy="45720"/>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48" name="Oval 2747">
              <a:extLst>
                <a:ext uri="{FF2B5EF4-FFF2-40B4-BE49-F238E27FC236}">
                  <a16:creationId xmlns:a16="http://schemas.microsoft.com/office/drawing/2014/main" id="{46FF336C-4446-4384-96FD-83543B8CEDFB}"/>
                </a:ext>
              </a:extLst>
            </p:cNvPr>
            <p:cNvSpPr/>
            <p:nvPr/>
          </p:nvSpPr>
          <p:spPr bwMode="auto">
            <a:xfrm>
              <a:off x="9236857" y="3155156"/>
              <a:ext cx="140690" cy="140690"/>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50" name="Oval 2749">
              <a:extLst>
                <a:ext uri="{FF2B5EF4-FFF2-40B4-BE49-F238E27FC236}">
                  <a16:creationId xmlns:a16="http://schemas.microsoft.com/office/drawing/2014/main" id="{AC099258-807E-407D-98F0-44FE16410FE2}"/>
                </a:ext>
              </a:extLst>
            </p:cNvPr>
            <p:cNvSpPr/>
            <p:nvPr/>
          </p:nvSpPr>
          <p:spPr bwMode="auto">
            <a:xfrm>
              <a:off x="8350250" y="3658569"/>
              <a:ext cx="224631" cy="224631"/>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51" name="Oval 2750">
              <a:extLst>
                <a:ext uri="{FF2B5EF4-FFF2-40B4-BE49-F238E27FC236}">
                  <a16:creationId xmlns:a16="http://schemas.microsoft.com/office/drawing/2014/main" id="{8185978D-5E78-4F34-B2EB-4F893446CBEE}"/>
                </a:ext>
              </a:extLst>
            </p:cNvPr>
            <p:cNvSpPr/>
            <p:nvPr/>
          </p:nvSpPr>
          <p:spPr bwMode="auto">
            <a:xfrm>
              <a:off x="3452395" y="2690319"/>
              <a:ext cx="186216" cy="186216"/>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53" name="Oval 2752">
              <a:extLst>
                <a:ext uri="{FF2B5EF4-FFF2-40B4-BE49-F238E27FC236}">
                  <a16:creationId xmlns:a16="http://schemas.microsoft.com/office/drawing/2014/main" id="{D704B227-F14A-4D14-80F8-EDAA461F9044}"/>
                </a:ext>
              </a:extLst>
            </p:cNvPr>
            <p:cNvSpPr/>
            <p:nvPr/>
          </p:nvSpPr>
          <p:spPr bwMode="auto">
            <a:xfrm>
              <a:off x="5734998" y="1793155"/>
              <a:ext cx="176698" cy="176698"/>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55" name="Oval 2754">
              <a:extLst>
                <a:ext uri="{FF2B5EF4-FFF2-40B4-BE49-F238E27FC236}">
                  <a16:creationId xmlns:a16="http://schemas.microsoft.com/office/drawing/2014/main" id="{A7041188-8A3B-48F5-AA9C-D40AD9351692}"/>
                </a:ext>
              </a:extLst>
            </p:cNvPr>
            <p:cNvSpPr/>
            <p:nvPr/>
          </p:nvSpPr>
          <p:spPr bwMode="auto">
            <a:xfrm>
              <a:off x="6007894" y="2246442"/>
              <a:ext cx="148763" cy="148763"/>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56" name="Oval 2755">
              <a:extLst>
                <a:ext uri="{FF2B5EF4-FFF2-40B4-BE49-F238E27FC236}">
                  <a16:creationId xmlns:a16="http://schemas.microsoft.com/office/drawing/2014/main" id="{E7619749-B584-4284-A1A5-DBB39728F4C7}"/>
                </a:ext>
              </a:extLst>
            </p:cNvPr>
            <p:cNvSpPr/>
            <p:nvPr/>
          </p:nvSpPr>
          <p:spPr bwMode="auto">
            <a:xfrm>
              <a:off x="6036857" y="1816894"/>
              <a:ext cx="134128" cy="134128"/>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57" name="Oval 2756">
              <a:extLst>
                <a:ext uri="{FF2B5EF4-FFF2-40B4-BE49-F238E27FC236}">
                  <a16:creationId xmlns:a16="http://schemas.microsoft.com/office/drawing/2014/main" id="{7171CBE6-D932-433F-9E64-B22A5FF60CCB}"/>
                </a:ext>
              </a:extLst>
            </p:cNvPr>
            <p:cNvSpPr/>
            <p:nvPr/>
          </p:nvSpPr>
          <p:spPr bwMode="auto">
            <a:xfrm>
              <a:off x="6467141" y="5060950"/>
              <a:ext cx="292854" cy="292854"/>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58" name="Oval 2757">
              <a:extLst>
                <a:ext uri="{FF2B5EF4-FFF2-40B4-BE49-F238E27FC236}">
                  <a16:creationId xmlns:a16="http://schemas.microsoft.com/office/drawing/2014/main" id="{AAFF266E-F587-4FAA-98A8-9D55FAD18294}"/>
                </a:ext>
              </a:extLst>
            </p:cNvPr>
            <p:cNvSpPr/>
            <p:nvPr/>
          </p:nvSpPr>
          <p:spPr bwMode="auto">
            <a:xfrm>
              <a:off x="6740246" y="4888872"/>
              <a:ext cx="156647" cy="156647"/>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59" name="Oval 2758">
              <a:extLst>
                <a:ext uri="{FF2B5EF4-FFF2-40B4-BE49-F238E27FC236}">
                  <a16:creationId xmlns:a16="http://schemas.microsoft.com/office/drawing/2014/main" id="{58B1155F-32C4-4232-BA98-BB961066CA8C}"/>
                </a:ext>
              </a:extLst>
            </p:cNvPr>
            <p:cNvSpPr/>
            <p:nvPr/>
          </p:nvSpPr>
          <p:spPr bwMode="auto">
            <a:xfrm>
              <a:off x="7246333" y="2995613"/>
              <a:ext cx="318270" cy="318270"/>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60" name="Oval 2759">
              <a:extLst>
                <a:ext uri="{FF2B5EF4-FFF2-40B4-BE49-F238E27FC236}">
                  <a16:creationId xmlns:a16="http://schemas.microsoft.com/office/drawing/2014/main" id="{CF9E4BA2-86A7-4620-A943-0FF28BE61084}"/>
                </a:ext>
              </a:extLst>
            </p:cNvPr>
            <p:cNvSpPr/>
            <p:nvPr/>
          </p:nvSpPr>
          <p:spPr bwMode="auto">
            <a:xfrm>
              <a:off x="10412575" y="5143500"/>
              <a:ext cx="283182" cy="283182"/>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61" name="Oval 2760">
              <a:extLst>
                <a:ext uri="{FF2B5EF4-FFF2-40B4-BE49-F238E27FC236}">
                  <a16:creationId xmlns:a16="http://schemas.microsoft.com/office/drawing/2014/main" id="{3ED01240-478A-4411-B510-3CA591AB2352}"/>
                </a:ext>
              </a:extLst>
            </p:cNvPr>
            <p:cNvSpPr/>
            <p:nvPr/>
          </p:nvSpPr>
          <p:spPr bwMode="auto">
            <a:xfrm>
              <a:off x="7513032" y="3317558"/>
              <a:ext cx="127770" cy="127770"/>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62" name="Oval 2761">
              <a:extLst>
                <a:ext uri="{FF2B5EF4-FFF2-40B4-BE49-F238E27FC236}">
                  <a16:creationId xmlns:a16="http://schemas.microsoft.com/office/drawing/2014/main" id="{36AA22F0-CD74-4B97-8F9B-EF898D95376D}"/>
                </a:ext>
              </a:extLst>
            </p:cNvPr>
            <p:cNvSpPr/>
            <p:nvPr/>
          </p:nvSpPr>
          <p:spPr bwMode="auto">
            <a:xfrm>
              <a:off x="6133861" y="2012156"/>
              <a:ext cx="97928" cy="97928"/>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63" name="Oval 2762">
              <a:extLst>
                <a:ext uri="{FF2B5EF4-FFF2-40B4-BE49-F238E27FC236}">
                  <a16:creationId xmlns:a16="http://schemas.microsoft.com/office/drawing/2014/main" id="{CF428D54-1F6A-45BB-B568-EDC842C52B3E}"/>
                </a:ext>
              </a:extLst>
            </p:cNvPr>
            <p:cNvSpPr/>
            <p:nvPr/>
          </p:nvSpPr>
          <p:spPr bwMode="auto">
            <a:xfrm>
              <a:off x="6152910" y="2139818"/>
              <a:ext cx="76896" cy="76896"/>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65" name="Oval 2764">
              <a:extLst>
                <a:ext uri="{FF2B5EF4-FFF2-40B4-BE49-F238E27FC236}">
                  <a16:creationId xmlns:a16="http://schemas.microsoft.com/office/drawing/2014/main" id="{C7544B0E-8057-4ACA-A0B1-09714D54AB2D}"/>
                </a:ext>
              </a:extLst>
            </p:cNvPr>
            <p:cNvSpPr/>
            <p:nvPr/>
          </p:nvSpPr>
          <p:spPr bwMode="auto">
            <a:xfrm>
              <a:off x="2524735" y="2447992"/>
              <a:ext cx="201796" cy="201796"/>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66" name="Oval 2765">
              <a:extLst>
                <a:ext uri="{FF2B5EF4-FFF2-40B4-BE49-F238E27FC236}">
                  <a16:creationId xmlns:a16="http://schemas.microsoft.com/office/drawing/2014/main" id="{8997F940-1876-4BC0-9294-89937DAB2EAE}"/>
                </a:ext>
              </a:extLst>
            </p:cNvPr>
            <p:cNvSpPr/>
            <p:nvPr/>
          </p:nvSpPr>
          <p:spPr bwMode="auto">
            <a:xfrm>
              <a:off x="9220200" y="2431256"/>
              <a:ext cx="150878" cy="150878"/>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67" name="Oval 2766">
              <a:extLst>
                <a:ext uri="{FF2B5EF4-FFF2-40B4-BE49-F238E27FC236}">
                  <a16:creationId xmlns:a16="http://schemas.microsoft.com/office/drawing/2014/main" id="{2E300D82-813B-4708-BFD1-27B527C6B204}"/>
                </a:ext>
              </a:extLst>
            </p:cNvPr>
            <p:cNvSpPr/>
            <p:nvPr/>
          </p:nvSpPr>
          <p:spPr bwMode="auto">
            <a:xfrm>
              <a:off x="9087449" y="2772228"/>
              <a:ext cx="176698" cy="176698"/>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68" name="Oval 2767">
              <a:extLst>
                <a:ext uri="{FF2B5EF4-FFF2-40B4-BE49-F238E27FC236}">
                  <a16:creationId xmlns:a16="http://schemas.microsoft.com/office/drawing/2014/main" id="{961981B3-2213-4B4C-A979-6766567F5498}"/>
                </a:ext>
              </a:extLst>
            </p:cNvPr>
            <p:cNvSpPr/>
            <p:nvPr/>
          </p:nvSpPr>
          <p:spPr bwMode="auto">
            <a:xfrm>
              <a:off x="6354860" y="1960327"/>
              <a:ext cx="219687" cy="219687"/>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69" name="Oval 2768">
              <a:extLst>
                <a:ext uri="{FF2B5EF4-FFF2-40B4-BE49-F238E27FC236}">
                  <a16:creationId xmlns:a16="http://schemas.microsoft.com/office/drawing/2014/main" id="{1DC9D430-9D73-486F-8F57-DC25374B07FE}"/>
                </a:ext>
              </a:extLst>
            </p:cNvPr>
            <p:cNvSpPr/>
            <p:nvPr/>
          </p:nvSpPr>
          <p:spPr bwMode="auto">
            <a:xfrm>
              <a:off x="6269450" y="2246443"/>
              <a:ext cx="165595" cy="165595"/>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72" name="Oval 2771">
              <a:extLst>
                <a:ext uri="{FF2B5EF4-FFF2-40B4-BE49-F238E27FC236}">
                  <a16:creationId xmlns:a16="http://schemas.microsoft.com/office/drawing/2014/main" id="{1486C473-C89A-40EC-9305-3809568F1C4E}"/>
                </a:ext>
              </a:extLst>
            </p:cNvPr>
            <p:cNvSpPr/>
            <p:nvPr/>
          </p:nvSpPr>
          <p:spPr bwMode="auto">
            <a:xfrm>
              <a:off x="10217743" y="5298087"/>
              <a:ext cx="45720" cy="45720"/>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73" name="Oval 2772">
              <a:extLst>
                <a:ext uri="{FF2B5EF4-FFF2-40B4-BE49-F238E27FC236}">
                  <a16:creationId xmlns:a16="http://schemas.microsoft.com/office/drawing/2014/main" id="{7774B809-975E-4948-B9A5-8DDB370CB09C}"/>
                </a:ext>
              </a:extLst>
            </p:cNvPr>
            <p:cNvSpPr/>
            <p:nvPr/>
          </p:nvSpPr>
          <p:spPr bwMode="auto">
            <a:xfrm>
              <a:off x="2372541" y="2307514"/>
              <a:ext cx="85804" cy="85804"/>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74" name="Rectangle 2773">
              <a:extLst>
                <a:ext uri="{FF2B5EF4-FFF2-40B4-BE49-F238E27FC236}">
                  <a16:creationId xmlns:a16="http://schemas.microsoft.com/office/drawing/2014/main" id="{52930592-658B-4127-B10B-308D8EA8CF8E}"/>
                </a:ext>
              </a:extLst>
            </p:cNvPr>
            <p:cNvSpPr/>
            <p:nvPr/>
          </p:nvSpPr>
          <p:spPr bwMode="auto">
            <a:xfrm>
              <a:off x="0" y="2887139"/>
              <a:ext cx="12192000" cy="4004418"/>
            </a:xfrm>
            <a:prstGeom prst="rect">
              <a:avLst/>
            </a:prstGeom>
            <a:gradFill>
              <a:gsLst>
                <a:gs pos="7000">
                  <a:schemeClr val="bg1">
                    <a:alpha val="0"/>
                  </a:schemeClr>
                </a:gs>
                <a:gs pos="100000">
                  <a:schemeClr val="bg1">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5" name="TextBox 2774">
              <a:extLst>
                <a:ext uri="{FF2B5EF4-FFF2-40B4-BE49-F238E27FC236}">
                  <a16:creationId xmlns:a16="http://schemas.microsoft.com/office/drawing/2014/main" id="{26437A95-17EE-4628-8D92-C48A5AE08CAE}"/>
                </a:ext>
              </a:extLst>
            </p:cNvPr>
            <p:cNvSpPr txBox="1"/>
            <p:nvPr/>
          </p:nvSpPr>
          <p:spPr>
            <a:xfrm>
              <a:off x="481396" y="5730323"/>
              <a:ext cx="4363559" cy="393954"/>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4000" b="0" i="0" u="none" strike="noStrike" cap="none" spc="200" normalizeH="0" baseline="0">
                  <a:ln>
                    <a:noFill/>
                  </a:ln>
                  <a:gradFill>
                    <a:gsLst>
                      <a:gs pos="45455">
                        <a:schemeClr val="tx1"/>
                      </a:gs>
                      <a:gs pos="88000">
                        <a:schemeClr val="tx1"/>
                      </a:gs>
                    </a:gsLst>
                    <a:lin ang="5400000" scaled="0"/>
                  </a:gradFill>
                  <a:effectLst/>
                  <a:uLnTx/>
                  <a:uFillTx/>
                  <a:latin typeface="+mj-lt"/>
                </a:defRPr>
              </a:lvl1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200" b="0" i="0" u="none" strike="noStrike" kern="1200" cap="none" spc="0" normalizeH="0" baseline="0" noProof="0">
                  <a:ln>
                    <a:noFill/>
                  </a:ln>
                  <a:gradFill>
                    <a:gsLst>
                      <a:gs pos="12381">
                        <a:srgbClr val="1A1A1A"/>
                      </a:gs>
                      <a:gs pos="28254">
                        <a:srgbClr val="1A1A1A"/>
                      </a:gs>
                    </a:gsLst>
                    <a:lin ang="5400000" scaled="0"/>
                  </a:gradFill>
                  <a:effectLst/>
                  <a:uLnTx/>
                  <a:uFillTx/>
                  <a:latin typeface="Segoe UI Light" panose="020B0502040204020203" pitchFamily="34" charset="0"/>
                  <a:ea typeface="Microsoft YaHei"/>
                  <a:cs typeface="Segoe UI Light" panose="020B0502040204020203" pitchFamily="34" charset="0"/>
                </a:rPr>
                <a:t>the world’s computer </a:t>
              </a:r>
            </a:p>
          </p:txBody>
        </p:sp>
        <p:sp>
          <p:nvSpPr>
            <p:cNvPr id="2776" name="TextBox 2775">
              <a:extLst>
                <a:ext uri="{FF2B5EF4-FFF2-40B4-BE49-F238E27FC236}">
                  <a16:creationId xmlns:a16="http://schemas.microsoft.com/office/drawing/2014/main" id="{0DD8F36B-3570-4012-8F06-17FA86EC3F6E}"/>
                </a:ext>
              </a:extLst>
            </p:cNvPr>
            <p:cNvSpPr txBox="1"/>
            <p:nvPr/>
          </p:nvSpPr>
          <p:spPr>
            <a:xfrm>
              <a:off x="481396" y="5191546"/>
              <a:ext cx="3722114" cy="492443"/>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4000" b="0" i="0" u="none" strike="noStrike" cap="none" spc="200" normalizeH="0" baseline="0">
                  <a:ln>
                    <a:noFill/>
                  </a:ln>
                  <a:gradFill>
                    <a:gsLst>
                      <a:gs pos="45455">
                        <a:schemeClr val="tx1"/>
                      </a:gs>
                      <a:gs pos="88000">
                        <a:schemeClr val="tx1"/>
                      </a:gs>
                    </a:gsLst>
                    <a:lin ang="5400000" scaled="0"/>
                  </a:gradFill>
                  <a:effectLst/>
                  <a:uLnTx/>
                  <a:uFillTx/>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a:gsLst>
                      <a:gs pos="12381">
                        <a:srgbClr val="1A1A1A"/>
                      </a:gs>
                      <a:gs pos="28254">
                        <a:srgbClr val="1A1A1A"/>
                      </a:gs>
                    </a:gsLst>
                    <a:lin ang="5400000" scaled="0"/>
                  </a:gradFill>
                  <a:effectLst/>
                  <a:uLnTx/>
                  <a:uFillTx/>
                  <a:latin typeface="Segoe UI Light" panose="020B0502040204020203" pitchFamily="34" charset="0"/>
                  <a:ea typeface="Microsoft YaHei"/>
                  <a:cs typeface="Segoe UI Light" panose="020B0502040204020203" pitchFamily="34" charset="0"/>
                </a:rPr>
                <a:t>世界的計算機</a:t>
              </a:r>
              <a:endParaRPr kumimoji="0" lang="en-US" sz="3200" b="0" i="0" u="none" strike="noStrike" kern="1200" cap="none" spc="0" normalizeH="0" baseline="0" noProof="0" dirty="0">
                <a:ln>
                  <a:noFill/>
                </a:ln>
                <a:gradFill>
                  <a:gsLst>
                    <a:gs pos="12381">
                      <a:srgbClr val="1A1A1A"/>
                    </a:gs>
                    <a:gs pos="28254">
                      <a:srgbClr val="1A1A1A"/>
                    </a:gs>
                  </a:gsLst>
                  <a:lin ang="5400000" scaled="0"/>
                </a:gradFill>
                <a:effectLst/>
                <a:uLnTx/>
                <a:uFillTx/>
                <a:latin typeface="Segoe UI Light" panose="020B0502040204020203" pitchFamily="34" charset="0"/>
                <a:ea typeface="Microsoft YaHei"/>
                <a:cs typeface="Segoe UI Light" panose="020B0502040204020203" pitchFamily="34" charset="0"/>
              </a:endParaRPr>
            </a:p>
          </p:txBody>
        </p:sp>
        <p:sp>
          <p:nvSpPr>
            <p:cNvPr id="2777" name="TextBox 2776">
              <a:extLst>
                <a:ext uri="{FF2B5EF4-FFF2-40B4-BE49-F238E27FC236}">
                  <a16:creationId xmlns:a16="http://schemas.microsoft.com/office/drawing/2014/main" id="{078A3587-EFAC-4629-83C4-64E85A80431B}"/>
                </a:ext>
              </a:extLst>
            </p:cNvPr>
            <p:cNvSpPr txBox="1"/>
            <p:nvPr/>
          </p:nvSpPr>
          <p:spPr>
            <a:xfrm>
              <a:off x="481396" y="4627407"/>
              <a:ext cx="1508426"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200" normalizeH="0" baseline="0" noProof="0">
                  <a:ln>
                    <a:noFill/>
                  </a:ln>
                  <a:gradFill>
                    <a:gsLst>
                      <a:gs pos="12381">
                        <a:srgbClr val="1A1A1A"/>
                      </a:gs>
                      <a:gs pos="28254">
                        <a:srgbClr val="1A1A1A"/>
                      </a:gs>
                    </a:gsLst>
                    <a:lin ang="5400000" scaled="0"/>
                  </a:gradFill>
                  <a:effectLst/>
                  <a:uLnTx/>
                  <a:uFillTx/>
                  <a:latin typeface="Selawik Semibold" panose="020B0702040204020203" pitchFamily="34" charset="0"/>
                  <a:ea typeface="Microsoft YaHei"/>
                  <a:cs typeface="Segoe UI Light" panose="020B0502040204020203" pitchFamily="34" charset="0"/>
                </a:rPr>
                <a:t>Azure </a:t>
              </a:r>
              <a:endParaRPr kumimoji="0" lang="en-US" sz="3600" b="1" i="0" u="none" strike="noStrike" kern="1200" cap="none" spc="0" normalizeH="0" baseline="0" noProof="0">
                <a:ln>
                  <a:noFill/>
                </a:ln>
                <a:gradFill>
                  <a:gsLst>
                    <a:gs pos="12381">
                      <a:srgbClr val="1A1A1A"/>
                    </a:gs>
                    <a:gs pos="28254">
                      <a:srgbClr val="1A1A1A"/>
                    </a:gs>
                  </a:gsLst>
                  <a:lin ang="5400000" scaled="0"/>
                </a:gradFill>
                <a:effectLst/>
                <a:uLnTx/>
                <a:uFillTx/>
                <a:latin typeface="Selawik Semibold" panose="020B0702040204020203" pitchFamily="34" charset="0"/>
                <a:ea typeface="Microsoft YaHei"/>
                <a:cs typeface="Segoe UI Light" panose="020B0502040204020203" pitchFamily="34" charset="0"/>
              </a:endParaRPr>
            </a:p>
          </p:txBody>
        </p:sp>
        <p:sp>
          <p:nvSpPr>
            <p:cNvPr id="1014" name="TextBox 1013">
              <a:extLst>
                <a:ext uri="{FF2B5EF4-FFF2-40B4-BE49-F238E27FC236}">
                  <a16:creationId xmlns:a16="http://schemas.microsoft.com/office/drawing/2014/main" id="{3CD79EA4-D0D4-44A8-9E71-29CFD1F907D2}"/>
                </a:ext>
              </a:extLst>
            </p:cNvPr>
            <p:cNvSpPr txBox="1"/>
            <p:nvPr/>
          </p:nvSpPr>
          <p:spPr>
            <a:xfrm>
              <a:off x="1797461" y="4617265"/>
              <a:ext cx="102592" cy="553998"/>
            </a:xfrm>
            <a:prstGeom prst="rect">
              <a:avLst/>
            </a:prstGeom>
            <a:noFill/>
            <a:effectLst>
              <a:outerShdw sx="200000" sy="200000" algn="ctr" rotWithShape="0">
                <a:schemeClr val="accent1">
                  <a:lumMod val="60000"/>
                  <a:lumOff val="40000"/>
                  <a:alpha val="25000"/>
                </a:schemeClr>
              </a:outerShdw>
            </a:effectLst>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gradFill>
                    <a:gsLst>
                      <a:gs pos="12381">
                        <a:srgbClr val="1A1A1A"/>
                      </a:gs>
                      <a:gs pos="28254">
                        <a:srgbClr val="1A1A1A"/>
                      </a:gs>
                    </a:gsLst>
                    <a:lin ang="5400000" scaled="0"/>
                  </a:gradFill>
                  <a:effectLst/>
                  <a:uLnTx/>
                  <a:uFillTx/>
                  <a:latin typeface="Segoe UI Light" panose="020B0502040204020203" pitchFamily="34" charset="0"/>
                  <a:ea typeface="Microsoft YaHei"/>
                  <a:cs typeface="Segoe UI Light" panose="020B0502040204020203" pitchFamily="34" charset="0"/>
                </a:rPr>
                <a:t>:</a:t>
              </a:r>
            </a:p>
          </p:txBody>
        </p:sp>
        <p:sp>
          <p:nvSpPr>
            <p:cNvPr id="2771" name="Oval 2770">
              <a:extLst>
                <a:ext uri="{FF2B5EF4-FFF2-40B4-BE49-F238E27FC236}">
                  <a16:creationId xmlns:a16="http://schemas.microsoft.com/office/drawing/2014/main" id="{BC297A7F-F27E-46E9-8842-6D48BCE7E301}"/>
                </a:ext>
              </a:extLst>
            </p:cNvPr>
            <p:cNvSpPr/>
            <p:nvPr/>
          </p:nvSpPr>
          <p:spPr bwMode="auto">
            <a:xfrm>
              <a:off x="3439956" y="2471738"/>
              <a:ext cx="115844" cy="115844"/>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70" name="Oval 2769">
              <a:extLst>
                <a:ext uri="{FF2B5EF4-FFF2-40B4-BE49-F238E27FC236}">
                  <a16:creationId xmlns:a16="http://schemas.microsoft.com/office/drawing/2014/main" id="{0FE488E2-45D6-4DE5-8F06-AAC6E8410D22}"/>
                </a:ext>
              </a:extLst>
            </p:cNvPr>
            <p:cNvSpPr/>
            <p:nvPr/>
          </p:nvSpPr>
          <p:spPr bwMode="auto">
            <a:xfrm>
              <a:off x="3310337" y="2694060"/>
              <a:ext cx="85804" cy="85804"/>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35" name="Oval 2734">
              <a:extLst>
                <a:ext uri="{FF2B5EF4-FFF2-40B4-BE49-F238E27FC236}">
                  <a16:creationId xmlns:a16="http://schemas.microsoft.com/office/drawing/2014/main" id="{1BB96C4B-9AD5-4BAE-853D-9DEF399AE57C}"/>
                </a:ext>
              </a:extLst>
            </p:cNvPr>
            <p:cNvSpPr/>
            <p:nvPr/>
          </p:nvSpPr>
          <p:spPr bwMode="auto">
            <a:xfrm>
              <a:off x="6279296" y="2148528"/>
              <a:ext cx="76896" cy="76896"/>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54" name="Oval 2753">
              <a:extLst>
                <a:ext uri="{FF2B5EF4-FFF2-40B4-BE49-F238E27FC236}">
                  <a16:creationId xmlns:a16="http://schemas.microsoft.com/office/drawing/2014/main" id="{E7177747-17F9-4185-ACE7-785E5F382F8E}"/>
                </a:ext>
              </a:extLst>
            </p:cNvPr>
            <p:cNvSpPr/>
            <p:nvPr/>
          </p:nvSpPr>
          <p:spPr bwMode="auto">
            <a:xfrm>
              <a:off x="6244165" y="1942993"/>
              <a:ext cx="76896" cy="76896"/>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64" name="Oval 2763">
              <a:extLst>
                <a:ext uri="{FF2B5EF4-FFF2-40B4-BE49-F238E27FC236}">
                  <a16:creationId xmlns:a16="http://schemas.microsoft.com/office/drawing/2014/main" id="{08149F84-2694-4FAE-9D06-F67F1B6344B7}"/>
                </a:ext>
              </a:extLst>
            </p:cNvPr>
            <p:cNvSpPr/>
            <p:nvPr/>
          </p:nvSpPr>
          <p:spPr bwMode="auto">
            <a:xfrm>
              <a:off x="2547343" y="2721769"/>
              <a:ext cx="138572" cy="138572"/>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49" name="Oval 2748">
              <a:extLst>
                <a:ext uri="{FF2B5EF4-FFF2-40B4-BE49-F238E27FC236}">
                  <a16:creationId xmlns:a16="http://schemas.microsoft.com/office/drawing/2014/main" id="{6C63051A-9F85-4CE3-B467-DC1C0BEA1717}"/>
                </a:ext>
              </a:extLst>
            </p:cNvPr>
            <p:cNvSpPr/>
            <p:nvPr/>
          </p:nvSpPr>
          <p:spPr bwMode="auto">
            <a:xfrm>
              <a:off x="2900764" y="2469739"/>
              <a:ext cx="178192" cy="178192"/>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52" name="Oval 2751">
              <a:extLst>
                <a:ext uri="{FF2B5EF4-FFF2-40B4-BE49-F238E27FC236}">
                  <a16:creationId xmlns:a16="http://schemas.microsoft.com/office/drawing/2014/main" id="{D96453C5-F128-4E79-A669-19F4E71148C4}"/>
                </a:ext>
              </a:extLst>
            </p:cNvPr>
            <p:cNvSpPr/>
            <p:nvPr/>
          </p:nvSpPr>
          <p:spPr bwMode="auto">
            <a:xfrm>
              <a:off x="3564653" y="2549004"/>
              <a:ext cx="76278" cy="76278"/>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38" name="Oval 2737">
              <a:extLst>
                <a:ext uri="{FF2B5EF4-FFF2-40B4-BE49-F238E27FC236}">
                  <a16:creationId xmlns:a16="http://schemas.microsoft.com/office/drawing/2014/main" id="{BFCD8B2C-7685-4730-A5CB-78952EE8B7B9}"/>
                </a:ext>
              </a:extLst>
            </p:cNvPr>
            <p:cNvSpPr/>
            <p:nvPr/>
          </p:nvSpPr>
          <p:spPr bwMode="auto">
            <a:xfrm>
              <a:off x="3371566" y="2589439"/>
              <a:ext cx="85804" cy="85804"/>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Tree>
    <p:extLst>
      <p:ext uri="{BB962C8B-B14F-4D97-AF65-F5344CB8AC3E}">
        <p14:creationId xmlns:p14="http://schemas.microsoft.com/office/powerpoint/2010/main" val="398504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4" name="Straight Connector 93">
            <a:extLst>
              <a:ext uri="{FF2B5EF4-FFF2-40B4-BE49-F238E27FC236}">
                <a16:creationId xmlns:a16="http://schemas.microsoft.com/office/drawing/2014/main" id="{51160E19-ABEE-4B0D-90A4-FC078CD00F5D}"/>
              </a:ext>
            </a:extLst>
          </p:cNvPr>
          <p:cNvCxnSpPr>
            <a:cxnSpLocks/>
          </p:cNvCxnSpPr>
          <p:nvPr/>
        </p:nvCxnSpPr>
        <p:spPr>
          <a:xfrm>
            <a:off x="658630" y="2011830"/>
            <a:ext cx="2403783" cy="0"/>
          </a:xfrm>
          <a:prstGeom prst="line">
            <a:avLst/>
          </a:prstGeom>
          <a:ln w="635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25CE27B-2C72-4FC6-9F9C-F0D9E4397B29}"/>
              </a:ext>
            </a:extLst>
          </p:cNvPr>
          <p:cNvCxnSpPr>
            <a:cxnSpLocks/>
          </p:cNvCxnSpPr>
          <p:nvPr/>
        </p:nvCxnSpPr>
        <p:spPr>
          <a:xfrm>
            <a:off x="3417105" y="2011830"/>
            <a:ext cx="5337136" cy="0"/>
          </a:xfrm>
          <a:prstGeom prst="line">
            <a:avLst/>
          </a:prstGeom>
          <a:ln w="635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236C7FD-1DAF-4D30-81FE-227ACD67B6AD}"/>
              </a:ext>
            </a:extLst>
          </p:cNvPr>
          <p:cNvCxnSpPr>
            <a:cxnSpLocks/>
          </p:cNvCxnSpPr>
          <p:nvPr/>
        </p:nvCxnSpPr>
        <p:spPr>
          <a:xfrm>
            <a:off x="9010040" y="2011830"/>
            <a:ext cx="2541172" cy="0"/>
          </a:xfrm>
          <a:prstGeom prst="line">
            <a:avLst/>
          </a:prstGeom>
          <a:ln w="635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CE24B99C-1CD2-42CF-803C-7D1A87B42A43}"/>
              </a:ext>
            </a:extLst>
          </p:cNvPr>
          <p:cNvGrpSpPr/>
          <p:nvPr/>
        </p:nvGrpSpPr>
        <p:grpSpPr>
          <a:xfrm>
            <a:off x="3339016" y="2428185"/>
            <a:ext cx="2719520" cy="3617001"/>
            <a:chOff x="3338625" y="2025650"/>
            <a:chExt cx="2719906" cy="3617514"/>
          </a:xfrm>
        </p:grpSpPr>
        <p:grpSp>
          <p:nvGrpSpPr>
            <p:cNvPr id="85" name="Group 84">
              <a:extLst>
                <a:ext uri="{FF2B5EF4-FFF2-40B4-BE49-F238E27FC236}">
                  <a16:creationId xmlns:a16="http://schemas.microsoft.com/office/drawing/2014/main" id="{F37027D3-BFFF-4CB6-BE76-59465E23EFDA}"/>
                </a:ext>
              </a:extLst>
            </p:cNvPr>
            <p:cNvGrpSpPr/>
            <p:nvPr/>
          </p:nvGrpSpPr>
          <p:grpSpPr>
            <a:xfrm>
              <a:off x="3338625" y="2025650"/>
              <a:ext cx="2719906" cy="3617514"/>
              <a:chOff x="3338625" y="2025650"/>
              <a:chExt cx="2719906" cy="3617514"/>
            </a:xfrm>
          </p:grpSpPr>
          <p:pic>
            <p:nvPicPr>
              <p:cNvPr id="25" name="Picture Placeholder 7">
                <a:extLst>
                  <a:ext uri="{FF2B5EF4-FFF2-40B4-BE49-F238E27FC236}">
                    <a16:creationId xmlns:a16="http://schemas.microsoft.com/office/drawing/2014/main" id="{343BF99C-852F-4153-BDD4-A256FB946FC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34523" t="3995" r="20642" b="39960"/>
              <a:stretch/>
            </p:blipFill>
            <p:spPr>
              <a:xfrm>
                <a:off x="3408927" y="2025650"/>
                <a:ext cx="2542032" cy="2542032"/>
              </a:xfrm>
              <a:prstGeom prst="rect">
                <a:avLst/>
              </a:prstGeom>
            </p:spPr>
          </p:pic>
          <p:grpSp>
            <p:nvGrpSpPr>
              <p:cNvPr id="84" name="Group 83">
                <a:extLst>
                  <a:ext uri="{FF2B5EF4-FFF2-40B4-BE49-F238E27FC236}">
                    <a16:creationId xmlns:a16="http://schemas.microsoft.com/office/drawing/2014/main" id="{A307C1C1-5A52-4E85-A766-BC0B8862205A}"/>
                  </a:ext>
                </a:extLst>
              </p:cNvPr>
              <p:cNvGrpSpPr/>
              <p:nvPr/>
            </p:nvGrpSpPr>
            <p:grpSpPr>
              <a:xfrm>
                <a:off x="3338625" y="2257424"/>
                <a:ext cx="2719906" cy="3385740"/>
                <a:chOff x="-7356832" y="4564064"/>
                <a:chExt cx="3145878" cy="3915991"/>
              </a:xfrm>
            </p:grpSpPr>
            <p:grpSp>
              <p:nvGrpSpPr>
                <p:cNvPr id="30" name="Group 29">
                  <a:extLst>
                    <a:ext uri="{FF2B5EF4-FFF2-40B4-BE49-F238E27FC236}">
                      <a16:creationId xmlns:a16="http://schemas.microsoft.com/office/drawing/2014/main" id="{9287405C-9835-470E-B923-12C519F844EC}"/>
                    </a:ext>
                  </a:extLst>
                </p:cNvPr>
                <p:cNvGrpSpPr/>
                <p:nvPr/>
              </p:nvGrpSpPr>
              <p:grpSpPr>
                <a:xfrm>
                  <a:off x="-7285904" y="4564064"/>
                  <a:ext cx="3074950" cy="1882323"/>
                  <a:chOff x="-4470975" y="2599831"/>
                  <a:chExt cx="4134954" cy="2531195"/>
                </a:xfrm>
              </p:grpSpPr>
              <p:sp>
                <p:nvSpPr>
                  <p:cNvPr id="31" name="Freeform: Shape 30">
                    <a:extLst>
                      <a:ext uri="{FF2B5EF4-FFF2-40B4-BE49-F238E27FC236}">
                        <a16:creationId xmlns:a16="http://schemas.microsoft.com/office/drawing/2014/main" id="{E1718BD7-E21C-4E43-8AB8-E7F7E17B3C8B}"/>
                      </a:ext>
                    </a:extLst>
                  </p:cNvPr>
                  <p:cNvSpPr/>
                  <p:nvPr/>
                </p:nvSpPr>
                <p:spPr bwMode="auto">
                  <a:xfrm>
                    <a:off x="-4122455" y="2612711"/>
                    <a:ext cx="1330123" cy="1111929"/>
                  </a:xfrm>
                  <a:custGeom>
                    <a:avLst/>
                    <a:gdLst>
                      <a:gd name="connsiteX0" fmla="*/ 0 w 3480816"/>
                      <a:gd name="connsiteY0" fmla="*/ 0 h 1139952"/>
                      <a:gd name="connsiteX1" fmla="*/ 877824 w 3480816"/>
                      <a:gd name="connsiteY1" fmla="*/ 481584 h 1139952"/>
                      <a:gd name="connsiteX2" fmla="*/ 1237488 w 3480816"/>
                      <a:gd name="connsiteY2" fmla="*/ 627888 h 1139952"/>
                      <a:gd name="connsiteX3" fmla="*/ 2688336 w 3480816"/>
                      <a:gd name="connsiteY3" fmla="*/ 1139952 h 1139952"/>
                      <a:gd name="connsiteX4" fmla="*/ 3133344 w 3480816"/>
                      <a:gd name="connsiteY4" fmla="*/ 1115568 h 1139952"/>
                      <a:gd name="connsiteX5" fmla="*/ 3480816 w 3480816"/>
                      <a:gd name="connsiteY5" fmla="*/ 1127760 h 113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0816" h="1139952">
                        <a:moveTo>
                          <a:pt x="0" y="0"/>
                        </a:moveTo>
                        <a:lnTo>
                          <a:pt x="877824" y="481584"/>
                        </a:lnTo>
                        <a:lnTo>
                          <a:pt x="1237488" y="627888"/>
                        </a:lnTo>
                        <a:lnTo>
                          <a:pt x="2688336" y="1139952"/>
                        </a:lnTo>
                        <a:lnTo>
                          <a:pt x="3133344" y="1115568"/>
                        </a:lnTo>
                        <a:lnTo>
                          <a:pt x="3480816" y="1127760"/>
                        </a:lnTo>
                      </a:path>
                    </a:pathLst>
                  </a:cu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7525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mn-ea"/>
                      <a:cs typeface="+mn-cs"/>
                    </a:endParaRPr>
                  </a:p>
                </p:txBody>
              </p:sp>
              <p:sp>
                <p:nvSpPr>
                  <p:cNvPr id="32" name="Oval 31">
                    <a:extLst>
                      <a:ext uri="{FF2B5EF4-FFF2-40B4-BE49-F238E27FC236}">
                        <a16:creationId xmlns:a16="http://schemas.microsoft.com/office/drawing/2014/main" id="{F222BC82-5296-4E31-A090-1228B8944E69}"/>
                      </a:ext>
                    </a:extLst>
                  </p:cNvPr>
                  <p:cNvSpPr/>
                  <p:nvPr/>
                </p:nvSpPr>
                <p:spPr bwMode="auto">
                  <a:xfrm>
                    <a:off x="-4140640" y="2599831"/>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431E66F0-DF24-429D-8EF4-00F53EA62E34}"/>
                      </a:ext>
                    </a:extLst>
                  </p:cNvPr>
                  <p:cNvSpPr/>
                  <p:nvPr/>
                </p:nvSpPr>
                <p:spPr bwMode="auto">
                  <a:xfrm>
                    <a:off x="-3811915" y="3061025"/>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0D9BE2FE-867A-4CF4-B38D-30D7BEA25FA3}"/>
                      </a:ext>
                    </a:extLst>
                  </p:cNvPr>
                  <p:cNvSpPr/>
                  <p:nvPr/>
                </p:nvSpPr>
                <p:spPr bwMode="auto">
                  <a:xfrm>
                    <a:off x="-3672537" y="3205767"/>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B9F7D393-3739-4247-B1AF-DD68F78F8BC5}"/>
                      </a:ext>
                    </a:extLst>
                  </p:cNvPr>
                  <p:cNvSpPr/>
                  <p:nvPr/>
                </p:nvSpPr>
                <p:spPr bwMode="auto">
                  <a:xfrm>
                    <a:off x="-3106069" y="3693842"/>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215780BC-618E-4ED8-A3B1-314992A5E9E1}"/>
                      </a:ext>
                    </a:extLst>
                  </p:cNvPr>
                  <p:cNvSpPr/>
                  <p:nvPr/>
                </p:nvSpPr>
                <p:spPr bwMode="auto">
                  <a:xfrm>
                    <a:off x="-2931204" y="3669814"/>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A4742A27-B8A0-4066-BDDB-7C0F17D9502D}"/>
                      </a:ext>
                    </a:extLst>
                  </p:cNvPr>
                  <p:cNvSpPr/>
                  <p:nvPr/>
                </p:nvSpPr>
                <p:spPr bwMode="auto">
                  <a:xfrm>
                    <a:off x="-2812054" y="3686333"/>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Freeform: Shape 37">
                    <a:extLst>
                      <a:ext uri="{FF2B5EF4-FFF2-40B4-BE49-F238E27FC236}">
                        <a16:creationId xmlns:a16="http://schemas.microsoft.com/office/drawing/2014/main" id="{9327594C-FF73-4713-B4B6-03F05D0B1786}"/>
                      </a:ext>
                    </a:extLst>
                  </p:cNvPr>
                  <p:cNvSpPr/>
                  <p:nvPr/>
                </p:nvSpPr>
                <p:spPr bwMode="auto">
                  <a:xfrm>
                    <a:off x="-3627954" y="3395220"/>
                    <a:ext cx="1096237" cy="867838"/>
                  </a:xfrm>
                  <a:custGeom>
                    <a:avLst/>
                    <a:gdLst>
                      <a:gd name="connsiteX0" fmla="*/ 0 w 3332480"/>
                      <a:gd name="connsiteY0" fmla="*/ 124460 h 861060"/>
                      <a:gd name="connsiteX1" fmla="*/ 358140 w 3332480"/>
                      <a:gd name="connsiteY1" fmla="*/ 0 h 861060"/>
                      <a:gd name="connsiteX2" fmla="*/ 734060 w 3332480"/>
                      <a:gd name="connsiteY2" fmla="*/ 525780 h 861060"/>
                      <a:gd name="connsiteX3" fmla="*/ 1122680 w 3332480"/>
                      <a:gd name="connsiteY3" fmla="*/ 665480 h 861060"/>
                      <a:gd name="connsiteX4" fmla="*/ 1531620 w 3332480"/>
                      <a:gd name="connsiteY4" fmla="*/ 576580 h 861060"/>
                      <a:gd name="connsiteX5" fmla="*/ 2794000 w 3332480"/>
                      <a:gd name="connsiteY5" fmla="*/ 861060 h 861060"/>
                      <a:gd name="connsiteX6" fmla="*/ 3332480 w 3332480"/>
                      <a:gd name="connsiteY6" fmla="*/ 739140 h 861060"/>
                      <a:gd name="connsiteX7" fmla="*/ 3332480 w 3332480"/>
                      <a:gd name="connsiteY7" fmla="*/ 744220 h 86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2480" h="861060">
                        <a:moveTo>
                          <a:pt x="0" y="124460"/>
                        </a:moveTo>
                        <a:lnTo>
                          <a:pt x="358140" y="0"/>
                        </a:lnTo>
                        <a:lnTo>
                          <a:pt x="734060" y="525780"/>
                        </a:lnTo>
                        <a:lnTo>
                          <a:pt x="1122680" y="665480"/>
                        </a:lnTo>
                        <a:lnTo>
                          <a:pt x="1531620" y="576580"/>
                        </a:lnTo>
                        <a:lnTo>
                          <a:pt x="2794000" y="861060"/>
                        </a:lnTo>
                        <a:lnTo>
                          <a:pt x="3332480" y="739140"/>
                        </a:lnTo>
                        <a:lnTo>
                          <a:pt x="3332480" y="744220"/>
                        </a:lnTo>
                      </a:path>
                    </a:pathLst>
                  </a:cu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7525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mn-ea"/>
                      <a:cs typeface="+mn-cs"/>
                    </a:endParaRPr>
                  </a:p>
                </p:txBody>
              </p:sp>
              <p:sp>
                <p:nvSpPr>
                  <p:cNvPr id="39" name="Oval 38">
                    <a:extLst>
                      <a:ext uri="{FF2B5EF4-FFF2-40B4-BE49-F238E27FC236}">
                        <a16:creationId xmlns:a16="http://schemas.microsoft.com/office/drawing/2014/main" id="{3974AB0A-5FE0-47A6-AEAD-D8B381B0221B}"/>
                      </a:ext>
                    </a:extLst>
                  </p:cNvPr>
                  <p:cNvSpPr/>
                  <p:nvPr/>
                </p:nvSpPr>
                <p:spPr bwMode="auto">
                  <a:xfrm>
                    <a:off x="-3650408" y="3486903"/>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0498CCB5-28B7-407E-B253-F02DA62F71A8}"/>
                      </a:ext>
                    </a:extLst>
                  </p:cNvPr>
                  <p:cNvSpPr/>
                  <p:nvPr/>
                </p:nvSpPr>
                <p:spPr bwMode="auto">
                  <a:xfrm>
                    <a:off x="-3535766" y="3378137"/>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CFE7FE94-69B9-43A5-A6D8-4C1499D58816}"/>
                      </a:ext>
                    </a:extLst>
                  </p:cNvPr>
                  <p:cNvSpPr/>
                  <p:nvPr/>
                </p:nvSpPr>
                <p:spPr bwMode="auto">
                  <a:xfrm>
                    <a:off x="-3408644" y="3905237"/>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EB29B5A6-63BF-4EDA-B8AB-D43BD19307A9}"/>
                      </a:ext>
                    </a:extLst>
                  </p:cNvPr>
                  <p:cNvSpPr/>
                  <p:nvPr/>
                </p:nvSpPr>
                <p:spPr bwMode="auto">
                  <a:xfrm>
                    <a:off x="-3284483" y="4033324"/>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97C8F30C-8E83-448A-8754-76FF229086CD}"/>
                      </a:ext>
                    </a:extLst>
                  </p:cNvPr>
                  <p:cNvSpPr/>
                  <p:nvPr/>
                </p:nvSpPr>
                <p:spPr bwMode="auto">
                  <a:xfrm>
                    <a:off x="-3156676" y="3952671"/>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35E1DAAE-6CF9-4141-A969-31964457EFA1}"/>
                      </a:ext>
                    </a:extLst>
                  </p:cNvPr>
                  <p:cNvSpPr/>
                  <p:nvPr/>
                </p:nvSpPr>
                <p:spPr bwMode="auto">
                  <a:xfrm>
                    <a:off x="-2735608" y="4230954"/>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34D5DCAD-49CB-4D45-8A17-33BD9A544163}"/>
                      </a:ext>
                    </a:extLst>
                  </p:cNvPr>
                  <p:cNvSpPr/>
                  <p:nvPr/>
                </p:nvSpPr>
                <p:spPr bwMode="auto">
                  <a:xfrm>
                    <a:off x="-2559152" y="4110373"/>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Shape 45">
                    <a:extLst>
                      <a:ext uri="{FF2B5EF4-FFF2-40B4-BE49-F238E27FC236}">
                        <a16:creationId xmlns:a16="http://schemas.microsoft.com/office/drawing/2014/main" id="{C42A740F-2A00-4F4F-965B-360BDBA3587D}"/>
                      </a:ext>
                    </a:extLst>
                  </p:cNvPr>
                  <p:cNvSpPr/>
                  <p:nvPr/>
                </p:nvSpPr>
                <p:spPr bwMode="auto">
                  <a:xfrm>
                    <a:off x="-2931201" y="3221844"/>
                    <a:ext cx="858943" cy="294399"/>
                  </a:xfrm>
                  <a:custGeom>
                    <a:avLst/>
                    <a:gdLst>
                      <a:gd name="connsiteX0" fmla="*/ 0 w 2611120"/>
                      <a:gd name="connsiteY0" fmla="*/ 0 h 292100"/>
                      <a:gd name="connsiteX1" fmla="*/ 767080 w 2611120"/>
                      <a:gd name="connsiteY1" fmla="*/ 73660 h 292100"/>
                      <a:gd name="connsiteX2" fmla="*/ 1132840 w 2611120"/>
                      <a:gd name="connsiteY2" fmla="*/ 233680 h 292100"/>
                      <a:gd name="connsiteX3" fmla="*/ 1503680 w 2611120"/>
                      <a:gd name="connsiteY3" fmla="*/ 292100 h 292100"/>
                      <a:gd name="connsiteX4" fmla="*/ 1874520 w 2611120"/>
                      <a:gd name="connsiteY4" fmla="*/ 248920 h 292100"/>
                      <a:gd name="connsiteX5" fmla="*/ 2611120 w 2611120"/>
                      <a:gd name="connsiteY5" fmla="*/ 251460 h 29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1120" h="292100">
                        <a:moveTo>
                          <a:pt x="0" y="0"/>
                        </a:moveTo>
                        <a:lnTo>
                          <a:pt x="767080" y="73660"/>
                        </a:lnTo>
                        <a:lnTo>
                          <a:pt x="1132840" y="233680"/>
                        </a:lnTo>
                        <a:lnTo>
                          <a:pt x="1503680" y="292100"/>
                        </a:lnTo>
                        <a:lnTo>
                          <a:pt x="1874520" y="248920"/>
                        </a:lnTo>
                        <a:lnTo>
                          <a:pt x="2611120" y="251460"/>
                        </a:lnTo>
                      </a:path>
                    </a:pathLst>
                  </a:cu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7525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mn-ea"/>
                      <a:cs typeface="+mn-cs"/>
                    </a:endParaRPr>
                  </a:p>
                </p:txBody>
              </p:sp>
              <p:sp>
                <p:nvSpPr>
                  <p:cNvPr id="47" name="Oval 46">
                    <a:extLst>
                      <a:ext uri="{FF2B5EF4-FFF2-40B4-BE49-F238E27FC236}">
                        <a16:creationId xmlns:a16="http://schemas.microsoft.com/office/drawing/2014/main" id="{D1721B10-FE28-4FC1-8751-11F5A9B4F0C5}"/>
                      </a:ext>
                    </a:extLst>
                  </p:cNvPr>
                  <p:cNvSpPr/>
                  <p:nvPr/>
                </p:nvSpPr>
                <p:spPr bwMode="auto">
                  <a:xfrm>
                    <a:off x="-2945279" y="3197709"/>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133852C6-AA17-4EB0-879C-146E8844EE5C}"/>
                      </a:ext>
                    </a:extLst>
                  </p:cNvPr>
                  <p:cNvSpPr/>
                  <p:nvPr/>
                </p:nvSpPr>
                <p:spPr bwMode="auto">
                  <a:xfrm>
                    <a:off x="-2692888" y="3273736"/>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F0224D5D-FB01-4316-BC26-CE96DE80FBF9}"/>
                      </a:ext>
                    </a:extLst>
                  </p:cNvPr>
                  <p:cNvSpPr/>
                  <p:nvPr/>
                </p:nvSpPr>
                <p:spPr bwMode="auto">
                  <a:xfrm>
                    <a:off x="-2577471" y="3419026"/>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896A7022-2FF6-484F-9D7E-EA03D8630960}"/>
                      </a:ext>
                    </a:extLst>
                  </p:cNvPr>
                  <p:cNvSpPr/>
                  <p:nvPr/>
                </p:nvSpPr>
                <p:spPr bwMode="auto">
                  <a:xfrm>
                    <a:off x="-2454467" y="3487928"/>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F495D81A-98AF-4A8B-89C4-B020B8DDE9E2}"/>
                      </a:ext>
                    </a:extLst>
                  </p:cNvPr>
                  <p:cNvSpPr/>
                  <p:nvPr/>
                </p:nvSpPr>
                <p:spPr bwMode="auto">
                  <a:xfrm>
                    <a:off x="-2332917" y="3438793"/>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227C7F2F-092E-456E-96A4-FDA14B099A2D}"/>
                      </a:ext>
                    </a:extLst>
                  </p:cNvPr>
                  <p:cNvSpPr/>
                  <p:nvPr/>
                </p:nvSpPr>
                <p:spPr bwMode="auto">
                  <a:xfrm>
                    <a:off x="-2094685" y="3441966"/>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E884EE7D-F7BF-4B13-B37C-29EA5BFF1C75}"/>
                      </a:ext>
                    </a:extLst>
                  </p:cNvPr>
                  <p:cNvSpPr/>
                  <p:nvPr/>
                </p:nvSpPr>
                <p:spPr bwMode="auto">
                  <a:xfrm>
                    <a:off x="-2985002" y="3364546"/>
                    <a:ext cx="235625" cy="145920"/>
                  </a:xfrm>
                  <a:custGeom>
                    <a:avLst/>
                    <a:gdLst>
                      <a:gd name="connsiteX0" fmla="*/ 0 w 716280"/>
                      <a:gd name="connsiteY0" fmla="*/ 0 h 144780"/>
                      <a:gd name="connsiteX1" fmla="*/ 345440 w 716280"/>
                      <a:gd name="connsiteY1" fmla="*/ 63500 h 144780"/>
                      <a:gd name="connsiteX2" fmla="*/ 716280 w 716280"/>
                      <a:gd name="connsiteY2" fmla="*/ 144780 h 144780"/>
                    </a:gdLst>
                    <a:ahLst/>
                    <a:cxnLst>
                      <a:cxn ang="0">
                        <a:pos x="connsiteX0" y="connsiteY0"/>
                      </a:cxn>
                      <a:cxn ang="0">
                        <a:pos x="connsiteX1" y="connsiteY1"/>
                      </a:cxn>
                      <a:cxn ang="0">
                        <a:pos x="connsiteX2" y="connsiteY2"/>
                      </a:cxn>
                    </a:cxnLst>
                    <a:rect l="l" t="t" r="r" b="b"/>
                    <a:pathLst>
                      <a:path w="716280" h="144780">
                        <a:moveTo>
                          <a:pt x="0" y="0"/>
                        </a:moveTo>
                        <a:lnTo>
                          <a:pt x="345440" y="63500"/>
                        </a:lnTo>
                        <a:lnTo>
                          <a:pt x="716280" y="144780"/>
                        </a:lnTo>
                      </a:path>
                    </a:pathLst>
                  </a:cu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7525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mn-ea"/>
                      <a:cs typeface="+mn-cs"/>
                    </a:endParaRPr>
                  </a:p>
                </p:txBody>
              </p:sp>
              <p:sp>
                <p:nvSpPr>
                  <p:cNvPr id="54" name="Oval 53">
                    <a:extLst>
                      <a:ext uri="{FF2B5EF4-FFF2-40B4-BE49-F238E27FC236}">
                        <a16:creationId xmlns:a16="http://schemas.microsoft.com/office/drawing/2014/main" id="{EAA427E1-2E5D-4D32-B4B1-455C87DF3092}"/>
                      </a:ext>
                    </a:extLst>
                  </p:cNvPr>
                  <p:cNvSpPr/>
                  <p:nvPr/>
                </p:nvSpPr>
                <p:spPr bwMode="auto">
                  <a:xfrm>
                    <a:off x="-2995941" y="3346167"/>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11B5CD12-E345-4636-9063-616B3AE8553A}"/>
                      </a:ext>
                    </a:extLst>
                  </p:cNvPr>
                  <p:cNvSpPr/>
                  <p:nvPr/>
                </p:nvSpPr>
                <p:spPr bwMode="auto">
                  <a:xfrm>
                    <a:off x="-2891319" y="3407028"/>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D2B778DE-9BC0-4BF0-9D2F-F9AB1E964F4D}"/>
                      </a:ext>
                    </a:extLst>
                  </p:cNvPr>
                  <p:cNvSpPr/>
                  <p:nvPr/>
                </p:nvSpPr>
                <p:spPr bwMode="auto">
                  <a:xfrm>
                    <a:off x="-2762552" y="3491145"/>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A1BAAF73-FABA-4DE1-812C-ED09FA596338}"/>
                      </a:ext>
                    </a:extLst>
                  </p:cNvPr>
                  <p:cNvSpPr/>
                  <p:nvPr/>
                </p:nvSpPr>
                <p:spPr bwMode="auto">
                  <a:xfrm>
                    <a:off x="-1973470" y="3739091"/>
                    <a:ext cx="652563" cy="1059835"/>
                  </a:xfrm>
                  <a:custGeom>
                    <a:avLst/>
                    <a:gdLst>
                      <a:gd name="connsiteX0" fmla="*/ 0 w 1983740"/>
                      <a:gd name="connsiteY0" fmla="*/ 0 h 1051560"/>
                      <a:gd name="connsiteX1" fmla="*/ 1107440 w 1983740"/>
                      <a:gd name="connsiteY1" fmla="*/ 424180 h 1051560"/>
                      <a:gd name="connsiteX2" fmla="*/ 1983740 w 1983740"/>
                      <a:gd name="connsiteY2" fmla="*/ 1051560 h 1051560"/>
                    </a:gdLst>
                    <a:ahLst/>
                    <a:cxnLst>
                      <a:cxn ang="0">
                        <a:pos x="connsiteX0" y="connsiteY0"/>
                      </a:cxn>
                      <a:cxn ang="0">
                        <a:pos x="connsiteX1" y="connsiteY1"/>
                      </a:cxn>
                      <a:cxn ang="0">
                        <a:pos x="connsiteX2" y="connsiteY2"/>
                      </a:cxn>
                    </a:cxnLst>
                    <a:rect l="l" t="t" r="r" b="b"/>
                    <a:pathLst>
                      <a:path w="1983740" h="1051560">
                        <a:moveTo>
                          <a:pt x="0" y="0"/>
                        </a:moveTo>
                        <a:lnTo>
                          <a:pt x="1107440" y="424180"/>
                        </a:lnTo>
                        <a:lnTo>
                          <a:pt x="1983740" y="1051560"/>
                        </a:lnTo>
                      </a:path>
                    </a:pathLst>
                  </a:custGeom>
                  <a:noFill/>
                  <a:ln w="952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7525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mn-ea"/>
                      <a:cs typeface="+mn-cs"/>
                    </a:endParaRPr>
                  </a:p>
                </p:txBody>
              </p:sp>
              <p:sp>
                <p:nvSpPr>
                  <p:cNvPr id="58" name="Oval 57">
                    <a:extLst>
                      <a:ext uri="{FF2B5EF4-FFF2-40B4-BE49-F238E27FC236}">
                        <a16:creationId xmlns:a16="http://schemas.microsoft.com/office/drawing/2014/main" id="{F5EA04BE-6EFF-4E53-A614-01867197769C}"/>
                      </a:ext>
                    </a:extLst>
                  </p:cNvPr>
                  <p:cNvSpPr/>
                  <p:nvPr/>
                </p:nvSpPr>
                <p:spPr bwMode="auto">
                  <a:xfrm>
                    <a:off x="-1994460" y="3720153"/>
                    <a:ext cx="64008" cy="64008"/>
                  </a:xfrm>
                  <a:prstGeom prst="ellipse">
                    <a:avLst/>
                  </a:prstGeom>
                  <a:solidFill>
                    <a:schemeClr val="accent1">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4147076D-B51F-460A-82DF-688197640941}"/>
                      </a:ext>
                    </a:extLst>
                  </p:cNvPr>
                  <p:cNvSpPr/>
                  <p:nvPr/>
                </p:nvSpPr>
                <p:spPr bwMode="auto">
                  <a:xfrm>
                    <a:off x="-1642637" y="4131863"/>
                    <a:ext cx="64008" cy="64008"/>
                  </a:xfrm>
                  <a:prstGeom prst="ellipse">
                    <a:avLst/>
                  </a:prstGeom>
                  <a:solidFill>
                    <a:schemeClr val="accent1">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F59676EF-1D15-42CC-97A3-7D560AD990EA}"/>
                      </a:ext>
                    </a:extLst>
                  </p:cNvPr>
                  <p:cNvSpPr/>
                  <p:nvPr/>
                </p:nvSpPr>
                <p:spPr bwMode="auto">
                  <a:xfrm>
                    <a:off x="-1553534" y="4314879"/>
                    <a:ext cx="64008" cy="64008"/>
                  </a:xfrm>
                  <a:prstGeom prst="ellipse">
                    <a:avLst/>
                  </a:prstGeom>
                  <a:solidFill>
                    <a:schemeClr val="bg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TextBox 60">
                    <a:extLst>
                      <a:ext uri="{FF2B5EF4-FFF2-40B4-BE49-F238E27FC236}">
                        <a16:creationId xmlns:a16="http://schemas.microsoft.com/office/drawing/2014/main" id="{E854159B-1F5E-4AA2-B07D-FDCE11F7AFD1}"/>
                      </a:ext>
                    </a:extLst>
                  </p:cNvPr>
                  <p:cNvSpPr txBox="1"/>
                  <p:nvPr/>
                </p:nvSpPr>
                <p:spPr>
                  <a:xfrm>
                    <a:off x="-3871705" y="2797501"/>
                    <a:ext cx="1430728" cy="558150"/>
                  </a:xfrm>
                  <a:prstGeom prst="rect">
                    <a:avLst/>
                  </a:prstGeom>
                  <a:noFill/>
                </p:spPr>
                <p:txBody>
                  <a:bodyPr wrap="square" lIns="179234" tIns="143387" rIns="179234" bIns="143387" rtlCol="0">
                    <a:spAutoFit/>
                  </a:bodyPr>
                  <a:lstStyle/>
                  <a:p>
                    <a:pPr marL="0" marR="0" lvl="0" indent="0" algn="l" defTabSz="1075252" rtl="0" eaLnBrk="1" fontAlgn="auto" latinLnBrk="0" hangingPunct="1">
                      <a:lnSpc>
                        <a:spcPct val="90000"/>
                      </a:lnSpc>
                      <a:spcBef>
                        <a:spcPts val="0"/>
                      </a:spcBef>
                      <a:spcAft>
                        <a:spcPts val="588"/>
                      </a:spcAft>
                      <a:buClrTx/>
                      <a:buSzTx/>
                      <a:buFontTx/>
                      <a:buNone/>
                      <a:tabLst/>
                      <a:defRPr/>
                    </a:pPr>
                    <a:r>
                      <a:rPr kumimoji="0" lang="en-US" sz="500" b="1" i="0" u="none" strike="noStrike" kern="1200" cap="none" spc="0" normalizeH="0" baseline="0" noProof="0">
                        <a:ln>
                          <a:noFill/>
                        </a:ln>
                        <a:gradFill>
                          <a:gsLst>
                            <a:gs pos="5439">
                              <a:srgbClr val="FFFFFF"/>
                            </a:gs>
                            <a:gs pos="100000">
                              <a:srgbClr val="FFFFFF"/>
                            </a:gs>
                          </a:gsLst>
                          <a:lin ang="5400000" scaled="0"/>
                        </a:gradFill>
                        <a:effectLst/>
                        <a:uLnTx/>
                        <a:uFillTx/>
                        <a:latin typeface="Segoe UI" panose="020B0502040204020203" pitchFamily="34" charset="0"/>
                        <a:ea typeface="Microsoft YaHei"/>
                        <a:cs typeface="Segoe UI" panose="020B0502040204020203" pitchFamily="34" charset="0"/>
                      </a:rPr>
                      <a:t>Switchboard</a:t>
                    </a:r>
                  </a:p>
                </p:txBody>
              </p:sp>
              <p:sp>
                <p:nvSpPr>
                  <p:cNvPr id="62" name="TextBox 61">
                    <a:extLst>
                      <a:ext uri="{FF2B5EF4-FFF2-40B4-BE49-F238E27FC236}">
                        <a16:creationId xmlns:a16="http://schemas.microsoft.com/office/drawing/2014/main" id="{8FBD52AC-240F-4E9B-B3B3-55DDC962C41E}"/>
                      </a:ext>
                    </a:extLst>
                  </p:cNvPr>
                  <p:cNvSpPr txBox="1"/>
                  <p:nvPr/>
                </p:nvSpPr>
                <p:spPr>
                  <a:xfrm>
                    <a:off x="-2946591" y="3411495"/>
                    <a:ext cx="1352716" cy="665855"/>
                  </a:xfrm>
                  <a:prstGeom prst="rect">
                    <a:avLst/>
                  </a:prstGeom>
                  <a:noFill/>
                </p:spPr>
                <p:txBody>
                  <a:bodyPr wrap="square" lIns="179234" tIns="143387" rIns="179234" bIns="143387" rtlCol="0">
                    <a:spAutoFit/>
                  </a:bodyPr>
                  <a:lstStyle/>
                  <a:p>
                    <a:pPr marL="0" marR="0" lvl="0" indent="0" algn="l" defTabSz="1075252" rtl="0" eaLnBrk="1" fontAlgn="auto" latinLnBrk="0" hangingPunct="1">
                      <a:lnSpc>
                        <a:spcPct val="90000"/>
                      </a:lnSpc>
                      <a:spcBef>
                        <a:spcPts val="0"/>
                      </a:spcBef>
                      <a:spcAft>
                        <a:spcPts val="588"/>
                      </a:spcAft>
                      <a:buClrTx/>
                      <a:buSzTx/>
                      <a:buFontTx/>
                      <a:buNone/>
                      <a:tabLst/>
                      <a:defRPr/>
                    </a:pPr>
                    <a:r>
                      <a:rPr kumimoji="0" lang="en-US" sz="500" b="1" i="0" u="none" strike="noStrike" kern="1200" cap="none" spc="0" normalizeH="0" baseline="0" noProof="0">
                        <a:ln>
                          <a:noFill/>
                        </a:ln>
                        <a:gradFill>
                          <a:gsLst>
                            <a:gs pos="5439">
                              <a:srgbClr val="FFFFFF"/>
                            </a:gs>
                            <a:gs pos="100000">
                              <a:srgbClr val="FFFFFF"/>
                            </a:gs>
                          </a:gsLst>
                          <a:lin ang="5400000" scaled="0"/>
                        </a:gradFill>
                        <a:effectLst/>
                        <a:uLnTx/>
                        <a:uFillTx/>
                        <a:latin typeface="Segoe UI" panose="020B0502040204020203" pitchFamily="34" charset="0"/>
                        <a:ea typeface="Microsoft YaHei"/>
                        <a:cs typeface="Segoe UI" panose="020B0502040204020203" pitchFamily="34" charset="0"/>
                      </a:rPr>
                      <a:t>Switchboard cellular</a:t>
                    </a:r>
                  </a:p>
                </p:txBody>
              </p:sp>
              <p:sp>
                <p:nvSpPr>
                  <p:cNvPr id="63" name="TextBox 62">
                    <a:extLst>
                      <a:ext uri="{FF2B5EF4-FFF2-40B4-BE49-F238E27FC236}">
                        <a16:creationId xmlns:a16="http://schemas.microsoft.com/office/drawing/2014/main" id="{7E9DA30D-CA10-478A-89BF-0087E814BD32}"/>
                      </a:ext>
                    </a:extLst>
                  </p:cNvPr>
                  <p:cNvSpPr txBox="1"/>
                  <p:nvPr/>
                </p:nvSpPr>
                <p:spPr>
                  <a:xfrm>
                    <a:off x="-2704721" y="2920788"/>
                    <a:ext cx="1638853" cy="665855"/>
                  </a:xfrm>
                  <a:prstGeom prst="rect">
                    <a:avLst/>
                  </a:prstGeom>
                  <a:noFill/>
                </p:spPr>
                <p:txBody>
                  <a:bodyPr wrap="square" lIns="179234" tIns="143387" rIns="179234" bIns="143387" rtlCol="0">
                    <a:spAutoFit/>
                  </a:bodyPr>
                  <a:lstStyle/>
                  <a:p>
                    <a:pPr marL="0" marR="0" lvl="0" indent="0" algn="l" defTabSz="1075252" rtl="0" eaLnBrk="1" fontAlgn="auto" latinLnBrk="0" hangingPunct="1">
                      <a:lnSpc>
                        <a:spcPct val="90000"/>
                      </a:lnSpc>
                      <a:spcBef>
                        <a:spcPts val="0"/>
                      </a:spcBef>
                      <a:spcAft>
                        <a:spcPts val="588"/>
                      </a:spcAft>
                      <a:buClrTx/>
                      <a:buSzTx/>
                      <a:buFontTx/>
                      <a:buNone/>
                      <a:tabLst/>
                      <a:defRPr/>
                    </a:pPr>
                    <a:r>
                      <a:rPr kumimoji="0" lang="en-US" sz="500" b="1" i="0" u="none" strike="noStrike" kern="1200" cap="none" spc="0" normalizeH="0" baseline="0" noProof="0">
                        <a:ln>
                          <a:noFill/>
                        </a:ln>
                        <a:gradFill>
                          <a:gsLst>
                            <a:gs pos="5439">
                              <a:srgbClr val="FFFFFF"/>
                            </a:gs>
                            <a:gs pos="100000">
                              <a:srgbClr val="FFFFFF"/>
                            </a:gs>
                          </a:gsLst>
                          <a:lin ang="5400000" scaled="0"/>
                        </a:gradFill>
                        <a:effectLst/>
                        <a:uLnTx/>
                        <a:uFillTx/>
                        <a:latin typeface="Segoe UI" panose="020B0502040204020203" pitchFamily="34" charset="0"/>
                        <a:ea typeface="Microsoft YaHei"/>
                        <a:cs typeface="Segoe UI" panose="020B0502040204020203" pitchFamily="34" charset="0"/>
                      </a:rPr>
                      <a:t>Meeting </a:t>
                    </a:r>
                    <a:br>
                      <a:rPr kumimoji="0" lang="en-US" sz="500" b="1" i="0" u="none" strike="noStrike" kern="1200" cap="none" spc="0" normalizeH="0" baseline="0" noProof="0">
                        <a:ln>
                          <a:noFill/>
                        </a:ln>
                        <a:gradFill>
                          <a:gsLst>
                            <a:gs pos="5439">
                              <a:srgbClr val="FFFFFF"/>
                            </a:gs>
                            <a:gs pos="100000">
                              <a:srgbClr val="FFFFFF"/>
                            </a:gs>
                          </a:gsLst>
                          <a:lin ang="5400000" scaled="0"/>
                        </a:gradFill>
                        <a:effectLst/>
                        <a:uLnTx/>
                        <a:uFillTx/>
                        <a:latin typeface="Segoe UI" panose="020B0502040204020203" pitchFamily="34" charset="0"/>
                        <a:ea typeface="Microsoft YaHei"/>
                        <a:cs typeface="Segoe UI" panose="020B0502040204020203" pitchFamily="34" charset="0"/>
                      </a:rPr>
                    </a:br>
                    <a:r>
                      <a:rPr kumimoji="0" lang="en-US" sz="500" b="1" i="0" u="none" strike="noStrike" kern="1200" cap="none" spc="0" normalizeH="0" baseline="0" noProof="0">
                        <a:ln>
                          <a:noFill/>
                        </a:ln>
                        <a:gradFill>
                          <a:gsLst>
                            <a:gs pos="5439">
                              <a:srgbClr val="FFFFFF"/>
                            </a:gs>
                            <a:gs pos="100000">
                              <a:srgbClr val="FFFFFF"/>
                            </a:gs>
                          </a:gsLst>
                          <a:lin ang="5400000" scaled="0"/>
                        </a:gradFill>
                        <a:effectLst/>
                        <a:uLnTx/>
                        <a:uFillTx/>
                        <a:latin typeface="Segoe UI" panose="020B0502040204020203" pitchFamily="34" charset="0"/>
                        <a:ea typeface="Microsoft YaHei"/>
                        <a:cs typeface="Segoe UI" panose="020B0502040204020203" pitchFamily="34" charset="0"/>
                      </a:rPr>
                      <a:t>speech</a:t>
                    </a:r>
                  </a:p>
                </p:txBody>
              </p:sp>
              <p:sp>
                <p:nvSpPr>
                  <p:cNvPr id="64" name="TextBox 63">
                    <a:extLst>
                      <a:ext uri="{FF2B5EF4-FFF2-40B4-BE49-F238E27FC236}">
                        <a16:creationId xmlns:a16="http://schemas.microsoft.com/office/drawing/2014/main" id="{39D9338B-32BD-4BF0-97E1-49985A288DBB}"/>
                      </a:ext>
                    </a:extLst>
                  </p:cNvPr>
                  <p:cNvSpPr txBox="1"/>
                  <p:nvPr/>
                </p:nvSpPr>
                <p:spPr>
                  <a:xfrm>
                    <a:off x="-1615554" y="4023761"/>
                    <a:ext cx="1279533" cy="665855"/>
                  </a:xfrm>
                  <a:prstGeom prst="rect">
                    <a:avLst/>
                  </a:prstGeom>
                  <a:noFill/>
                </p:spPr>
                <p:txBody>
                  <a:bodyPr wrap="square" lIns="179234" tIns="143387" rIns="179234" bIns="143387" rtlCol="0">
                    <a:spAutoFit/>
                  </a:bodyPr>
                  <a:lstStyle/>
                  <a:p>
                    <a:pPr marL="0" marR="0" lvl="0" indent="0" algn="l" defTabSz="1075252" rtl="0" eaLnBrk="1" fontAlgn="auto" latinLnBrk="0" hangingPunct="1">
                      <a:lnSpc>
                        <a:spcPct val="90000"/>
                      </a:lnSpc>
                      <a:spcBef>
                        <a:spcPts val="0"/>
                      </a:spcBef>
                      <a:spcAft>
                        <a:spcPts val="588"/>
                      </a:spcAft>
                      <a:buClrTx/>
                      <a:buSzTx/>
                      <a:buFontTx/>
                      <a:buNone/>
                      <a:tabLst/>
                      <a:defRPr/>
                    </a:pPr>
                    <a:r>
                      <a:rPr kumimoji="0" lang="en-US" sz="500" b="1" i="0" u="none" strike="noStrike" kern="1200" cap="none" spc="0" normalizeH="0" baseline="0" noProof="0">
                        <a:ln>
                          <a:noFill/>
                        </a:ln>
                        <a:gradFill>
                          <a:gsLst>
                            <a:gs pos="5439">
                              <a:srgbClr val="FFFFFF"/>
                            </a:gs>
                            <a:gs pos="100000">
                              <a:srgbClr val="FFFFFF"/>
                            </a:gs>
                          </a:gsLst>
                          <a:lin ang="5400000" scaled="0"/>
                        </a:gradFill>
                        <a:effectLst/>
                        <a:uLnTx/>
                        <a:uFillTx/>
                        <a:latin typeface="Segoe UI" panose="020B0502040204020203" pitchFamily="34" charset="0"/>
                        <a:ea typeface="Microsoft YaHei"/>
                        <a:cs typeface="Segoe UI" panose="020B0502040204020203" pitchFamily="34" charset="0"/>
                      </a:rPr>
                      <a:t>IBM Switchboard</a:t>
                    </a:r>
                  </a:p>
                </p:txBody>
              </p:sp>
              <p:sp>
                <p:nvSpPr>
                  <p:cNvPr id="65" name="TextBox 64">
                    <a:extLst>
                      <a:ext uri="{FF2B5EF4-FFF2-40B4-BE49-F238E27FC236}">
                        <a16:creationId xmlns:a16="http://schemas.microsoft.com/office/drawing/2014/main" id="{064C05D5-4F48-4515-A2DC-771A48701DFA}"/>
                      </a:ext>
                    </a:extLst>
                  </p:cNvPr>
                  <p:cNvSpPr txBox="1"/>
                  <p:nvPr/>
                </p:nvSpPr>
                <p:spPr>
                  <a:xfrm>
                    <a:off x="-4470975" y="3445499"/>
                    <a:ext cx="1107856" cy="665855"/>
                  </a:xfrm>
                  <a:prstGeom prst="rect">
                    <a:avLst/>
                  </a:prstGeom>
                  <a:noFill/>
                </p:spPr>
                <p:txBody>
                  <a:bodyPr wrap="square" lIns="179234" tIns="143387" rIns="179234" bIns="143387" rtlCol="0">
                    <a:spAutoFit/>
                  </a:bodyPr>
                  <a:lstStyle/>
                  <a:p>
                    <a:pPr marL="0" marR="0" lvl="0" indent="0" algn="r" defTabSz="1075252" rtl="0" eaLnBrk="1" fontAlgn="auto" latinLnBrk="0" hangingPunct="1">
                      <a:lnSpc>
                        <a:spcPct val="90000"/>
                      </a:lnSpc>
                      <a:spcBef>
                        <a:spcPts val="0"/>
                      </a:spcBef>
                      <a:spcAft>
                        <a:spcPts val="588"/>
                      </a:spcAft>
                      <a:buClrTx/>
                      <a:buSzTx/>
                      <a:buFontTx/>
                      <a:buNone/>
                      <a:tabLst/>
                      <a:defRPr/>
                    </a:pPr>
                    <a:r>
                      <a:rPr kumimoji="0" lang="en-US" sz="500" b="1" i="0" u="none" strike="noStrike" kern="1200" cap="none" spc="0" normalizeH="0" baseline="0" noProof="0">
                        <a:ln>
                          <a:noFill/>
                        </a:ln>
                        <a:gradFill>
                          <a:gsLst>
                            <a:gs pos="5439">
                              <a:srgbClr val="FFFFFF"/>
                            </a:gs>
                            <a:gs pos="100000">
                              <a:srgbClr val="FFFFFF"/>
                            </a:gs>
                          </a:gsLst>
                          <a:lin ang="5400000" scaled="0"/>
                        </a:gradFill>
                        <a:effectLst/>
                        <a:uLnTx/>
                        <a:uFillTx/>
                        <a:latin typeface="Segoe UI" panose="020B0502040204020203" pitchFamily="34" charset="0"/>
                        <a:ea typeface="Microsoft YaHei"/>
                        <a:cs typeface="Segoe UI" panose="020B0502040204020203" pitchFamily="34" charset="0"/>
                      </a:rPr>
                      <a:t>Broadcast speech</a:t>
                    </a:r>
                  </a:p>
                </p:txBody>
              </p:sp>
              <p:sp>
                <p:nvSpPr>
                  <p:cNvPr id="66" name="Oval 65">
                    <a:extLst>
                      <a:ext uri="{FF2B5EF4-FFF2-40B4-BE49-F238E27FC236}">
                        <a16:creationId xmlns:a16="http://schemas.microsoft.com/office/drawing/2014/main" id="{D87B8C52-A0D8-45EC-8F15-E051A3A3B287}"/>
                      </a:ext>
                    </a:extLst>
                  </p:cNvPr>
                  <p:cNvSpPr/>
                  <p:nvPr/>
                </p:nvSpPr>
                <p:spPr bwMode="auto">
                  <a:xfrm>
                    <a:off x="-1385847" y="4757601"/>
                    <a:ext cx="91440" cy="94206"/>
                  </a:xfrm>
                  <a:prstGeom prst="ellipse">
                    <a:avLst/>
                  </a:prstGeom>
                  <a:solidFill>
                    <a:schemeClr val="bg1"/>
                  </a:solidFill>
                  <a:ln w="63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0D43F64B-AF17-48EF-9C93-4EB35160B5B8}"/>
                      </a:ext>
                    </a:extLst>
                  </p:cNvPr>
                  <p:cNvSpPr/>
                  <p:nvPr/>
                </p:nvSpPr>
                <p:spPr bwMode="auto">
                  <a:xfrm>
                    <a:off x="-1372131" y="4772705"/>
                    <a:ext cx="64008" cy="64008"/>
                  </a:xfrm>
                  <a:prstGeom prst="ellipse">
                    <a:avLst/>
                  </a:prstGeom>
                  <a:solidFill>
                    <a:schemeClr val="accent1">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8" name="Group 67">
                    <a:extLst>
                      <a:ext uri="{FF2B5EF4-FFF2-40B4-BE49-F238E27FC236}">
                        <a16:creationId xmlns:a16="http://schemas.microsoft.com/office/drawing/2014/main" id="{CB622833-12F2-405B-AF99-A57C5A6C51C7}"/>
                      </a:ext>
                    </a:extLst>
                  </p:cNvPr>
                  <p:cNvGrpSpPr/>
                  <p:nvPr/>
                </p:nvGrpSpPr>
                <p:grpSpPr>
                  <a:xfrm>
                    <a:off x="-1811821" y="4943801"/>
                    <a:ext cx="872074" cy="187225"/>
                    <a:chOff x="9975718" y="3109333"/>
                    <a:chExt cx="1315753" cy="282477"/>
                  </a:xfrm>
                </p:grpSpPr>
                <p:pic>
                  <p:nvPicPr>
                    <p:cNvPr id="69" name="Picture 68">
                      <a:extLst>
                        <a:ext uri="{FF2B5EF4-FFF2-40B4-BE49-F238E27FC236}">
                          <a16:creationId xmlns:a16="http://schemas.microsoft.com/office/drawing/2014/main" id="{3C54AE9F-1394-49D0-8A06-28A6213F688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9975718" y="3109333"/>
                      <a:ext cx="282475" cy="282477"/>
                    </a:xfrm>
                    <a:prstGeom prst="rect">
                      <a:avLst/>
                    </a:prstGeom>
                  </p:spPr>
                </p:pic>
                <p:sp>
                  <p:nvSpPr>
                    <p:cNvPr id="70" name="Freeform 12">
                      <a:extLst>
                        <a:ext uri="{FF2B5EF4-FFF2-40B4-BE49-F238E27FC236}">
                          <a16:creationId xmlns:a16="http://schemas.microsoft.com/office/drawing/2014/main" id="{91BC76A2-60DD-4AAD-A07A-E3D2A51C361C}"/>
                        </a:ext>
                      </a:extLst>
                    </p:cNvPr>
                    <p:cNvSpPr>
                      <a:spLocks noEditPoints="1"/>
                    </p:cNvSpPr>
                    <p:nvPr/>
                  </p:nvSpPr>
                  <p:spPr bwMode="black">
                    <a:xfrm>
                      <a:off x="10340714" y="3153057"/>
                      <a:ext cx="950757" cy="186062"/>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1A1A1A"/>
                        </a:solidFill>
                        <a:effectLst/>
                        <a:uLnTx/>
                        <a:uFillTx/>
                        <a:latin typeface="Segoe UI"/>
                        <a:ea typeface="Microsoft YaHei"/>
                        <a:cs typeface="+mn-cs"/>
                      </a:endParaRPr>
                    </a:p>
                  </p:txBody>
                </p:sp>
              </p:grpSp>
            </p:grpSp>
            <p:grpSp>
              <p:nvGrpSpPr>
                <p:cNvPr id="71" name="Group 70">
                  <a:extLst>
                    <a:ext uri="{FF2B5EF4-FFF2-40B4-BE49-F238E27FC236}">
                      <a16:creationId xmlns:a16="http://schemas.microsoft.com/office/drawing/2014/main" id="{8BE9E86A-D134-4544-8857-115A1DF2FC6C}"/>
                    </a:ext>
                  </a:extLst>
                </p:cNvPr>
                <p:cNvGrpSpPr/>
                <p:nvPr/>
              </p:nvGrpSpPr>
              <p:grpSpPr>
                <a:xfrm>
                  <a:off x="-7356832" y="7984317"/>
                  <a:ext cx="3073385" cy="495738"/>
                  <a:chOff x="210989" y="5921118"/>
                  <a:chExt cx="3903149" cy="495738"/>
                </a:xfrm>
              </p:grpSpPr>
              <p:cxnSp>
                <p:nvCxnSpPr>
                  <p:cNvPr id="72" name="Straight Connector 71">
                    <a:extLst>
                      <a:ext uri="{FF2B5EF4-FFF2-40B4-BE49-F238E27FC236}">
                        <a16:creationId xmlns:a16="http://schemas.microsoft.com/office/drawing/2014/main" id="{FA091B09-1CA0-4D0A-9C7E-CB4645AEFFD3}"/>
                      </a:ext>
                    </a:extLst>
                  </p:cNvPr>
                  <p:cNvCxnSpPr>
                    <a:cxnSpLocks/>
                  </p:cNvCxnSpPr>
                  <p:nvPr/>
                </p:nvCxnSpPr>
                <p:spPr>
                  <a:xfrm>
                    <a:off x="632760" y="5925005"/>
                    <a:ext cx="3065763" cy="0"/>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DA3146E-3D86-4CC2-883F-92C2B35CF9D0}"/>
                      </a:ext>
                    </a:extLst>
                  </p:cNvPr>
                  <p:cNvCxnSpPr>
                    <a:cxnSpLocks/>
                  </p:cNvCxnSpPr>
                  <p:nvPr/>
                </p:nvCxnSpPr>
                <p:spPr>
                  <a:xfrm>
                    <a:off x="632760" y="5921121"/>
                    <a:ext cx="0" cy="163061"/>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3AA1FDF-940D-4E52-8EA4-10DC9A0D4A78}"/>
                      </a:ext>
                    </a:extLst>
                  </p:cNvPr>
                  <p:cNvCxnSpPr>
                    <a:cxnSpLocks/>
                  </p:cNvCxnSpPr>
                  <p:nvPr/>
                </p:nvCxnSpPr>
                <p:spPr>
                  <a:xfrm>
                    <a:off x="1397422" y="5921121"/>
                    <a:ext cx="0" cy="163061"/>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3B09ADE-DFBA-4E77-A83A-019A98D06824}"/>
                      </a:ext>
                    </a:extLst>
                  </p:cNvPr>
                  <p:cNvCxnSpPr>
                    <a:cxnSpLocks/>
                  </p:cNvCxnSpPr>
                  <p:nvPr/>
                </p:nvCxnSpPr>
                <p:spPr>
                  <a:xfrm>
                    <a:off x="2162084" y="5921121"/>
                    <a:ext cx="0" cy="163061"/>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F26F236-98F8-4D40-9B14-D65A01649B0A}"/>
                      </a:ext>
                    </a:extLst>
                  </p:cNvPr>
                  <p:cNvCxnSpPr>
                    <a:cxnSpLocks/>
                  </p:cNvCxnSpPr>
                  <p:nvPr/>
                </p:nvCxnSpPr>
                <p:spPr>
                  <a:xfrm>
                    <a:off x="2926747" y="5921121"/>
                    <a:ext cx="0" cy="163061"/>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9016A85-AB8A-4979-B07D-19B159C6ADFB}"/>
                      </a:ext>
                    </a:extLst>
                  </p:cNvPr>
                  <p:cNvCxnSpPr>
                    <a:cxnSpLocks/>
                  </p:cNvCxnSpPr>
                  <p:nvPr/>
                </p:nvCxnSpPr>
                <p:spPr>
                  <a:xfrm>
                    <a:off x="3691414" y="5921118"/>
                    <a:ext cx="0" cy="163061"/>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6127839-3A0C-495B-BA66-2354140442FB}"/>
                      </a:ext>
                    </a:extLst>
                  </p:cNvPr>
                  <p:cNvSpPr txBox="1"/>
                  <p:nvPr/>
                </p:nvSpPr>
                <p:spPr>
                  <a:xfrm>
                    <a:off x="210989" y="6000142"/>
                    <a:ext cx="847833" cy="416699"/>
                  </a:xfrm>
                  <a:prstGeom prst="rect">
                    <a:avLst/>
                  </a:prstGeom>
                  <a:noFill/>
                </p:spPr>
                <p:txBody>
                  <a:bodyPr wrap="square" lIns="179234" tIns="143387" rIns="179234" bIns="143387" rtlCol="0">
                    <a:spAutoFit/>
                  </a:bodyPr>
                  <a:lstStyle/>
                  <a:p>
                    <a:pPr marL="0" marR="0" lvl="0" indent="0" algn="ctr" defTabSz="1075252" rtl="0" eaLnBrk="1" fontAlgn="auto" latinLnBrk="0" hangingPunct="1">
                      <a:lnSpc>
                        <a:spcPct val="90000"/>
                      </a:lnSpc>
                      <a:spcBef>
                        <a:spcPts val="0"/>
                      </a:spcBef>
                      <a:spcAft>
                        <a:spcPts val="588"/>
                      </a:spcAft>
                      <a:buClrTx/>
                      <a:buSzTx/>
                      <a:buFontTx/>
                      <a:buNone/>
                      <a:tabLst/>
                      <a:defRPr/>
                    </a:pPr>
                    <a:r>
                      <a:rPr kumimoji="0" lang="en-US" sz="5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Semibold" panose="020B0702040204020203" pitchFamily="34" charset="0"/>
                        <a:ea typeface="Microsoft YaHei"/>
                        <a:cs typeface="Segoe UI Semibold" panose="020B0702040204020203" pitchFamily="34" charset="0"/>
                      </a:rPr>
                      <a:t>1993</a:t>
                    </a:r>
                  </a:p>
                </p:txBody>
              </p:sp>
              <p:sp>
                <p:nvSpPr>
                  <p:cNvPr id="79" name="TextBox 78">
                    <a:extLst>
                      <a:ext uri="{FF2B5EF4-FFF2-40B4-BE49-F238E27FC236}">
                        <a16:creationId xmlns:a16="http://schemas.microsoft.com/office/drawing/2014/main" id="{126CBD33-BD27-4FEA-8A3B-584C4D866978}"/>
                      </a:ext>
                    </a:extLst>
                  </p:cNvPr>
                  <p:cNvSpPr txBox="1"/>
                  <p:nvPr/>
                </p:nvSpPr>
                <p:spPr>
                  <a:xfrm>
                    <a:off x="3266305" y="6000146"/>
                    <a:ext cx="847833" cy="416699"/>
                  </a:xfrm>
                  <a:prstGeom prst="rect">
                    <a:avLst/>
                  </a:prstGeom>
                  <a:noFill/>
                </p:spPr>
                <p:txBody>
                  <a:bodyPr wrap="square" lIns="179234" tIns="143387" rIns="179234" bIns="143387" rtlCol="0">
                    <a:spAutoFit/>
                  </a:bodyPr>
                  <a:lstStyle/>
                  <a:p>
                    <a:pPr marL="0" marR="0" lvl="0" indent="0" algn="ctr" defTabSz="1075252" rtl="0" eaLnBrk="1" fontAlgn="auto" latinLnBrk="0" hangingPunct="1">
                      <a:lnSpc>
                        <a:spcPct val="90000"/>
                      </a:lnSpc>
                      <a:spcBef>
                        <a:spcPts val="0"/>
                      </a:spcBef>
                      <a:spcAft>
                        <a:spcPts val="588"/>
                      </a:spcAft>
                      <a:buClrTx/>
                      <a:buSzTx/>
                      <a:buFontTx/>
                      <a:buNone/>
                      <a:tabLst/>
                      <a:defRPr/>
                    </a:pPr>
                    <a:r>
                      <a:rPr kumimoji="0" lang="en-US" sz="5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Semibold" panose="020B0702040204020203" pitchFamily="34" charset="0"/>
                        <a:ea typeface="Microsoft YaHei"/>
                        <a:cs typeface="Segoe UI Semibold" panose="020B0702040204020203" pitchFamily="34" charset="0"/>
                      </a:rPr>
                      <a:t>2017</a:t>
                    </a:r>
                  </a:p>
                </p:txBody>
              </p:sp>
              <p:sp>
                <p:nvSpPr>
                  <p:cNvPr id="80" name="TextBox 79">
                    <a:extLst>
                      <a:ext uri="{FF2B5EF4-FFF2-40B4-BE49-F238E27FC236}">
                        <a16:creationId xmlns:a16="http://schemas.microsoft.com/office/drawing/2014/main" id="{627405C1-1AB3-4C15-A44F-1FEA1378AFC0}"/>
                      </a:ext>
                    </a:extLst>
                  </p:cNvPr>
                  <p:cNvSpPr txBox="1"/>
                  <p:nvPr/>
                </p:nvSpPr>
                <p:spPr>
                  <a:xfrm>
                    <a:off x="921244" y="6000151"/>
                    <a:ext cx="955703" cy="416699"/>
                  </a:xfrm>
                  <a:prstGeom prst="rect">
                    <a:avLst/>
                  </a:prstGeom>
                  <a:noFill/>
                </p:spPr>
                <p:txBody>
                  <a:bodyPr wrap="square" lIns="179234" tIns="143387" rIns="179234" bIns="143387" rtlCol="0">
                    <a:spAutoFit/>
                  </a:bodyPr>
                  <a:lstStyle/>
                  <a:p>
                    <a:pPr marL="0" marR="0" lvl="0" indent="0" algn="ctr" defTabSz="1075252" rtl="0" eaLnBrk="1" fontAlgn="auto" latinLnBrk="0" hangingPunct="1">
                      <a:lnSpc>
                        <a:spcPct val="90000"/>
                      </a:lnSpc>
                      <a:spcBef>
                        <a:spcPts val="0"/>
                      </a:spcBef>
                      <a:spcAft>
                        <a:spcPts val="588"/>
                      </a:spcAft>
                      <a:buClrTx/>
                      <a:buSzTx/>
                      <a:buFontTx/>
                      <a:buNone/>
                      <a:tabLst/>
                      <a:defRPr/>
                    </a:pPr>
                    <a:r>
                      <a:rPr kumimoji="0" lang="en-US" sz="5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Semibold" panose="020B0702040204020203" pitchFamily="34" charset="0"/>
                        <a:ea typeface="Microsoft YaHei"/>
                        <a:cs typeface="Segoe UI Semibold" panose="020B0702040204020203" pitchFamily="34" charset="0"/>
                      </a:rPr>
                      <a:t>2000</a:t>
                    </a:r>
                  </a:p>
                </p:txBody>
              </p:sp>
              <p:sp>
                <p:nvSpPr>
                  <p:cNvPr id="81" name="TextBox 80">
                    <a:extLst>
                      <a:ext uri="{FF2B5EF4-FFF2-40B4-BE49-F238E27FC236}">
                        <a16:creationId xmlns:a16="http://schemas.microsoft.com/office/drawing/2014/main" id="{2D2588F6-E406-43B3-9088-96EF82D1E705}"/>
                      </a:ext>
                    </a:extLst>
                  </p:cNvPr>
                  <p:cNvSpPr txBox="1"/>
                  <p:nvPr/>
                </p:nvSpPr>
                <p:spPr>
                  <a:xfrm>
                    <a:off x="1688448" y="6000154"/>
                    <a:ext cx="955703" cy="416699"/>
                  </a:xfrm>
                  <a:prstGeom prst="rect">
                    <a:avLst/>
                  </a:prstGeom>
                  <a:noFill/>
                </p:spPr>
                <p:txBody>
                  <a:bodyPr wrap="square" lIns="179234" tIns="143387" rIns="179234" bIns="143387" rtlCol="0">
                    <a:spAutoFit/>
                  </a:bodyPr>
                  <a:lstStyle/>
                  <a:p>
                    <a:pPr marL="0" marR="0" lvl="0" indent="0" algn="ctr" defTabSz="1075252" rtl="0" eaLnBrk="1" fontAlgn="auto" latinLnBrk="0" hangingPunct="1">
                      <a:lnSpc>
                        <a:spcPct val="90000"/>
                      </a:lnSpc>
                      <a:spcBef>
                        <a:spcPts val="0"/>
                      </a:spcBef>
                      <a:spcAft>
                        <a:spcPts val="588"/>
                      </a:spcAft>
                      <a:buClrTx/>
                      <a:buSzTx/>
                      <a:buFontTx/>
                      <a:buNone/>
                      <a:tabLst/>
                      <a:defRPr/>
                    </a:pPr>
                    <a:r>
                      <a:rPr kumimoji="0" lang="en-US" sz="5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Semibold" panose="020B0702040204020203" pitchFamily="34" charset="0"/>
                        <a:ea typeface="Microsoft YaHei"/>
                        <a:cs typeface="Segoe UI Semibold" panose="020B0702040204020203" pitchFamily="34" charset="0"/>
                      </a:rPr>
                      <a:t>2006</a:t>
                    </a:r>
                  </a:p>
                </p:txBody>
              </p:sp>
              <p:sp>
                <p:nvSpPr>
                  <p:cNvPr id="82" name="TextBox 81">
                    <a:extLst>
                      <a:ext uri="{FF2B5EF4-FFF2-40B4-BE49-F238E27FC236}">
                        <a16:creationId xmlns:a16="http://schemas.microsoft.com/office/drawing/2014/main" id="{2F71FE8C-B916-45DD-9C66-FB437162FC2A}"/>
                      </a:ext>
                    </a:extLst>
                  </p:cNvPr>
                  <p:cNvSpPr txBox="1"/>
                  <p:nvPr/>
                </p:nvSpPr>
                <p:spPr>
                  <a:xfrm>
                    <a:off x="2448180" y="6000157"/>
                    <a:ext cx="955703" cy="416699"/>
                  </a:xfrm>
                  <a:prstGeom prst="rect">
                    <a:avLst/>
                  </a:prstGeom>
                  <a:noFill/>
                </p:spPr>
                <p:txBody>
                  <a:bodyPr wrap="square" lIns="179234" tIns="143387" rIns="179234" bIns="143387" rtlCol="0">
                    <a:spAutoFit/>
                  </a:bodyPr>
                  <a:lstStyle/>
                  <a:p>
                    <a:pPr marL="0" marR="0" lvl="0" indent="0" algn="ctr" defTabSz="1075252" rtl="0" eaLnBrk="1" fontAlgn="auto" latinLnBrk="0" hangingPunct="1">
                      <a:lnSpc>
                        <a:spcPct val="90000"/>
                      </a:lnSpc>
                      <a:spcBef>
                        <a:spcPts val="0"/>
                      </a:spcBef>
                      <a:spcAft>
                        <a:spcPts val="588"/>
                      </a:spcAft>
                      <a:buClrTx/>
                      <a:buSzTx/>
                      <a:buFontTx/>
                      <a:buNone/>
                      <a:tabLst/>
                      <a:defRPr/>
                    </a:pPr>
                    <a:r>
                      <a:rPr kumimoji="0" lang="en-US" sz="5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Semibold" panose="020B0702040204020203" pitchFamily="34" charset="0"/>
                        <a:ea typeface="Microsoft YaHei"/>
                        <a:cs typeface="Segoe UI Semibold" panose="020B0702040204020203" pitchFamily="34" charset="0"/>
                      </a:rPr>
                      <a:t>2010</a:t>
                    </a:r>
                  </a:p>
                </p:txBody>
              </p:sp>
            </p:grpSp>
          </p:grpSp>
        </p:grpSp>
        <p:sp>
          <p:nvSpPr>
            <p:cNvPr id="10" name="Picture Placeholder 3">
              <a:extLst>
                <a:ext uri="{FF2B5EF4-FFF2-40B4-BE49-F238E27FC236}">
                  <a16:creationId xmlns:a16="http://schemas.microsoft.com/office/drawing/2014/main" id="{52F26A6E-EB0D-49B8-890B-83EC71F820C9}"/>
                </a:ext>
              </a:extLst>
            </p:cNvPr>
            <p:cNvSpPr txBox="1">
              <a:spLocks/>
            </p:cNvSpPr>
            <p:nvPr/>
          </p:nvSpPr>
          <p:spPr>
            <a:xfrm>
              <a:off x="3412545" y="2025650"/>
              <a:ext cx="2538414" cy="2538414"/>
            </a:xfrm>
            <a:prstGeom prst="rect">
              <a:avLst/>
            </a:prstGeom>
            <a:solidFill>
              <a:schemeClr val="tx1">
                <a:alpha val="63000"/>
              </a:schemeClr>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80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4" name="Rectangle 3">
              <a:extLst>
                <a:ext uri="{FF2B5EF4-FFF2-40B4-BE49-F238E27FC236}">
                  <a16:creationId xmlns:a16="http://schemas.microsoft.com/office/drawing/2014/main" id="{0F6AF89D-CBF6-4EA3-997F-873FA2CFE25E}"/>
                </a:ext>
              </a:extLst>
            </p:cNvPr>
            <p:cNvSpPr/>
            <p:nvPr/>
          </p:nvSpPr>
          <p:spPr>
            <a:xfrm>
              <a:off x="3412065" y="2657953"/>
              <a:ext cx="2538415" cy="1273810"/>
            </a:xfrm>
            <a:prstGeom prst="rect">
              <a:avLst/>
            </a:prstGeom>
          </p:spPr>
          <p:txBody>
            <a:bodyPr wrap="square" lIns="0" tIns="0" rIns="0" bIns="91427" anchor="ctr">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gradFill>
                    <a:gsLst>
                      <a:gs pos="6079">
                        <a:srgbClr val="FFFFFF"/>
                      </a:gs>
                      <a:gs pos="18000">
                        <a:srgbClr val="FFFFFF"/>
                      </a:gs>
                    </a:gsLst>
                    <a:lin ang="5400000" scaled="0"/>
                  </a:gradFill>
                  <a:effectLst/>
                  <a:uLnTx/>
                  <a:uFillTx/>
                  <a:latin typeface="Segoe UI"/>
                  <a:ea typeface="Microsoft YaHei"/>
                  <a:cs typeface="+mn-cs"/>
                </a:rPr>
                <a:t>5.</a:t>
              </a:r>
              <a:r>
                <a:rPr kumimoji="0" lang="en-US" sz="4000" b="1" i="0" u="none" strike="noStrike" kern="1200" cap="none" spc="100" normalizeH="0" baseline="0" noProof="0">
                  <a:ln>
                    <a:noFill/>
                  </a:ln>
                  <a:gradFill>
                    <a:gsLst>
                      <a:gs pos="6079">
                        <a:srgbClr val="FFFFFF"/>
                      </a:gs>
                      <a:gs pos="18000">
                        <a:srgbClr val="FFFFFF"/>
                      </a:gs>
                    </a:gsLst>
                    <a:lin ang="5400000" scaled="0"/>
                  </a:gradFill>
                  <a:effectLst/>
                  <a:uLnTx/>
                  <a:uFillTx/>
                  <a:latin typeface="Segoe UI"/>
                  <a:ea typeface="Microsoft YaHei"/>
                  <a:cs typeface="+mn-cs"/>
                </a:rPr>
                <a:t>1</a:t>
              </a:r>
              <a:r>
                <a:rPr kumimoji="0" lang="en-US" sz="20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icrosoft YaHei"/>
                  <a:cs typeface="+mn-cs"/>
                </a:rPr>
                <a:t>%</a:t>
              </a:r>
            </a:p>
            <a:p>
              <a:pPr marL="0" marR="0" lvl="0" indent="0" algn="ctr" defTabSz="914192" rtl="0" eaLnBrk="1" fontAlgn="auto" latinLnBrk="0" hangingPunct="1">
                <a:lnSpc>
                  <a:spcPct val="100000"/>
                </a:lnSpc>
                <a:spcBef>
                  <a:spcPts val="400"/>
                </a:spcBef>
                <a:spcAft>
                  <a:spcPts val="0"/>
                </a:spcAft>
                <a:buClrTx/>
                <a:buSzTx/>
                <a:buFontTx/>
                <a:buNone/>
                <a:tabLst/>
                <a:defRPr/>
              </a:pPr>
              <a: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icrosoft YaHei"/>
                  <a:cs typeface="+mn-cs"/>
                </a:rPr>
                <a:t>Switchboard speech </a:t>
              </a:r>
              <a:b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icrosoft YaHei"/>
                  <a:cs typeface="+mn-cs"/>
                </a:rPr>
              </a:br>
              <a: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icrosoft YaHei"/>
                  <a:cs typeface="+mn-cs"/>
                </a:rPr>
                <a:t>recognition test</a:t>
              </a:r>
            </a:p>
          </p:txBody>
        </p:sp>
      </p:grpSp>
      <p:grpSp>
        <p:nvGrpSpPr>
          <p:cNvPr id="9" name="Group 8">
            <a:extLst>
              <a:ext uri="{FF2B5EF4-FFF2-40B4-BE49-F238E27FC236}">
                <a16:creationId xmlns:a16="http://schemas.microsoft.com/office/drawing/2014/main" id="{20190836-CDD4-497D-B944-A5164E3C4744}"/>
              </a:ext>
            </a:extLst>
          </p:cNvPr>
          <p:cNvGrpSpPr/>
          <p:nvPr/>
        </p:nvGrpSpPr>
        <p:grpSpPr>
          <a:xfrm>
            <a:off x="584981" y="2424568"/>
            <a:ext cx="2541671" cy="2541671"/>
            <a:chOff x="584199" y="2022032"/>
            <a:chExt cx="2542032" cy="2542032"/>
          </a:xfrm>
        </p:grpSpPr>
        <p:pic>
          <p:nvPicPr>
            <p:cNvPr id="22" name="Picture Placeholder 5">
              <a:extLst>
                <a:ext uri="{FF2B5EF4-FFF2-40B4-BE49-F238E27FC236}">
                  <a16:creationId xmlns:a16="http://schemas.microsoft.com/office/drawing/2014/main" id="{ACC9F148-7191-4D1F-BFD7-F1F346746F11}"/>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84199" y="2022032"/>
              <a:ext cx="2542032" cy="2542032"/>
            </a:xfrm>
            <a:prstGeom prst="rect">
              <a:avLst/>
            </a:prstGeom>
          </p:spPr>
        </p:pic>
        <p:sp>
          <p:nvSpPr>
            <p:cNvPr id="8" name="Picture Placeholder 3">
              <a:extLst>
                <a:ext uri="{FF2B5EF4-FFF2-40B4-BE49-F238E27FC236}">
                  <a16:creationId xmlns:a16="http://schemas.microsoft.com/office/drawing/2014/main" id="{552EF1FF-2914-4302-A272-AF8247F91D5D}"/>
                </a:ext>
              </a:extLst>
            </p:cNvPr>
            <p:cNvSpPr txBox="1">
              <a:spLocks/>
            </p:cNvSpPr>
            <p:nvPr/>
          </p:nvSpPr>
          <p:spPr>
            <a:xfrm>
              <a:off x="584199" y="2025650"/>
              <a:ext cx="2538414" cy="2538414"/>
            </a:xfrm>
            <a:prstGeom prst="rect">
              <a:avLst/>
            </a:prstGeom>
            <a:solidFill>
              <a:schemeClr val="tx1">
                <a:alpha val="63000"/>
              </a:schemeClr>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80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39DC33C9-7FAF-4912-9C46-484D2C6E1539}"/>
                </a:ext>
              </a:extLst>
            </p:cNvPr>
            <p:cNvSpPr/>
            <p:nvPr/>
          </p:nvSpPr>
          <p:spPr>
            <a:xfrm>
              <a:off x="584199" y="2657953"/>
              <a:ext cx="2538414" cy="1273810"/>
            </a:xfrm>
            <a:prstGeom prst="rect">
              <a:avLst/>
            </a:prstGeom>
          </p:spPr>
          <p:txBody>
            <a:bodyPr wrap="square" lIns="0" tIns="0" rIns="0" bIns="91427" anchor="ctr">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gradFill>
                    <a:gsLst>
                      <a:gs pos="6079">
                        <a:srgbClr val="FFFFFF"/>
                      </a:gs>
                      <a:gs pos="18000">
                        <a:srgbClr val="FFFFFF"/>
                      </a:gs>
                    </a:gsLst>
                    <a:lin ang="5400000" scaled="0"/>
                  </a:gradFill>
                  <a:effectLst/>
                  <a:uLnTx/>
                  <a:uFillTx/>
                  <a:latin typeface="Segoe UI"/>
                  <a:ea typeface="Microsoft YaHei"/>
                  <a:cs typeface="+mn-cs"/>
                </a:rPr>
                <a:t>9</a:t>
              </a:r>
              <a:r>
                <a:rPr kumimoji="0" lang="en-US" sz="4000" b="1" i="0" u="none" strike="noStrike" kern="1200" cap="none" spc="100" normalizeH="0" baseline="0" noProof="0">
                  <a:ln>
                    <a:noFill/>
                  </a:ln>
                  <a:gradFill>
                    <a:gsLst>
                      <a:gs pos="6079">
                        <a:srgbClr val="FFFFFF"/>
                      </a:gs>
                      <a:gs pos="18000">
                        <a:srgbClr val="FFFFFF"/>
                      </a:gs>
                    </a:gsLst>
                    <a:lin ang="5400000" scaled="0"/>
                  </a:gradFill>
                  <a:effectLst/>
                  <a:uLnTx/>
                  <a:uFillTx/>
                  <a:latin typeface="Segoe UI"/>
                  <a:ea typeface="Microsoft YaHei"/>
                  <a:cs typeface="+mn-cs"/>
                </a:rPr>
                <a:t>6</a:t>
              </a:r>
              <a:r>
                <a:rPr kumimoji="0" lang="en-US" sz="20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icrosoft YaHei"/>
                  <a:cs typeface="+mn-cs"/>
                </a:rPr>
                <a:t>%</a:t>
              </a:r>
            </a:p>
            <a:p>
              <a:pPr marL="0" marR="0" lvl="0" indent="0" algn="ctr" defTabSz="914192" rtl="0" eaLnBrk="1" fontAlgn="auto" latinLnBrk="0" hangingPunct="1">
                <a:lnSpc>
                  <a:spcPct val="100000"/>
                </a:lnSpc>
                <a:spcBef>
                  <a:spcPts val="400"/>
                </a:spcBef>
                <a:spcAft>
                  <a:spcPts val="0"/>
                </a:spcAft>
                <a:buClrTx/>
                <a:buSzTx/>
                <a:buFontTx/>
                <a:buNone/>
                <a:tabLst/>
                <a:defRPr/>
              </a:pPr>
              <a: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icrosoft YaHei"/>
                  <a:cs typeface="+mn-cs"/>
                </a:rPr>
                <a:t>RESNET vision test </a:t>
              </a:r>
              <a:b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icrosoft YaHei"/>
                  <a:cs typeface="+mn-cs"/>
                </a:rPr>
              </a:br>
              <a: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icrosoft YaHei"/>
                  <a:cs typeface="+mn-cs"/>
                </a:rPr>
                <a:t>152 layers</a:t>
              </a:r>
            </a:p>
          </p:txBody>
        </p:sp>
      </p:grpSp>
      <p:grpSp>
        <p:nvGrpSpPr>
          <p:cNvPr id="13" name="Group 12">
            <a:extLst>
              <a:ext uri="{FF2B5EF4-FFF2-40B4-BE49-F238E27FC236}">
                <a16:creationId xmlns:a16="http://schemas.microsoft.com/office/drawing/2014/main" id="{D9901031-F14B-4E3F-8D13-76EC4D8A6D62}"/>
              </a:ext>
            </a:extLst>
          </p:cNvPr>
          <p:cNvGrpSpPr/>
          <p:nvPr/>
        </p:nvGrpSpPr>
        <p:grpSpPr>
          <a:xfrm>
            <a:off x="9019642" y="2424567"/>
            <a:ext cx="2541671" cy="2541671"/>
            <a:chOff x="6237273" y="2022032"/>
            <a:chExt cx="2542032" cy="2542032"/>
          </a:xfrm>
        </p:grpSpPr>
        <p:pic>
          <p:nvPicPr>
            <p:cNvPr id="23" name="Picture 22" descr="A picture containing wall, clock, object&#10;&#10;Description generated with high confidence">
              <a:extLst>
                <a:ext uri="{FF2B5EF4-FFF2-40B4-BE49-F238E27FC236}">
                  <a16:creationId xmlns:a16="http://schemas.microsoft.com/office/drawing/2014/main" id="{D2589209-BBB1-42F1-A28A-5A9C29484765}"/>
                </a:ext>
              </a:extLst>
            </p:cNvPr>
            <p:cNvPicPr>
              <a:picLocks noChangeAspect="1"/>
            </p:cNvPicPr>
            <p:nvPr/>
          </p:nvPicPr>
          <p:blipFill rotWithShape="1">
            <a:blip r:embed="rId6"/>
            <a:srcRect l="22059" r="22059"/>
            <a:stretch/>
          </p:blipFill>
          <p:spPr>
            <a:xfrm>
              <a:off x="6237273" y="2022032"/>
              <a:ext cx="2542032" cy="2542032"/>
            </a:xfrm>
            <a:prstGeom prst="rect">
              <a:avLst/>
            </a:prstGeom>
          </p:spPr>
        </p:pic>
        <p:sp>
          <p:nvSpPr>
            <p:cNvPr id="12" name="Picture Placeholder 3">
              <a:extLst>
                <a:ext uri="{FF2B5EF4-FFF2-40B4-BE49-F238E27FC236}">
                  <a16:creationId xmlns:a16="http://schemas.microsoft.com/office/drawing/2014/main" id="{A80D757E-63A5-48BD-ADBF-1228B9B2794E}"/>
                </a:ext>
              </a:extLst>
            </p:cNvPr>
            <p:cNvSpPr txBox="1">
              <a:spLocks/>
            </p:cNvSpPr>
            <p:nvPr/>
          </p:nvSpPr>
          <p:spPr>
            <a:xfrm>
              <a:off x="6240891" y="2025650"/>
              <a:ext cx="2538414" cy="2538414"/>
            </a:xfrm>
            <a:prstGeom prst="rect">
              <a:avLst/>
            </a:prstGeom>
            <a:solidFill>
              <a:schemeClr val="tx1">
                <a:alpha val="63000"/>
              </a:schemeClr>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80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6" name="Rectangle 5">
              <a:extLst>
                <a:ext uri="{FF2B5EF4-FFF2-40B4-BE49-F238E27FC236}">
                  <a16:creationId xmlns:a16="http://schemas.microsoft.com/office/drawing/2014/main" id="{3B2BF234-359F-4D5F-86D6-01F7A3A24A9F}"/>
                </a:ext>
              </a:extLst>
            </p:cNvPr>
            <p:cNvSpPr/>
            <p:nvPr/>
          </p:nvSpPr>
          <p:spPr>
            <a:xfrm>
              <a:off x="6239932" y="2657953"/>
              <a:ext cx="2538415" cy="1273810"/>
            </a:xfrm>
            <a:prstGeom prst="rect">
              <a:avLst/>
            </a:prstGeom>
          </p:spPr>
          <p:txBody>
            <a:bodyPr wrap="square" lIns="0" tIns="0" rIns="0" bIns="91427" anchor="ctr">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gradFill>
                    <a:gsLst>
                      <a:gs pos="6079">
                        <a:srgbClr val="FFFFFF"/>
                      </a:gs>
                      <a:gs pos="18000">
                        <a:srgbClr val="FFFFFF"/>
                      </a:gs>
                    </a:gsLst>
                    <a:lin ang="5400000" scaled="0"/>
                  </a:gradFill>
                  <a:effectLst/>
                  <a:uLnTx/>
                  <a:uFillTx/>
                  <a:latin typeface="Segoe UI"/>
                  <a:ea typeface="Microsoft YaHei"/>
                  <a:cs typeface="+mn-cs"/>
                </a:rPr>
                <a:t>88.</a:t>
              </a:r>
              <a:r>
                <a:rPr kumimoji="0" lang="en-US" sz="4000" b="1" i="0" u="none" strike="noStrike" kern="1200" cap="none" spc="100" normalizeH="0" baseline="0" noProof="0">
                  <a:ln>
                    <a:noFill/>
                  </a:ln>
                  <a:gradFill>
                    <a:gsLst>
                      <a:gs pos="6079">
                        <a:srgbClr val="FFFFFF"/>
                      </a:gs>
                      <a:gs pos="18000">
                        <a:srgbClr val="FFFFFF"/>
                      </a:gs>
                    </a:gsLst>
                    <a:lin ang="5400000" scaled="0"/>
                  </a:gradFill>
                  <a:effectLst/>
                  <a:uLnTx/>
                  <a:uFillTx/>
                  <a:latin typeface="Segoe UI"/>
                  <a:ea typeface="Microsoft YaHei"/>
                  <a:cs typeface="+mn-cs"/>
                </a:rPr>
                <a:t>5</a:t>
              </a:r>
              <a:r>
                <a:rPr kumimoji="0" lang="en-US" sz="20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icrosoft YaHei"/>
                  <a:cs typeface="+mn-cs"/>
                </a:rPr>
                <a:t>%</a:t>
              </a:r>
            </a:p>
            <a:p>
              <a:pPr marL="0" marR="0" lvl="0" indent="0" algn="ctr" defTabSz="914192" rtl="0" eaLnBrk="1" fontAlgn="auto" latinLnBrk="0" hangingPunct="1">
                <a:lnSpc>
                  <a:spcPct val="100000"/>
                </a:lnSpc>
                <a:spcBef>
                  <a:spcPts val="400"/>
                </a:spcBef>
                <a:spcAft>
                  <a:spcPts val="0"/>
                </a:spcAft>
                <a:buClrTx/>
                <a:buSzTx/>
                <a:buFontTx/>
                <a:buNone/>
                <a:tabLst/>
                <a:defRPr/>
              </a:pPr>
              <a: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icrosoft YaHei"/>
                  <a:cs typeface="+mn-cs"/>
                </a:rPr>
                <a:t>SQuAD reading </a:t>
              </a:r>
              <a:b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icrosoft YaHei"/>
                  <a:cs typeface="+mn-cs"/>
                </a:rPr>
              </a:br>
              <a: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icrosoft YaHei"/>
                  <a:cs typeface="+mn-cs"/>
                </a:rPr>
                <a:t>comprehension test</a:t>
              </a:r>
            </a:p>
          </p:txBody>
        </p:sp>
      </p:grpSp>
      <p:grpSp>
        <p:nvGrpSpPr>
          <p:cNvPr id="14" name="Group 13">
            <a:extLst>
              <a:ext uri="{FF2B5EF4-FFF2-40B4-BE49-F238E27FC236}">
                <a16:creationId xmlns:a16="http://schemas.microsoft.com/office/drawing/2014/main" id="{77CC342A-C13E-44B4-99F4-06DA3618A4EC}"/>
              </a:ext>
            </a:extLst>
          </p:cNvPr>
          <p:cNvGrpSpPr/>
          <p:nvPr/>
        </p:nvGrpSpPr>
        <p:grpSpPr>
          <a:xfrm>
            <a:off x="6195336" y="2420249"/>
            <a:ext cx="2543866" cy="2545991"/>
            <a:chOff x="9065160" y="2017712"/>
            <a:chExt cx="2544227" cy="2546352"/>
          </a:xfrm>
        </p:grpSpPr>
        <p:pic>
          <p:nvPicPr>
            <p:cNvPr id="21" name="Picture 20">
              <a:extLst>
                <a:ext uri="{FF2B5EF4-FFF2-40B4-BE49-F238E27FC236}">
                  <a16:creationId xmlns:a16="http://schemas.microsoft.com/office/drawing/2014/main" id="{3346C6DB-95F8-4D99-94CE-0DEE08F3155D}"/>
                </a:ext>
              </a:extLst>
            </p:cNvPr>
            <p:cNvPicPr>
              <a:picLocks noChangeAspect="1"/>
            </p:cNvPicPr>
            <p:nvPr/>
          </p:nvPicPr>
          <p:blipFill rotWithShape="1">
            <a:blip r:embed="rId7"/>
            <a:srcRect l="42859" t="37254" r="21910" b="14172"/>
            <a:stretch/>
          </p:blipFill>
          <p:spPr>
            <a:xfrm>
              <a:off x="9065160" y="2017712"/>
              <a:ext cx="2542489" cy="2546351"/>
            </a:xfrm>
            <a:prstGeom prst="rect">
              <a:avLst/>
            </a:prstGeom>
          </p:spPr>
        </p:pic>
        <p:sp>
          <p:nvSpPr>
            <p:cNvPr id="86" name="Picture Placeholder 3">
              <a:extLst>
                <a:ext uri="{FF2B5EF4-FFF2-40B4-BE49-F238E27FC236}">
                  <a16:creationId xmlns:a16="http://schemas.microsoft.com/office/drawing/2014/main" id="{E213A3DE-8923-416A-AFE4-8F792724DEE4}"/>
                </a:ext>
              </a:extLst>
            </p:cNvPr>
            <p:cNvSpPr txBox="1">
              <a:spLocks/>
            </p:cNvSpPr>
            <p:nvPr/>
          </p:nvSpPr>
          <p:spPr>
            <a:xfrm>
              <a:off x="9069235" y="2025650"/>
              <a:ext cx="2538414" cy="2538414"/>
            </a:xfrm>
            <a:prstGeom prst="rect">
              <a:avLst/>
            </a:prstGeom>
            <a:solidFill>
              <a:schemeClr val="tx1">
                <a:alpha val="63000"/>
              </a:schemeClr>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80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7" name="Rectangle 6">
              <a:extLst>
                <a:ext uri="{FF2B5EF4-FFF2-40B4-BE49-F238E27FC236}">
                  <a16:creationId xmlns:a16="http://schemas.microsoft.com/office/drawing/2014/main" id="{AC3A481D-920B-4348-BE14-B850696F904D}"/>
                </a:ext>
              </a:extLst>
            </p:cNvPr>
            <p:cNvSpPr/>
            <p:nvPr/>
          </p:nvSpPr>
          <p:spPr>
            <a:xfrm>
              <a:off x="9067798" y="2657953"/>
              <a:ext cx="2541589" cy="1273810"/>
            </a:xfrm>
            <a:prstGeom prst="rect">
              <a:avLst/>
            </a:prstGeom>
          </p:spPr>
          <p:txBody>
            <a:bodyPr wrap="square" lIns="0" tIns="0" rIns="0" bIns="91427" anchor="ctr">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gradFill>
                    <a:gsLst>
                      <a:gs pos="6079">
                        <a:srgbClr val="FFFFFF"/>
                      </a:gs>
                      <a:gs pos="18000">
                        <a:srgbClr val="FFFFFF"/>
                      </a:gs>
                    </a:gsLst>
                    <a:lin ang="5400000" scaled="0"/>
                  </a:gradFill>
                  <a:effectLst/>
                  <a:uLnTx/>
                  <a:uFillTx/>
                  <a:latin typeface="Segoe UI"/>
                  <a:ea typeface="Microsoft YaHei"/>
                  <a:cs typeface="+mn-cs"/>
                </a:rPr>
                <a:t>69.</a:t>
              </a:r>
              <a:r>
                <a:rPr kumimoji="0" lang="en-US" sz="4000" b="1" i="0" u="none" strike="noStrike" kern="1200" cap="none" spc="100" normalizeH="0" baseline="0" noProof="0">
                  <a:ln>
                    <a:noFill/>
                  </a:ln>
                  <a:gradFill>
                    <a:gsLst>
                      <a:gs pos="6079">
                        <a:srgbClr val="FFFFFF"/>
                      </a:gs>
                      <a:gs pos="18000">
                        <a:srgbClr val="FFFFFF"/>
                      </a:gs>
                    </a:gsLst>
                    <a:lin ang="5400000" scaled="0"/>
                  </a:gradFill>
                  <a:effectLst/>
                  <a:uLnTx/>
                  <a:uFillTx/>
                  <a:latin typeface="Segoe UI"/>
                  <a:ea typeface="Microsoft YaHei"/>
                  <a:cs typeface="+mn-cs"/>
                </a:rPr>
                <a:t>9</a:t>
              </a:r>
              <a:r>
                <a:rPr kumimoji="0" lang="en-US" sz="20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icrosoft YaHei"/>
                  <a:cs typeface="+mn-cs"/>
                </a:rPr>
                <a:t>%</a:t>
              </a:r>
            </a:p>
            <a:p>
              <a:pPr marL="0" marR="0" lvl="0" indent="0" algn="ctr" defTabSz="914192" rtl="0" eaLnBrk="1" fontAlgn="auto" latinLnBrk="0" hangingPunct="1">
                <a:lnSpc>
                  <a:spcPct val="100000"/>
                </a:lnSpc>
                <a:spcBef>
                  <a:spcPts val="400"/>
                </a:spcBef>
                <a:spcAft>
                  <a:spcPts val="0"/>
                </a:spcAft>
                <a:buClrTx/>
                <a:buSzTx/>
                <a:buFontTx/>
                <a:buNone/>
                <a:tabLst/>
                <a:defRPr/>
              </a:pPr>
              <a:r>
                <a:rPr kumimoji="0" lang="en-US" alt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icrosoft YaHei"/>
                  <a:cs typeface="+mn-cs"/>
                </a:rPr>
                <a:t>MT </a:t>
              </a:r>
              <a:br>
                <a:rPr kumimoji="0" lang="en-US" alt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icrosoft YaHei"/>
                  <a:cs typeface="+mn-cs"/>
                </a:rPr>
              </a:br>
              <a:r>
                <a:rPr kumimoji="0" lang="en-US" alt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icrosoft YaHei"/>
                  <a:cs typeface="+mn-cs"/>
                </a:rPr>
                <a:t>research system</a:t>
              </a:r>
            </a:p>
          </p:txBody>
        </p:sp>
      </p:grpSp>
      <p:sp>
        <p:nvSpPr>
          <p:cNvPr id="83" name="Title 3">
            <a:extLst>
              <a:ext uri="{FF2B5EF4-FFF2-40B4-BE49-F238E27FC236}">
                <a16:creationId xmlns:a16="http://schemas.microsoft.com/office/drawing/2014/main" id="{FEFBC5C9-EFFC-497C-A6F6-40044501EE44}"/>
              </a:ext>
            </a:extLst>
          </p:cNvPr>
          <p:cNvSpPr txBox="1">
            <a:spLocks/>
          </p:cNvSpPr>
          <p:nvPr/>
        </p:nvSpPr>
        <p:spPr bwMode="auto">
          <a:xfrm>
            <a:off x="580906" y="5238033"/>
            <a:ext cx="2542129" cy="795089"/>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15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Light" panose="020B0502040204020203" pitchFamily="34" charset="0"/>
                <a:ea typeface="+mn-ea"/>
                <a:cs typeface="Segoe UI Light" panose="020B0502040204020203" pitchFamily="34" charset="0"/>
              </a:rPr>
              <a:t>2016</a:t>
            </a:r>
          </a:p>
          <a:p>
            <a:pPr marL="0" marR="0" lvl="0" indent="0" algn="l" defTabSz="932563" rtl="0" eaLnBrk="1" fontAlgn="auto" latinLnBrk="0" hangingPunct="1">
              <a:lnSpc>
                <a:spcPct val="100000"/>
              </a:lnSpc>
              <a:spcBef>
                <a:spcPts val="800"/>
              </a:spcBef>
              <a:spcAft>
                <a:spcPts val="588"/>
              </a:spcAft>
              <a:buClrTx/>
              <a:buSzTx/>
              <a:buFontTx/>
              <a:buNone/>
              <a:tabLst/>
              <a:defRPr/>
            </a:pPr>
            <a:r>
              <a:rPr kumimoji="0" lang="en-US" sz="15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Object recognition </a:t>
            </a:r>
            <a:br>
              <a:rPr kumimoji="0" lang="en-US" sz="15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15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Human parity</a:t>
            </a:r>
          </a:p>
        </p:txBody>
      </p:sp>
      <p:sp>
        <p:nvSpPr>
          <p:cNvPr id="88" name="Title 3">
            <a:extLst>
              <a:ext uri="{FF2B5EF4-FFF2-40B4-BE49-F238E27FC236}">
                <a16:creationId xmlns:a16="http://schemas.microsoft.com/office/drawing/2014/main" id="{41C2BA86-8259-4213-84EE-22B2D433BE68}"/>
              </a:ext>
            </a:extLst>
          </p:cNvPr>
          <p:cNvSpPr txBox="1">
            <a:spLocks/>
          </p:cNvSpPr>
          <p:nvPr/>
        </p:nvSpPr>
        <p:spPr bwMode="auto">
          <a:xfrm>
            <a:off x="3408851" y="5238033"/>
            <a:ext cx="2542129" cy="795089"/>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15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Light" panose="020B0502040204020203" pitchFamily="34" charset="0"/>
                <a:ea typeface="+mn-ea"/>
                <a:cs typeface="Segoe UI Light" panose="020B0502040204020203" pitchFamily="34" charset="0"/>
              </a:rPr>
              <a:t>2017</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15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Speech recognition</a:t>
            </a:r>
            <a:br>
              <a:rPr kumimoji="0" lang="en-US" sz="15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15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Human parity</a:t>
            </a:r>
          </a:p>
        </p:txBody>
      </p:sp>
      <p:sp>
        <p:nvSpPr>
          <p:cNvPr id="89" name="Title 3">
            <a:extLst>
              <a:ext uri="{FF2B5EF4-FFF2-40B4-BE49-F238E27FC236}">
                <a16:creationId xmlns:a16="http://schemas.microsoft.com/office/drawing/2014/main" id="{5F636AAF-BC26-48AD-B941-4D3D40B20F7B}"/>
              </a:ext>
            </a:extLst>
          </p:cNvPr>
          <p:cNvSpPr txBox="1">
            <a:spLocks/>
          </p:cNvSpPr>
          <p:nvPr/>
        </p:nvSpPr>
        <p:spPr bwMode="auto">
          <a:xfrm>
            <a:off x="9019184" y="5238031"/>
            <a:ext cx="2659156" cy="795089"/>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15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Light" panose="020B0502040204020203" pitchFamily="34" charset="0"/>
                <a:ea typeface="+mn-ea"/>
                <a:cs typeface="Segoe UI Light" panose="020B0502040204020203" pitchFamily="34" charset="0"/>
              </a:rPr>
              <a:t>January 2018</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15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Machine reading comprehension</a:t>
            </a:r>
            <a:br>
              <a:rPr kumimoji="0" lang="en-US" sz="15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15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Human parity </a:t>
            </a:r>
          </a:p>
        </p:txBody>
      </p:sp>
      <p:sp>
        <p:nvSpPr>
          <p:cNvPr id="90" name="Title 3">
            <a:extLst>
              <a:ext uri="{FF2B5EF4-FFF2-40B4-BE49-F238E27FC236}">
                <a16:creationId xmlns:a16="http://schemas.microsoft.com/office/drawing/2014/main" id="{9141F492-6725-47D4-A423-4702DD2AEBD4}"/>
              </a:ext>
            </a:extLst>
          </p:cNvPr>
          <p:cNvSpPr txBox="1">
            <a:spLocks/>
          </p:cNvSpPr>
          <p:nvPr/>
        </p:nvSpPr>
        <p:spPr bwMode="auto">
          <a:xfrm>
            <a:off x="6195337" y="5238033"/>
            <a:ext cx="2542129" cy="795089"/>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15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Light" panose="020B0502040204020203" pitchFamily="34" charset="0"/>
                <a:ea typeface="+mn-ea"/>
                <a:cs typeface="Segoe UI Light" panose="020B0502040204020203" pitchFamily="34" charset="0"/>
              </a:rPr>
              <a:t>March 2018</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15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Machine translation</a:t>
            </a:r>
            <a:br>
              <a:rPr kumimoji="0" lang="en-US" sz="15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15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Human parity</a:t>
            </a:r>
          </a:p>
        </p:txBody>
      </p:sp>
      <p:sp>
        <p:nvSpPr>
          <p:cNvPr id="87" name="Title 2">
            <a:extLst>
              <a:ext uri="{FF2B5EF4-FFF2-40B4-BE49-F238E27FC236}">
                <a16:creationId xmlns:a16="http://schemas.microsoft.com/office/drawing/2014/main" id="{4E0433E6-41B0-4355-9594-1C76BCD215B5}"/>
              </a:ext>
            </a:extLst>
          </p:cNvPr>
          <p:cNvSpPr txBox="1">
            <a:spLocks/>
          </p:cNvSpPr>
          <p:nvPr/>
        </p:nvSpPr>
        <p:spPr>
          <a:xfrm>
            <a:off x="511481" y="262008"/>
            <a:ext cx="11016957"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lang="zh-CN" altLang="en-US" dirty="0">
                <a:solidFill>
                  <a:srgbClr val="1A1A1A"/>
                </a:solidFill>
                <a:latin typeface="Segoe UI"/>
              </a:rPr>
              <a:t>微軟人工智能爆點</a:t>
            </a:r>
            <a:endParaRPr kumimoji="0" lang="en-US" altLang="zh-CN" sz="3600" b="1" i="0" u="none" strike="noStrike" kern="1200" cap="none" spc="-50" normalizeH="0" baseline="0" noProof="0" dirty="0">
              <a:ln w="3175">
                <a:noFill/>
              </a:ln>
              <a:solidFill>
                <a:srgbClr val="1A1A1A"/>
              </a:solidFill>
              <a:effectLst/>
              <a:uLnTx/>
              <a:uFillTx/>
              <a:latin typeface="Segoe UI"/>
              <a:ea typeface="+mn-ea"/>
              <a:cs typeface="Segoe UI" pitchFamily="34" charset="0"/>
            </a:endParaRPr>
          </a:p>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1A1A1A"/>
                </a:solidFill>
                <a:effectLst/>
                <a:uLnTx/>
                <a:uFillTx/>
                <a:latin typeface="Segoe UI"/>
                <a:ea typeface="+mn-ea"/>
                <a:cs typeface="Segoe UI" pitchFamily="34" charset="0"/>
              </a:rPr>
              <a:t>Microsoft AI breakthroughs</a:t>
            </a:r>
          </a:p>
        </p:txBody>
      </p:sp>
      <p:sp>
        <p:nvSpPr>
          <p:cNvPr id="91" name="Rectangle 90">
            <a:extLst>
              <a:ext uri="{FF2B5EF4-FFF2-40B4-BE49-F238E27FC236}">
                <a16:creationId xmlns:a16="http://schemas.microsoft.com/office/drawing/2014/main" id="{3C3CF560-D17E-462D-9FFD-D465CED0CD39}"/>
              </a:ext>
            </a:extLst>
          </p:cNvPr>
          <p:cNvSpPr/>
          <p:nvPr/>
        </p:nvSpPr>
        <p:spPr>
          <a:xfrm>
            <a:off x="1256374" y="1655311"/>
            <a:ext cx="1156850" cy="707886"/>
          </a:xfrm>
          <a:prstGeom prst="rect">
            <a:avLst/>
          </a:prstGeom>
          <a:solidFill>
            <a:schemeClr val="bg1"/>
          </a:solidFill>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70C0"/>
                </a:solidFill>
                <a:effectLst/>
                <a:uLnTx/>
                <a:uFillTx/>
                <a:latin typeface="Segoe UI"/>
                <a:ea typeface="Microsoft YaHei"/>
                <a:cs typeface="+mn-cs"/>
              </a:rPr>
              <a:t>視覺</a:t>
            </a:r>
            <a:endParaRPr kumimoji="0" lang="en-US" sz="2000" b="0" i="0" u="none" strike="noStrike" kern="1200" cap="none" spc="0" normalizeH="0" baseline="0" noProof="0" dirty="0">
              <a:ln>
                <a:noFill/>
              </a:ln>
              <a:solidFill>
                <a:srgbClr val="0070C0"/>
              </a:solidFill>
              <a:effectLst/>
              <a:uLnTx/>
              <a:uFillTx/>
              <a:latin typeface="Segoe UI"/>
              <a:ea typeface="Microsoft YaHei"/>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Segoe UI"/>
                <a:ea typeface="Microsoft YaHei"/>
                <a:cs typeface="+mn-cs"/>
              </a:rPr>
              <a:t>Vision</a:t>
            </a:r>
            <a:endParaRPr kumimoji="0" lang="en-US" sz="1400" b="0" i="0" u="none" strike="noStrike" kern="1200" cap="none" spc="0" normalizeH="0" baseline="0" noProof="0" dirty="0">
              <a:ln>
                <a:noFill/>
              </a:ln>
              <a:solidFill>
                <a:srgbClr val="0070C0"/>
              </a:solidFill>
              <a:effectLst/>
              <a:uLnTx/>
              <a:uFillTx/>
              <a:latin typeface="Segoe UI"/>
              <a:ea typeface="Microsoft YaHei"/>
              <a:cs typeface="+mn-cs"/>
            </a:endParaRPr>
          </a:p>
        </p:txBody>
      </p:sp>
      <p:sp>
        <p:nvSpPr>
          <p:cNvPr id="92" name="Rectangle 91">
            <a:extLst>
              <a:ext uri="{FF2B5EF4-FFF2-40B4-BE49-F238E27FC236}">
                <a16:creationId xmlns:a16="http://schemas.microsoft.com/office/drawing/2014/main" id="{6EB090B4-C943-41EE-A987-6E83CAF6AF43}"/>
              </a:ext>
            </a:extLst>
          </p:cNvPr>
          <p:cNvSpPr/>
          <p:nvPr/>
        </p:nvSpPr>
        <p:spPr>
          <a:xfrm>
            <a:off x="5423846" y="1660269"/>
            <a:ext cx="1240772" cy="707886"/>
          </a:xfrm>
          <a:prstGeom prst="rect">
            <a:avLst/>
          </a:prstGeom>
          <a:solidFill>
            <a:schemeClr val="bg1"/>
          </a:solidFill>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70C0"/>
                </a:solidFill>
                <a:effectLst/>
                <a:uLnTx/>
                <a:uFillTx/>
                <a:latin typeface="Segoe UI"/>
                <a:ea typeface="Microsoft YaHei"/>
                <a:cs typeface="+mn-cs"/>
              </a:rPr>
              <a:t>語音</a:t>
            </a:r>
            <a:endParaRPr kumimoji="0" lang="en-US" sz="2000" b="0" i="0" u="none" strike="noStrike" kern="1200" cap="none" spc="0" normalizeH="0" baseline="0" noProof="0" dirty="0">
              <a:ln>
                <a:noFill/>
              </a:ln>
              <a:solidFill>
                <a:srgbClr val="0070C0"/>
              </a:solidFill>
              <a:effectLst/>
              <a:uLnTx/>
              <a:uFillTx/>
              <a:latin typeface="Segoe UI"/>
              <a:ea typeface="Microsoft YaHei"/>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Segoe UI"/>
                <a:ea typeface="Microsoft YaHei"/>
                <a:cs typeface="+mn-cs"/>
              </a:rPr>
              <a:t>Speech</a:t>
            </a:r>
            <a:endParaRPr kumimoji="0" lang="en-US" sz="1400" b="0" i="0" u="none" strike="noStrike" kern="1200" cap="none" spc="0" normalizeH="0" baseline="0" noProof="0" dirty="0">
              <a:ln>
                <a:noFill/>
              </a:ln>
              <a:solidFill>
                <a:srgbClr val="0070C0"/>
              </a:solidFill>
              <a:effectLst/>
              <a:uLnTx/>
              <a:uFillTx/>
              <a:latin typeface="Segoe UI"/>
              <a:ea typeface="Microsoft YaHei"/>
              <a:cs typeface="+mn-cs"/>
            </a:endParaRPr>
          </a:p>
        </p:txBody>
      </p:sp>
      <p:sp>
        <p:nvSpPr>
          <p:cNvPr id="93" name="Rectangle 92">
            <a:extLst>
              <a:ext uri="{FF2B5EF4-FFF2-40B4-BE49-F238E27FC236}">
                <a16:creationId xmlns:a16="http://schemas.microsoft.com/office/drawing/2014/main" id="{75FB0BA3-16BC-4688-8FBC-17CB958F9CEF}"/>
              </a:ext>
            </a:extLst>
          </p:cNvPr>
          <p:cNvSpPr/>
          <p:nvPr/>
        </p:nvSpPr>
        <p:spPr>
          <a:xfrm>
            <a:off x="9609512" y="1655311"/>
            <a:ext cx="1326113" cy="707886"/>
          </a:xfrm>
          <a:prstGeom prst="rect">
            <a:avLst/>
          </a:prstGeom>
          <a:solidFill>
            <a:schemeClr val="bg1"/>
          </a:solidFill>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70C0"/>
                </a:solidFill>
                <a:effectLst/>
                <a:uLnTx/>
                <a:uFillTx/>
                <a:latin typeface="Segoe UI"/>
                <a:ea typeface="Microsoft YaHei"/>
                <a:cs typeface="+mn-cs"/>
              </a:rPr>
              <a:t>語言</a:t>
            </a:r>
            <a:endParaRPr kumimoji="0" lang="en-US" sz="2000" b="0" i="0" u="none" strike="noStrike" kern="1200" cap="none" spc="0" normalizeH="0" baseline="0" noProof="0" dirty="0">
              <a:ln>
                <a:noFill/>
              </a:ln>
              <a:solidFill>
                <a:srgbClr val="0070C0"/>
              </a:solidFill>
              <a:effectLst/>
              <a:uLnTx/>
              <a:uFillTx/>
              <a:latin typeface="Segoe UI"/>
              <a:ea typeface="Microsoft YaHei"/>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Segoe UI"/>
                <a:ea typeface="Microsoft YaHei"/>
                <a:cs typeface="+mn-cs"/>
              </a:rPr>
              <a:t>Language</a:t>
            </a:r>
            <a:endParaRPr kumimoji="0" lang="en-US" sz="1400" b="0" i="0" u="none" strike="noStrike" kern="1200" cap="none" spc="0" normalizeH="0" baseline="0" noProof="0" dirty="0">
              <a:ln>
                <a:noFill/>
              </a:ln>
              <a:solidFill>
                <a:srgbClr val="0070C0"/>
              </a:solidFill>
              <a:effectLst/>
              <a:uLnTx/>
              <a:uFillTx/>
              <a:latin typeface="Segoe UI"/>
              <a:ea typeface="Microsoft YaHei"/>
              <a:cs typeface="+mn-cs"/>
            </a:endParaRPr>
          </a:p>
        </p:txBody>
      </p:sp>
    </p:spTree>
    <p:extLst>
      <p:ext uri="{BB962C8B-B14F-4D97-AF65-F5344CB8AC3E}">
        <p14:creationId xmlns:p14="http://schemas.microsoft.com/office/powerpoint/2010/main" val="1610642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FF2B5EF4-FFF2-40B4-BE49-F238E27FC236}">
                <a16:creationId xmlns:a16="http://schemas.microsoft.com/office/drawing/2014/main" id="{6E05790F-E666-474E-9A8F-796143613A1D}"/>
              </a:ext>
            </a:extLst>
          </p:cNvPr>
          <p:cNvSpPr/>
          <p:nvPr/>
        </p:nvSpPr>
        <p:spPr bwMode="auto">
          <a:xfrm>
            <a:off x="58928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00541E78-3AD4-4214-9EA8-1CD126C339D8}"/>
              </a:ext>
            </a:extLst>
          </p:cNvPr>
          <p:cNvSpPr txBox="1"/>
          <p:nvPr/>
        </p:nvSpPr>
        <p:spPr>
          <a:xfrm>
            <a:off x="7837488" y="1468231"/>
            <a:ext cx="2882199" cy="332399"/>
          </a:xfrm>
          <a:prstGeom prst="rect">
            <a:avLst/>
          </a:prstGeom>
          <a:noFill/>
        </p:spPr>
        <p:txBody>
          <a:bodyPr wrap="none" lIns="0" tIns="0" rIns="0" bIns="0" rtlCol="0" anchor="ctr" anchorCtr="0">
            <a:sp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dirty="0">
                <a:ln>
                  <a:noFill/>
                </a:ln>
                <a:gradFill>
                  <a:gsLst>
                    <a:gs pos="5500">
                      <a:srgbClr val="1A1A1A"/>
                    </a:gs>
                    <a:gs pos="20000">
                      <a:srgbClr val="1A1A1A"/>
                    </a:gs>
                  </a:gsLst>
                  <a:path path="circle">
                    <a:fillToRect l="50000" t="50000" r="50000" b="50000"/>
                  </a:path>
                </a:gradFill>
                <a:effectLst/>
                <a:uLnTx/>
                <a:uFillTx/>
                <a:latin typeface="Segoe UI Semibold"/>
                <a:ea typeface="Microsoft YaHei"/>
                <a:cs typeface="Segoe UI Semilight" panose="020B0402040204020203" pitchFamily="34" charset="0"/>
              </a:rPr>
              <a:t>AI </a:t>
            </a:r>
            <a:r>
              <a:rPr kumimoji="0" lang="zh-CN" altLang="en-US" sz="2400" b="0" i="0" u="none" strike="noStrike" kern="1200" cap="none" spc="0" normalizeH="0" baseline="0" noProof="0" dirty="0">
                <a:ln>
                  <a:noFill/>
                </a:ln>
                <a:gradFill>
                  <a:gsLst>
                    <a:gs pos="5500">
                      <a:srgbClr val="1A1A1A"/>
                    </a:gs>
                    <a:gs pos="20000">
                      <a:srgbClr val="1A1A1A"/>
                    </a:gs>
                  </a:gsLst>
                  <a:path path="circle">
                    <a:fillToRect l="50000" t="50000" r="50000" b="50000"/>
                  </a:path>
                </a:gradFill>
                <a:effectLst/>
                <a:uLnTx/>
                <a:uFillTx/>
                <a:latin typeface="Segoe UI Semibold"/>
                <a:ea typeface="Microsoft YaHei"/>
                <a:cs typeface="Segoe UI Semilight" panose="020B0402040204020203" pitchFamily="34" charset="0"/>
              </a:rPr>
              <a:t>平臺 </a:t>
            </a:r>
            <a:r>
              <a:rPr kumimoji="0" lang="en-US" altLang="zh-CN" sz="2400" b="0" i="0" u="none" strike="noStrike" kern="1200" cap="none" spc="0" normalizeH="0" baseline="0" noProof="0" dirty="0">
                <a:ln>
                  <a:noFill/>
                </a:ln>
                <a:gradFill>
                  <a:gsLst>
                    <a:gs pos="5500">
                      <a:srgbClr val="1A1A1A"/>
                    </a:gs>
                    <a:gs pos="20000">
                      <a:srgbClr val="1A1A1A"/>
                    </a:gs>
                  </a:gsLst>
                  <a:path path="circle">
                    <a:fillToRect l="50000" t="50000" r="50000" b="50000"/>
                  </a:path>
                </a:gradFill>
                <a:effectLst/>
                <a:uLnTx/>
                <a:uFillTx/>
                <a:latin typeface="Segoe UI Semibold"/>
                <a:ea typeface="Microsoft YaHei"/>
                <a:cs typeface="Segoe UI Semilight" panose="020B0402040204020203" pitchFamily="34" charset="0"/>
              </a:rPr>
              <a:t>(</a:t>
            </a:r>
            <a:r>
              <a:rPr kumimoji="0" lang="en-US" sz="2400" b="0" i="0" u="none" strike="noStrike" kern="1200" cap="none" spc="0" normalizeH="0" baseline="0" noProof="0" dirty="0">
                <a:ln>
                  <a:noFill/>
                </a:ln>
                <a:gradFill>
                  <a:gsLst>
                    <a:gs pos="5500">
                      <a:srgbClr val="1A1A1A"/>
                    </a:gs>
                    <a:gs pos="20000">
                      <a:srgbClr val="1A1A1A"/>
                    </a:gs>
                  </a:gsLst>
                  <a:path path="circle">
                    <a:fillToRect l="50000" t="50000" r="50000" b="50000"/>
                  </a:path>
                </a:gradFill>
                <a:effectLst/>
                <a:uLnTx/>
                <a:uFillTx/>
                <a:latin typeface="Segoe UI Semibold"/>
                <a:ea typeface="Microsoft YaHei"/>
                <a:cs typeface="Segoe UI Semilight" panose="020B0402040204020203" pitchFamily="34" charset="0"/>
              </a:rPr>
              <a:t>AI platform)</a:t>
            </a:r>
          </a:p>
        </p:txBody>
      </p:sp>
      <p:sp>
        <p:nvSpPr>
          <p:cNvPr id="35" name="TextBox 34">
            <a:extLst>
              <a:ext uri="{FF2B5EF4-FFF2-40B4-BE49-F238E27FC236}">
                <a16:creationId xmlns:a16="http://schemas.microsoft.com/office/drawing/2014/main" id="{AD6C7488-283B-4CFA-BFC6-B74470A5AD96}"/>
              </a:ext>
            </a:extLst>
          </p:cNvPr>
          <p:cNvSpPr txBox="1"/>
          <p:nvPr/>
        </p:nvSpPr>
        <p:spPr>
          <a:xfrm>
            <a:off x="7837488" y="5057372"/>
            <a:ext cx="3973845" cy="332399"/>
          </a:xfrm>
          <a:prstGeom prst="rect">
            <a:avLst/>
          </a:prstGeom>
          <a:noFill/>
        </p:spPr>
        <p:txBody>
          <a:bodyPr wrap="none" lIns="0" tIns="0" rIns="0" bIns="0" rtlCol="0" anchor="ctr" anchorCtr="0">
            <a:sp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zh-CN" altLang="en-US" sz="2400" b="0" i="0" u="none" strike="noStrike" kern="1200" cap="none" spc="0" normalizeH="0" baseline="0" noProof="0" dirty="0">
                <a:ln>
                  <a:noFill/>
                </a:ln>
                <a:gradFill>
                  <a:gsLst>
                    <a:gs pos="5500">
                      <a:srgbClr val="1A1A1A"/>
                    </a:gs>
                    <a:gs pos="20000">
                      <a:srgbClr val="1A1A1A"/>
                    </a:gs>
                  </a:gsLst>
                  <a:path path="circle">
                    <a:fillToRect l="50000" t="50000" r="50000" b="50000"/>
                  </a:path>
                </a:gradFill>
                <a:effectLst/>
                <a:uLnTx/>
                <a:uFillTx/>
                <a:latin typeface="Segoe UI Semibold"/>
                <a:ea typeface="Microsoft YaHei"/>
                <a:cs typeface="Segoe UI Semilight" panose="020B0402040204020203" pitchFamily="34" charset="0"/>
              </a:rPr>
              <a:t>商業方案</a:t>
            </a:r>
            <a:r>
              <a:rPr kumimoji="0" lang="en-US" altLang="zh-CN" sz="2400" b="0" i="0" u="none" strike="noStrike" kern="1200" cap="none" spc="0" normalizeH="0" baseline="0" noProof="0" dirty="0">
                <a:ln>
                  <a:noFill/>
                </a:ln>
                <a:gradFill>
                  <a:gsLst>
                    <a:gs pos="5500">
                      <a:srgbClr val="1A1A1A"/>
                    </a:gs>
                    <a:gs pos="20000">
                      <a:srgbClr val="1A1A1A"/>
                    </a:gs>
                  </a:gsLst>
                  <a:path path="circle">
                    <a:fillToRect l="50000" t="50000" r="50000" b="50000"/>
                  </a:path>
                </a:gradFill>
                <a:effectLst/>
                <a:uLnTx/>
                <a:uFillTx/>
                <a:latin typeface="Segoe UI Semibold"/>
                <a:ea typeface="Microsoft YaHei"/>
                <a:cs typeface="Segoe UI Semilight" panose="020B0402040204020203" pitchFamily="34" charset="0"/>
              </a:rPr>
              <a:t>(</a:t>
            </a:r>
            <a:r>
              <a:rPr kumimoji="0" lang="en-US" sz="2400" b="0" i="0" u="none" strike="noStrike" kern="1200" cap="none" spc="0" normalizeH="0" baseline="0" noProof="0" dirty="0">
                <a:ln>
                  <a:noFill/>
                </a:ln>
                <a:gradFill>
                  <a:gsLst>
                    <a:gs pos="5500">
                      <a:srgbClr val="1A1A1A"/>
                    </a:gs>
                    <a:gs pos="20000">
                      <a:srgbClr val="1A1A1A"/>
                    </a:gs>
                  </a:gsLst>
                  <a:path path="circle">
                    <a:fillToRect l="50000" t="50000" r="50000" b="50000"/>
                  </a:path>
                </a:gradFill>
                <a:effectLst/>
                <a:uLnTx/>
                <a:uFillTx/>
                <a:latin typeface="Segoe UI Semibold"/>
                <a:ea typeface="Microsoft YaHei"/>
                <a:cs typeface="Segoe UI Semilight" panose="020B0402040204020203" pitchFamily="34" charset="0"/>
              </a:rPr>
              <a:t>Business solutions)</a:t>
            </a:r>
          </a:p>
        </p:txBody>
      </p:sp>
      <p:sp>
        <p:nvSpPr>
          <p:cNvPr id="39" name="TextBox 38">
            <a:extLst>
              <a:ext uri="{FF2B5EF4-FFF2-40B4-BE49-F238E27FC236}">
                <a16:creationId xmlns:a16="http://schemas.microsoft.com/office/drawing/2014/main" id="{057FBA05-9E2A-47A2-898F-26E8B757626E}"/>
              </a:ext>
            </a:extLst>
          </p:cNvPr>
          <p:cNvSpPr txBox="1"/>
          <p:nvPr/>
        </p:nvSpPr>
        <p:spPr>
          <a:xfrm>
            <a:off x="7837488" y="3262802"/>
            <a:ext cx="2802049" cy="332399"/>
          </a:xfrm>
          <a:prstGeom prst="rect">
            <a:avLst/>
          </a:prstGeom>
          <a:noFill/>
        </p:spPr>
        <p:txBody>
          <a:bodyPr wrap="none" lIns="0" tIns="0" rIns="0" bIns="0" rtlCol="0" anchor="ctr" anchorCtr="0">
            <a:sp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altLang="zh-CN" sz="2400" b="0" i="0" u="none" strike="noStrike" kern="1200" cap="none" spc="0" normalizeH="0" baseline="0" noProof="0" dirty="0">
                <a:ln>
                  <a:noFill/>
                </a:ln>
                <a:gradFill>
                  <a:gsLst>
                    <a:gs pos="5500">
                      <a:srgbClr val="1A1A1A"/>
                    </a:gs>
                    <a:gs pos="20000">
                      <a:srgbClr val="1A1A1A"/>
                    </a:gs>
                  </a:gsLst>
                  <a:path path="circle">
                    <a:fillToRect l="50000" t="50000" r="50000" b="50000"/>
                  </a:path>
                </a:gradFill>
                <a:effectLst/>
                <a:uLnTx/>
                <a:uFillTx/>
                <a:latin typeface="Segoe UI Semibold"/>
                <a:ea typeface="Microsoft YaHei"/>
                <a:cs typeface="Segoe UI Semilight" panose="020B0402040204020203" pitchFamily="34" charset="0"/>
              </a:rPr>
              <a:t>AI </a:t>
            </a:r>
            <a:r>
              <a:rPr kumimoji="0" lang="zh-CN" altLang="en-US" sz="2400" b="0" i="0" u="none" strike="noStrike" kern="1200" cap="none" spc="0" normalizeH="0" baseline="0" noProof="0" dirty="0">
                <a:ln>
                  <a:noFill/>
                </a:ln>
                <a:gradFill>
                  <a:gsLst>
                    <a:gs pos="5500">
                      <a:srgbClr val="1A1A1A"/>
                    </a:gs>
                    <a:gs pos="20000">
                      <a:srgbClr val="1A1A1A"/>
                    </a:gs>
                  </a:gsLst>
                  <a:path path="circle">
                    <a:fillToRect l="50000" t="50000" r="50000" b="50000"/>
                  </a:path>
                </a:gradFill>
                <a:effectLst/>
                <a:uLnTx/>
                <a:uFillTx/>
                <a:latin typeface="Segoe UI Semibold"/>
                <a:ea typeface="Microsoft YaHei"/>
                <a:cs typeface="Segoe UI Semilight" panose="020B0402040204020203" pitchFamily="34" charset="0"/>
              </a:rPr>
              <a:t>融入</a:t>
            </a:r>
            <a:r>
              <a:rPr kumimoji="0" lang="en-US" altLang="zh-CN" sz="2400" b="0" i="0" u="none" strike="noStrike" kern="1200" cap="none" spc="0" normalizeH="0" baseline="0" noProof="0" dirty="0">
                <a:ln>
                  <a:noFill/>
                </a:ln>
                <a:gradFill>
                  <a:gsLst>
                    <a:gs pos="5500">
                      <a:srgbClr val="1A1A1A"/>
                    </a:gs>
                    <a:gs pos="20000">
                      <a:srgbClr val="1A1A1A"/>
                    </a:gs>
                  </a:gsLst>
                  <a:path path="circle">
                    <a:fillToRect l="50000" t="50000" r="50000" b="50000"/>
                  </a:path>
                </a:gradFill>
                <a:effectLst/>
                <a:uLnTx/>
                <a:uFillTx/>
                <a:latin typeface="Segoe UI Semibold"/>
                <a:ea typeface="Microsoft YaHei"/>
                <a:cs typeface="Segoe UI Semilight" panose="020B0402040204020203" pitchFamily="34" charset="0"/>
              </a:rPr>
              <a:t> (</a:t>
            </a:r>
            <a:r>
              <a:rPr kumimoji="0" lang="en-US" sz="2400" b="0" i="0" u="none" strike="noStrike" kern="1200" cap="none" spc="0" normalizeH="0" baseline="0" noProof="0" dirty="0">
                <a:ln>
                  <a:noFill/>
                </a:ln>
                <a:gradFill>
                  <a:gsLst>
                    <a:gs pos="5500">
                      <a:srgbClr val="1A1A1A"/>
                    </a:gs>
                    <a:gs pos="20000">
                      <a:srgbClr val="1A1A1A"/>
                    </a:gs>
                  </a:gsLst>
                  <a:path path="circle">
                    <a:fillToRect l="50000" t="50000" r="50000" b="50000"/>
                  </a:path>
                </a:gradFill>
                <a:effectLst/>
                <a:uLnTx/>
                <a:uFillTx/>
                <a:latin typeface="Segoe UI Semibold"/>
                <a:ea typeface="Microsoft YaHei"/>
                <a:cs typeface="Segoe UI Semilight" panose="020B0402040204020203" pitchFamily="34" charset="0"/>
              </a:rPr>
              <a:t>Infusing AI)</a:t>
            </a:r>
          </a:p>
        </p:txBody>
      </p:sp>
      <p:grpSp>
        <p:nvGrpSpPr>
          <p:cNvPr id="13" name="Group 12">
            <a:extLst>
              <a:ext uri="{FF2B5EF4-FFF2-40B4-BE49-F238E27FC236}">
                <a16:creationId xmlns:a16="http://schemas.microsoft.com/office/drawing/2014/main" id="{784C912B-6BC8-429F-8330-EB8B8939B71B}"/>
              </a:ext>
            </a:extLst>
          </p:cNvPr>
          <p:cNvGrpSpPr/>
          <p:nvPr/>
        </p:nvGrpSpPr>
        <p:grpSpPr>
          <a:xfrm>
            <a:off x="6256112" y="2769729"/>
            <a:ext cx="1318544" cy="1318544"/>
            <a:chOff x="6270626" y="2769729"/>
            <a:chExt cx="1318544" cy="1318544"/>
          </a:xfrm>
        </p:grpSpPr>
        <p:sp>
          <p:nvSpPr>
            <p:cNvPr id="36" name="Oval 35">
              <a:extLst>
                <a:ext uri="{FF2B5EF4-FFF2-40B4-BE49-F238E27FC236}">
                  <a16:creationId xmlns:a16="http://schemas.microsoft.com/office/drawing/2014/main" id="{A73FF02F-C0C1-4A2A-B1DD-79434310B86A}"/>
                </a:ext>
              </a:extLst>
            </p:cNvPr>
            <p:cNvSpPr/>
            <p:nvPr/>
          </p:nvSpPr>
          <p:spPr bwMode="auto">
            <a:xfrm>
              <a:off x="6270626" y="2769729"/>
              <a:ext cx="1318544" cy="1318544"/>
            </a:xfrm>
            <a:prstGeom prst="ellipse">
              <a:avLst/>
            </a:prstGeom>
            <a:solidFill>
              <a:schemeClr val="accent1"/>
            </a:solidFill>
            <a:ln>
              <a:noFill/>
            </a:ln>
            <a:effectLst>
              <a:outerShdw blurRad="889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0" name="bot_3" title="Icon of two chevron brackets with two dots between them">
              <a:extLst>
                <a:ext uri="{FF2B5EF4-FFF2-40B4-BE49-F238E27FC236}">
                  <a16:creationId xmlns:a16="http://schemas.microsoft.com/office/drawing/2014/main" id="{75723A07-E6C7-4A97-AFC1-FFD064672C5B}"/>
                </a:ext>
              </a:extLst>
            </p:cNvPr>
            <p:cNvSpPr>
              <a:spLocks noChangeAspect="1" noEditPoints="1"/>
            </p:cNvSpPr>
            <p:nvPr/>
          </p:nvSpPr>
          <p:spPr bwMode="auto">
            <a:xfrm>
              <a:off x="6652694" y="3230107"/>
              <a:ext cx="554408" cy="397788"/>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grpSp>
      <p:grpSp>
        <p:nvGrpSpPr>
          <p:cNvPr id="12" name="Group 11">
            <a:extLst>
              <a:ext uri="{FF2B5EF4-FFF2-40B4-BE49-F238E27FC236}">
                <a16:creationId xmlns:a16="http://schemas.microsoft.com/office/drawing/2014/main" id="{B63E9D99-588B-4161-A167-2BE9FC008EA0}"/>
              </a:ext>
            </a:extLst>
          </p:cNvPr>
          <p:cNvGrpSpPr/>
          <p:nvPr/>
        </p:nvGrpSpPr>
        <p:grpSpPr>
          <a:xfrm>
            <a:off x="6256112" y="975158"/>
            <a:ext cx="1318544" cy="1318544"/>
            <a:chOff x="6270626" y="975158"/>
            <a:chExt cx="1318544" cy="1318544"/>
          </a:xfrm>
        </p:grpSpPr>
        <p:sp>
          <p:nvSpPr>
            <p:cNvPr id="29" name="Oval 28">
              <a:extLst>
                <a:ext uri="{FF2B5EF4-FFF2-40B4-BE49-F238E27FC236}">
                  <a16:creationId xmlns:a16="http://schemas.microsoft.com/office/drawing/2014/main" id="{31C41EAC-BB0D-4549-B6F9-589C56C493C4}"/>
                </a:ext>
              </a:extLst>
            </p:cNvPr>
            <p:cNvSpPr/>
            <p:nvPr/>
          </p:nvSpPr>
          <p:spPr bwMode="auto">
            <a:xfrm>
              <a:off x="6270626" y="975158"/>
              <a:ext cx="1318544" cy="1318544"/>
            </a:xfrm>
            <a:prstGeom prst="ellipse">
              <a:avLst/>
            </a:prstGeom>
            <a:solidFill>
              <a:srgbClr val="0078D4"/>
            </a:solidFill>
            <a:ln>
              <a:noFill/>
            </a:ln>
            <a:effectLst>
              <a:outerShdw blurRad="889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1" name="cloud" title="Icon of a cloud">
              <a:extLst>
                <a:ext uri="{FF2B5EF4-FFF2-40B4-BE49-F238E27FC236}">
                  <a16:creationId xmlns:a16="http://schemas.microsoft.com/office/drawing/2014/main" id="{313867B5-7DAB-49C7-910E-C0E29B9AF3EF}"/>
                </a:ext>
              </a:extLst>
            </p:cNvPr>
            <p:cNvSpPr>
              <a:spLocks noChangeAspect="1"/>
            </p:cNvSpPr>
            <p:nvPr/>
          </p:nvSpPr>
          <p:spPr bwMode="auto">
            <a:xfrm>
              <a:off x="6653292" y="1415856"/>
              <a:ext cx="553212" cy="35006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grpSp>
      <p:grpSp>
        <p:nvGrpSpPr>
          <p:cNvPr id="14" name="Group 13">
            <a:extLst>
              <a:ext uri="{FF2B5EF4-FFF2-40B4-BE49-F238E27FC236}">
                <a16:creationId xmlns:a16="http://schemas.microsoft.com/office/drawing/2014/main" id="{F02D635B-3016-4311-AA5B-C12BF0BCE09B}"/>
              </a:ext>
            </a:extLst>
          </p:cNvPr>
          <p:cNvGrpSpPr/>
          <p:nvPr/>
        </p:nvGrpSpPr>
        <p:grpSpPr>
          <a:xfrm>
            <a:off x="6256112" y="4564299"/>
            <a:ext cx="1318544" cy="1318544"/>
            <a:chOff x="6270626" y="4564299"/>
            <a:chExt cx="1318544" cy="1318544"/>
          </a:xfrm>
        </p:grpSpPr>
        <p:sp>
          <p:nvSpPr>
            <p:cNvPr id="34" name="Oval 33">
              <a:extLst>
                <a:ext uri="{FF2B5EF4-FFF2-40B4-BE49-F238E27FC236}">
                  <a16:creationId xmlns:a16="http://schemas.microsoft.com/office/drawing/2014/main" id="{9003B9D1-FF6A-4427-8316-1318BFD2B561}"/>
                </a:ext>
              </a:extLst>
            </p:cNvPr>
            <p:cNvSpPr/>
            <p:nvPr/>
          </p:nvSpPr>
          <p:spPr bwMode="auto">
            <a:xfrm>
              <a:off x="6270626" y="4564299"/>
              <a:ext cx="1318544" cy="1318544"/>
            </a:xfrm>
            <a:prstGeom prst="ellipse">
              <a:avLst/>
            </a:prstGeom>
            <a:solidFill>
              <a:schemeClr val="accent1"/>
            </a:solidFill>
            <a:ln>
              <a:noFill/>
            </a:ln>
            <a:effectLst>
              <a:outerShdw blurRad="889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2" name="plan" title="Icon of a circle with an arrow projecting from it between two exes">
              <a:extLst>
                <a:ext uri="{FF2B5EF4-FFF2-40B4-BE49-F238E27FC236}">
                  <a16:creationId xmlns:a16="http://schemas.microsoft.com/office/drawing/2014/main" id="{954E68CD-3049-4936-BA2E-436C8B3A7565}"/>
                </a:ext>
              </a:extLst>
            </p:cNvPr>
            <p:cNvSpPr>
              <a:spLocks noChangeAspect="1" noEditPoints="1"/>
            </p:cNvSpPr>
            <p:nvPr/>
          </p:nvSpPr>
          <p:spPr bwMode="auto">
            <a:xfrm>
              <a:off x="6729519" y="5022403"/>
              <a:ext cx="400759" cy="402336"/>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grpSp>
      <p:sp>
        <p:nvSpPr>
          <p:cNvPr id="103" name="Title 3">
            <a:extLst>
              <a:ext uri="{FF2B5EF4-FFF2-40B4-BE49-F238E27FC236}">
                <a16:creationId xmlns:a16="http://schemas.microsoft.com/office/drawing/2014/main" id="{B5B0F8CC-293B-4C4D-BD0F-5DF422691E51}"/>
              </a:ext>
            </a:extLst>
          </p:cNvPr>
          <p:cNvSpPr txBox="1">
            <a:spLocks/>
          </p:cNvSpPr>
          <p:nvPr/>
        </p:nvSpPr>
        <p:spPr>
          <a:xfrm>
            <a:off x="622381" y="2219910"/>
            <a:ext cx="4693421" cy="276998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b="0" dirty="0" err="1">
                <a:gradFill>
                  <a:gsLst>
                    <a:gs pos="1250">
                      <a:srgbClr val="1A1A1A"/>
                    </a:gs>
                    <a:gs pos="100000">
                      <a:srgbClr val="1A1A1A"/>
                    </a:gs>
                  </a:gsLst>
                  <a:lin ang="5400000" scaled="0"/>
                </a:gradFill>
                <a:latin typeface="Segoe UI"/>
              </a:rPr>
              <a:t>微軟人工智能</a:t>
            </a:r>
            <a:endParaRPr lang="en-US" b="0" dirty="0">
              <a:gradFill>
                <a:gsLst>
                  <a:gs pos="1250">
                    <a:srgbClr val="1A1A1A"/>
                  </a:gs>
                  <a:gs pos="100000">
                    <a:srgbClr val="1A1A1A"/>
                  </a:gs>
                </a:gsLst>
                <a:lin ang="5400000" scaled="0"/>
              </a:gradFill>
              <a:latin typeface="Segoe UI"/>
            </a:endParaRPr>
          </a:p>
          <a:p>
            <a:pPr marL="0" marR="0" lvl="0" indent="0" algn="l" defTabSz="932742" rtl="0" eaLnBrk="1" fontAlgn="auto" latinLnBrk="0" hangingPunct="1">
              <a:lnSpc>
                <a:spcPct val="100000"/>
              </a:lnSpc>
              <a:spcBef>
                <a:spcPct val="0"/>
              </a:spcBef>
              <a:spcAft>
                <a:spcPts val="0"/>
              </a:spcAft>
              <a:buClrTx/>
              <a:buSzTx/>
              <a:buFontTx/>
              <a:buNone/>
              <a:tabLst/>
              <a:defRPr/>
            </a:pPr>
            <a:r>
              <a:rPr lang="en-US" b="0" dirty="0" err="1">
                <a:gradFill>
                  <a:gsLst>
                    <a:gs pos="1250">
                      <a:srgbClr val="1A1A1A"/>
                    </a:gs>
                    <a:gs pos="100000">
                      <a:srgbClr val="1A1A1A"/>
                    </a:gs>
                  </a:gsLst>
                  <a:lin ang="5400000" scaled="0"/>
                </a:gradFill>
                <a:latin typeface="Segoe UI"/>
              </a:rPr>
              <a:t>投入多個領域</a:t>
            </a:r>
            <a:endParaRPr lang="en-US" b="0" dirty="0">
              <a:gradFill>
                <a:gsLst>
                  <a:gs pos="1250">
                    <a:srgbClr val="1A1A1A"/>
                  </a:gs>
                  <a:gs pos="100000">
                    <a:srgbClr val="1A1A1A"/>
                  </a:gs>
                </a:gsLst>
                <a:lin ang="5400000" scaled="0"/>
              </a:gradFill>
              <a:latin typeface="Segoe UI"/>
            </a:endParaRPr>
          </a:p>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a:ea typeface="+mn-ea"/>
              <a:cs typeface="Segoe UI" pitchFamily="34" charset="0"/>
            </a:endParaRP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Microsoft AI</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investment areas</a:t>
            </a:r>
          </a:p>
        </p:txBody>
      </p:sp>
    </p:spTree>
    <p:custDataLst>
      <p:tags r:id="rId1"/>
    </p:custDataLst>
    <p:extLst>
      <p:ext uri="{BB962C8B-B14F-4D97-AF65-F5344CB8AC3E}">
        <p14:creationId xmlns:p14="http://schemas.microsoft.com/office/powerpoint/2010/main" val="9390972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par>
                                <p:cTn id="8" presetID="42" presetClass="path" presetSubtype="0" decel="100000" fill="hold" grpId="1" nodeType="withEffect">
                                  <p:stCondLst>
                                    <p:cond delay="0"/>
                                  </p:stCondLst>
                                  <p:childTnLst>
                                    <p:animMotion origin="layout" path="M 4.16667E-7 -2.96296E-6 L 4.16667E-7 0.0257 " pathEditMode="relative" rAng="0" ptsTypes="AA">
                                      <p:cBhvr>
                                        <p:cTn id="9" dur="500" spd="-100000" fill="hold"/>
                                        <p:tgtEl>
                                          <p:spTgt spid="103"/>
                                        </p:tgtEl>
                                        <p:attrNameLst>
                                          <p:attrName>ppt_x</p:attrName>
                                          <p:attrName>ppt_y</p:attrName>
                                        </p:attrNameLst>
                                      </p:cBhvr>
                                      <p:rCtr x="0" y="1273"/>
                                    </p:animMotion>
                                  </p:childTnLst>
                                </p:cTn>
                              </p:par>
                              <p:par>
                                <p:cTn id="10" presetID="10" presetClass="entr" presetSubtype="0" fill="hold" nodeType="withEffect">
                                  <p:stCondLst>
                                    <p:cond delay="1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nodeType="withEffect">
                                  <p:stCondLst>
                                    <p:cond delay="100"/>
                                  </p:stCondLst>
                                  <p:childTnLst>
                                    <p:animMotion origin="layout" path="M 3.33333E-6 4.81481E-6 L 3.33333E-6 0.02569 " pathEditMode="relative" rAng="0" ptsTypes="AA">
                                      <p:cBhvr>
                                        <p:cTn id="14" dur="500" spd="-100000" fill="hold"/>
                                        <p:tgtEl>
                                          <p:spTgt spid="12"/>
                                        </p:tgtEl>
                                        <p:attrNameLst>
                                          <p:attrName>ppt_x</p:attrName>
                                          <p:attrName>ppt_y</p:attrName>
                                        </p:attrNameLst>
                                      </p:cBhvr>
                                      <p:rCtr x="0" y="1273"/>
                                    </p:animMotion>
                                  </p:childTnLst>
                                </p:cTn>
                              </p:par>
                              <p:par>
                                <p:cTn id="15" presetID="10" presetClass="entr" presetSubtype="0" fill="hold" grpId="0" nodeType="withEffect">
                                  <p:stCondLst>
                                    <p:cond delay="10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par>
                                <p:cTn id="18" presetID="42" presetClass="path" presetSubtype="0" decel="100000" fill="hold" grpId="1" nodeType="withEffect">
                                  <p:stCondLst>
                                    <p:cond delay="100"/>
                                  </p:stCondLst>
                                  <p:childTnLst>
                                    <p:animMotion origin="layout" path="M 2.29167E-6 -4.44444E-6 L 2.29167E-6 0.0257 " pathEditMode="relative" rAng="0" ptsTypes="AA">
                                      <p:cBhvr>
                                        <p:cTn id="19" dur="500" spd="-100000" fill="hold"/>
                                        <p:tgtEl>
                                          <p:spTgt spid="33"/>
                                        </p:tgtEl>
                                        <p:attrNameLst>
                                          <p:attrName>ppt_x</p:attrName>
                                          <p:attrName>ppt_y</p:attrName>
                                        </p:attrNameLst>
                                      </p:cBhvr>
                                      <p:rCtr x="0" y="1273"/>
                                    </p:animMotion>
                                  </p:childTnLst>
                                </p:cTn>
                              </p:par>
                              <p:par>
                                <p:cTn id="20" presetID="10" presetClass="entr" presetSubtype="0" fill="hold" nodeType="withEffect">
                                  <p:stCondLst>
                                    <p:cond delay="2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42" presetClass="path" presetSubtype="0" decel="100000" fill="hold" nodeType="withEffect">
                                  <p:stCondLst>
                                    <p:cond delay="200"/>
                                  </p:stCondLst>
                                  <p:childTnLst>
                                    <p:animMotion origin="layout" path="M 3.33333E-6 4.81481E-6 L 3.33333E-6 0.02569 " pathEditMode="relative" rAng="0" ptsTypes="AA">
                                      <p:cBhvr>
                                        <p:cTn id="24" dur="500" spd="-100000" fill="hold"/>
                                        <p:tgtEl>
                                          <p:spTgt spid="13"/>
                                        </p:tgtEl>
                                        <p:attrNameLst>
                                          <p:attrName>ppt_x</p:attrName>
                                          <p:attrName>ppt_y</p:attrName>
                                        </p:attrNameLst>
                                      </p:cBhvr>
                                      <p:rCtr x="0" y="1273"/>
                                    </p:animMotion>
                                  </p:childTnLst>
                                </p:cTn>
                              </p:par>
                              <p:par>
                                <p:cTn id="25" presetID="10" presetClass="entr" presetSubtype="0" fill="hold" grpId="0" nodeType="withEffect">
                                  <p:stCondLst>
                                    <p:cond delay="20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par>
                                <p:cTn id="28" presetID="42" presetClass="path" presetSubtype="0" decel="100000" fill="hold" grpId="1" nodeType="withEffect">
                                  <p:stCondLst>
                                    <p:cond delay="200"/>
                                  </p:stCondLst>
                                  <p:childTnLst>
                                    <p:animMotion origin="layout" path="M 3.54167E-6 0 L 3.54167E-6 0.02569 " pathEditMode="relative" rAng="0" ptsTypes="AA">
                                      <p:cBhvr>
                                        <p:cTn id="29" dur="500" spd="-100000" fill="hold"/>
                                        <p:tgtEl>
                                          <p:spTgt spid="39"/>
                                        </p:tgtEl>
                                        <p:attrNameLst>
                                          <p:attrName>ppt_x</p:attrName>
                                          <p:attrName>ppt_y</p:attrName>
                                        </p:attrNameLst>
                                      </p:cBhvr>
                                      <p:rCtr x="0" y="1273"/>
                                    </p:animMotion>
                                  </p:childTnLst>
                                </p:cTn>
                              </p:par>
                              <p:par>
                                <p:cTn id="30" presetID="10" presetClass="entr" presetSubtype="0" fill="hold" nodeType="withEffect">
                                  <p:stCondLst>
                                    <p:cond delay="3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42" presetClass="path" presetSubtype="0" decel="100000" fill="hold" nodeType="withEffect">
                                  <p:stCondLst>
                                    <p:cond delay="300"/>
                                  </p:stCondLst>
                                  <p:childTnLst>
                                    <p:animMotion origin="layout" path="M 3.33333E-6 4.81481E-6 L 3.33333E-6 0.02569 " pathEditMode="relative" rAng="0" ptsTypes="AA">
                                      <p:cBhvr>
                                        <p:cTn id="34" dur="500" spd="-100000" fill="hold"/>
                                        <p:tgtEl>
                                          <p:spTgt spid="14"/>
                                        </p:tgtEl>
                                        <p:attrNameLst>
                                          <p:attrName>ppt_x</p:attrName>
                                          <p:attrName>ppt_y</p:attrName>
                                        </p:attrNameLst>
                                      </p:cBhvr>
                                      <p:rCtr x="0" y="1273"/>
                                    </p:animMotion>
                                  </p:childTnLst>
                                </p:cTn>
                              </p:par>
                              <p:par>
                                <p:cTn id="35" presetID="10" presetClass="entr" presetSubtype="0" fill="hold" grpId="0" nodeType="withEffect">
                                  <p:stCondLst>
                                    <p:cond delay="30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42" presetClass="path" presetSubtype="0" decel="100000" fill="hold" grpId="1" nodeType="withEffect">
                                  <p:stCondLst>
                                    <p:cond delay="300"/>
                                  </p:stCondLst>
                                  <p:childTnLst>
                                    <p:animMotion origin="layout" path="M -4.79167E-6 -4.07407E-6 L -4.79167E-6 0.0257 " pathEditMode="relative" rAng="0" ptsTypes="AA">
                                      <p:cBhvr>
                                        <p:cTn id="39" dur="500" spd="-100000" fill="hold"/>
                                        <p:tgtEl>
                                          <p:spTgt spid="35"/>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P spid="35" grpId="0"/>
      <p:bldP spid="35" grpId="1"/>
      <p:bldP spid="39" grpId="0"/>
      <p:bldP spid="39" grpId="1"/>
      <p:bldP spid="103" grpId="0"/>
      <p:bldP spid="103"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37323-65C2-4C00-8731-377B18C131E0}"/>
              </a:ext>
            </a:extLst>
          </p:cNvPr>
          <p:cNvSpPr>
            <a:spLocks noGrp="1"/>
          </p:cNvSpPr>
          <p:nvPr>
            <p:ph type="title"/>
          </p:nvPr>
        </p:nvSpPr>
        <p:spPr>
          <a:xfrm>
            <a:off x="588263" y="457200"/>
            <a:ext cx="11018520" cy="984885"/>
          </a:xfrm>
        </p:spPr>
        <p:txBody>
          <a:bodyPr/>
          <a:lstStyle/>
          <a:p>
            <a:r>
              <a:rPr lang="en-US" altLang="zh-CN" dirty="0"/>
              <a:t>AI </a:t>
            </a:r>
            <a:r>
              <a:rPr lang="zh-CN" altLang="en-US" dirty="0"/>
              <a:t>融入</a:t>
            </a:r>
            <a:br>
              <a:rPr lang="en-US" dirty="0"/>
            </a:br>
            <a:r>
              <a:rPr lang="en-US" sz="2800" b="0" dirty="0">
                <a:latin typeface="+mn-lt"/>
              </a:rPr>
              <a:t>Infusing AI</a:t>
            </a:r>
            <a:endParaRPr lang="en-US" b="0" dirty="0">
              <a:latin typeface="+mn-lt"/>
            </a:endParaRPr>
          </a:p>
        </p:txBody>
      </p:sp>
      <p:grpSp>
        <p:nvGrpSpPr>
          <p:cNvPr id="70" name="Group 69">
            <a:extLst>
              <a:ext uri="{FF2B5EF4-FFF2-40B4-BE49-F238E27FC236}">
                <a16:creationId xmlns:a16="http://schemas.microsoft.com/office/drawing/2014/main" id="{BDB8D019-799A-4B47-890A-4E6DF2719124}"/>
              </a:ext>
            </a:extLst>
          </p:cNvPr>
          <p:cNvGrpSpPr/>
          <p:nvPr/>
        </p:nvGrpSpPr>
        <p:grpSpPr>
          <a:xfrm>
            <a:off x="4102356" y="1043400"/>
            <a:ext cx="3657600" cy="990138"/>
            <a:chOff x="4102356" y="1057048"/>
            <a:chExt cx="3657600" cy="990138"/>
          </a:xfrm>
        </p:grpSpPr>
        <p:grpSp>
          <p:nvGrpSpPr>
            <p:cNvPr id="60" name="Group 59">
              <a:extLst>
                <a:ext uri="{FF2B5EF4-FFF2-40B4-BE49-F238E27FC236}">
                  <a16:creationId xmlns:a16="http://schemas.microsoft.com/office/drawing/2014/main" id="{5905E0CD-1C72-4AB5-A91D-363E1E3425E4}"/>
                </a:ext>
              </a:extLst>
            </p:cNvPr>
            <p:cNvGrpSpPr/>
            <p:nvPr/>
          </p:nvGrpSpPr>
          <p:grpSpPr>
            <a:xfrm>
              <a:off x="4102356" y="1057048"/>
              <a:ext cx="3657600" cy="548524"/>
              <a:chOff x="4102356" y="1057048"/>
              <a:chExt cx="3657600" cy="548524"/>
            </a:xfrm>
          </p:grpSpPr>
          <p:sp>
            <p:nvSpPr>
              <p:cNvPr id="46" name="Rectangle 45">
                <a:extLst>
                  <a:ext uri="{FF2B5EF4-FFF2-40B4-BE49-F238E27FC236}">
                    <a16:creationId xmlns:a16="http://schemas.microsoft.com/office/drawing/2014/main" id="{F3A98BF7-4472-42A8-8897-74A572876CAF}"/>
                  </a:ext>
                </a:extLst>
              </p:cNvPr>
              <p:cNvSpPr/>
              <p:nvPr/>
            </p:nvSpPr>
            <p:spPr>
              <a:xfrm>
                <a:off x="4102356" y="1057048"/>
                <a:ext cx="3657600" cy="443198"/>
              </a:xfrm>
              <a:prstGeom prst="rect">
                <a:avLst/>
              </a:prstGeom>
              <a:noFill/>
            </p:spPr>
            <p:txBody>
              <a:bodyPr spcFirstLastPara="1" wrap="square" lIns="0" tIns="0" rIns="0" bIns="0" numCol="1" anchor="ctr">
                <a:spAutoFit/>
              </a:bodyPr>
              <a:lstStyle/>
              <a:p>
                <a:pPr marL="0" marR="0" lvl="0" indent="0" algn="ctr" defTabSz="913874" rtl="0" eaLnBrk="1" fontAlgn="auto" latinLnBrk="0" hangingPunct="1">
                  <a:lnSpc>
                    <a:spcPct val="90000"/>
                  </a:lnSpc>
                  <a:spcBef>
                    <a:spcPts val="0"/>
                  </a:spcBef>
                  <a:spcAft>
                    <a:spcPts val="0"/>
                  </a:spcAft>
                  <a:buClrTx/>
                  <a:buSzTx/>
                  <a:buFontTx/>
                  <a:buNone/>
                  <a:tabLst/>
                  <a:defRPr/>
                </a:pPr>
                <a:r>
                  <a:rPr kumimoji="0" lang="zh-CN" altLang="en-US" sz="1600" b="0" i="0" u="none" strike="noStrike" kern="1200" cap="none" spc="0" normalizeH="0" baseline="0" noProof="0" dirty="0">
                    <a:ln w="0"/>
                    <a:gradFill>
                      <a:gsLst>
                        <a:gs pos="52500">
                          <a:srgbClr val="0078D4"/>
                        </a:gs>
                        <a:gs pos="35000">
                          <a:srgbClr val="0078D4"/>
                        </a:gs>
                      </a:gsLst>
                      <a:lin ang="5400000" scaled="0"/>
                    </a:gradFill>
                    <a:effectLst/>
                    <a:uLnTx/>
                    <a:uFillTx/>
                    <a:latin typeface="Segoe UI Semibold" panose="020B0702040204020203" pitchFamily="34" charset="0"/>
                    <a:ea typeface="Microsoft YaHei"/>
                    <a:cs typeface="Segoe UI Semibold" panose="020B0702040204020203" pitchFamily="34" charset="0"/>
                  </a:rPr>
                  <a:t>人臉識別、小娜、電子筆</a:t>
                </a:r>
                <a:endParaRPr kumimoji="0" lang="en-US" altLang="zh-CN" sz="1600" b="0" i="0" u="none" strike="noStrike" kern="1200" cap="none" spc="0" normalizeH="0" baseline="0" noProof="0" dirty="0">
                  <a:ln w="0"/>
                  <a:gradFill>
                    <a:gsLst>
                      <a:gs pos="52500">
                        <a:srgbClr val="0078D4"/>
                      </a:gs>
                      <a:gs pos="35000">
                        <a:srgbClr val="0078D4"/>
                      </a:gs>
                    </a:gsLst>
                    <a:lin ang="5400000" scaled="0"/>
                  </a:gradFill>
                  <a:effectLst/>
                  <a:uLnTx/>
                  <a:uFillTx/>
                  <a:latin typeface="Segoe UI Semibold" panose="020B0702040204020203" pitchFamily="34" charset="0"/>
                  <a:ea typeface="Microsoft YaHei"/>
                  <a:cs typeface="Segoe UI Semibold" panose="020B0702040204020203" pitchFamily="34" charset="0"/>
                </a:endParaRPr>
              </a:p>
              <a:p>
                <a:pPr marL="0" marR="0" lvl="0" indent="0" algn="ctr" defTabSz="913874"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w="0"/>
                    <a:gradFill>
                      <a:gsLst>
                        <a:gs pos="52500">
                          <a:srgbClr val="0078D4"/>
                        </a:gs>
                        <a:gs pos="35000">
                          <a:srgbClr val="0078D4"/>
                        </a:gs>
                      </a:gsLst>
                      <a:lin ang="5400000" scaled="0"/>
                    </a:gradFill>
                    <a:effectLst/>
                    <a:uLnTx/>
                    <a:uFillTx/>
                    <a:latin typeface="Segoe UI Semibold" panose="020B0702040204020203" pitchFamily="34" charset="0"/>
                    <a:ea typeface="Microsoft YaHei"/>
                    <a:cs typeface="Segoe UI Semibold" panose="020B0702040204020203" pitchFamily="34" charset="0"/>
                  </a:rPr>
                  <a:t>Facial recognition | Cortana | Inking</a:t>
                </a:r>
              </a:p>
            </p:txBody>
          </p:sp>
          <p:cxnSp>
            <p:nvCxnSpPr>
              <p:cNvPr id="53" name="Straight Connector 52">
                <a:extLst>
                  <a:ext uri="{FF2B5EF4-FFF2-40B4-BE49-F238E27FC236}">
                    <a16:creationId xmlns:a16="http://schemas.microsoft.com/office/drawing/2014/main" id="{46A9C8C4-E88D-48EF-9EFD-49A905476B2F}"/>
                  </a:ext>
                </a:extLst>
              </p:cNvPr>
              <p:cNvCxnSpPr/>
              <p:nvPr/>
            </p:nvCxnSpPr>
            <p:spPr>
              <a:xfrm flipH="1">
                <a:off x="5740810" y="1605572"/>
                <a:ext cx="380693" cy="0"/>
              </a:xfrm>
              <a:prstGeom prst="line">
                <a:avLst/>
              </a:prstGeom>
              <a:ln w="22225"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90F906D1-D12D-43EA-BF6E-E8006D70F710}"/>
                </a:ext>
              </a:extLst>
            </p:cNvPr>
            <p:cNvSpPr txBox="1"/>
            <p:nvPr/>
          </p:nvSpPr>
          <p:spPr>
            <a:xfrm>
              <a:off x="5205009" y="1647076"/>
              <a:ext cx="1452294" cy="400110"/>
            </a:xfrm>
            <a:prstGeom prst="rect">
              <a:avLst/>
            </a:prstGeom>
            <a:noFill/>
          </p:spPr>
          <p:txBody>
            <a:bodyPr wrap="square" rtlCol="0" anchor="ctr">
              <a:spAutoFit/>
            </a:bodyPr>
            <a:lstStyle>
              <a:defPPr>
                <a:defRPr lang="en-US"/>
              </a:defPPr>
              <a:lvl1pPr algn="ctr">
                <a:spcBef>
                  <a:spcPts val="200"/>
                </a:spcBef>
                <a:defRPr sz="2000" b="1">
                  <a:solidFill>
                    <a:srgbClr val="A1664A"/>
                  </a:solidFill>
                </a:defRPr>
              </a:lvl1pPr>
            </a:lstStyle>
            <a:p>
              <a:pPr marL="0" marR="0" lvl="0" indent="0" algn="ctr" defTabSz="93206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icrosoft YaHei"/>
                  <a:cs typeface="Segoe UI Semibold" panose="020B0702040204020203" pitchFamily="34" charset="0"/>
                </a:rPr>
                <a:t>Windows</a:t>
              </a:r>
            </a:p>
          </p:txBody>
        </p:sp>
      </p:grpSp>
      <p:sp>
        <p:nvSpPr>
          <p:cNvPr id="20" name="Arc 19">
            <a:extLst>
              <a:ext uri="{FF2B5EF4-FFF2-40B4-BE49-F238E27FC236}">
                <a16:creationId xmlns:a16="http://schemas.microsoft.com/office/drawing/2014/main" id="{C0259F32-FC47-4669-B428-CDD0491C820F}"/>
              </a:ext>
            </a:extLst>
          </p:cNvPr>
          <p:cNvSpPr/>
          <p:nvPr/>
        </p:nvSpPr>
        <p:spPr>
          <a:xfrm rot="900000">
            <a:off x="4160254" y="2481791"/>
            <a:ext cx="3541805" cy="3541804"/>
          </a:xfrm>
          <a:prstGeom prst="arc">
            <a:avLst/>
          </a:prstGeom>
          <a:ln w="15875" cap="rnd">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 name="Arc 20">
            <a:extLst>
              <a:ext uri="{FF2B5EF4-FFF2-40B4-BE49-F238E27FC236}">
                <a16:creationId xmlns:a16="http://schemas.microsoft.com/office/drawing/2014/main" id="{B4CFC0BA-2B54-4F62-AB88-18467EA36AE8}"/>
              </a:ext>
            </a:extLst>
          </p:cNvPr>
          <p:cNvSpPr/>
          <p:nvPr/>
        </p:nvSpPr>
        <p:spPr>
          <a:xfrm rot="15238225">
            <a:off x="4134160" y="2455697"/>
            <a:ext cx="3593994" cy="3593995"/>
          </a:xfrm>
          <a:prstGeom prst="arc">
            <a:avLst/>
          </a:prstGeom>
          <a:ln w="15875" cap="rnd">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 name="Arc 21">
            <a:extLst>
              <a:ext uri="{FF2B5EF4-FFF2-40B4-BE49-F238E27FC236}">
                <a16:creationId xmlns:a16="http://schemas.microsoft.com/office/drawing/2014/main" id="{1213D0B4-C8F0-46BE-8F34-DCFED8B7FA12}"/>
              </a:ext>
            </a:extLst>
          </p:cNvPr>
          <p:cNvSpPr/>
          <p:nvPr/>
        </p:nvSpPr>
        <p:spPr>
          <a:xfrm rot="8100000">
            <a:off x="4160254" y="2481790"/>
            <a:ext cx="3541805" cy="3541804"/>
          </a:xfrm>
          <a:prstGeom prst="arc">
            <a:avLst/>
          </a:prstGeom>
          <a:ln w="15875" cap="rnd">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69" name="Group 68">
            <a:extLst>
              <a:ext uri="{FF2B5EF4-FFF2-40B4-BE49-F238E27FC236}">
                <a16:creationId xmlns:a16="http://schemas.microsoft.com/office/drawing/2014/main" id="{1B659C90-2131-47BE-A678-1426E4CD7ADC}"/>
              </a:ext>
            </a:extLst>
          </p:cNvPr>
          <p:cNvGrpSpPr/>
          <p:nvPr/>
        </p:nvGrpSpPr>
        <p:grpSpPr>
          <a:xfrm>
            <a:off x="533511" y="4940441"/>
            <a:ext cx="3419472" cy="1705966"/>
            <a:chOff x="533511" y="4940441"/>
            <a:chExt cx="3419472" cy="1705966"/>
          </a:xfrm>
        </p:grpSpPr>
        <p:sp>
          <p:nvSpPr>
            <p:cNvPr id="11" name="TextBox 10">
              <a:extLst>
                <a:ext uri="{FF2B5EF4-FFF2-40B4-BE49-F238E27FC236}">
                  <a16:creationId xmlns:a16="http://schemas.microsoft.com/office/drawing/2014/main" id="{01A7FCA4-6909-429F-AE89-EA6FBF0A6A05}"/>
                </a:ext>
              </a:extLst>
            </p:cNvPr>
            <p:cNvSpPr txBox="1"/>
            <p:nvPr/>
          </p:nvSpPr>
          <p:spPr>
            <a:xfrm>
              <a:off x="2139885" y="4940441"/>
              <a:ext cx="1813098" cy="400110"/>
            </a:xfrm>
            <a:prstGeom prst="rect">
              <a:avLst/>
            </a:prstGeom>
            <a:noFill/>
          </p:spPr>
          <p:txBody>
            <a:bodyPr wrap="square" rtlCol="0" anchor="ctr">
              <a:spAutoFit/>
            </a:bodyPr>
            <a:lstStyle/>
            <a:p>
              <a:pPr marL="0" marR="0" lvl="0" indent="0" algn="r" defTabSz="932060" rtl="0" eaLnBrk="1" fontAlgn="auto" latinLnBrk="0" hangingPunct="1">
                <a:lnSpc>
                  <a:spcPct val="100000"/>
                </a:lnSpc>
                <a:spcBef>
                  <a:spcPts val="204"/>
                </a:spcBef>
                <a:spcAft>
                  <a:spcPts val="0"/>
                </a:spcAft>
                <a:buClrTx/>
                <a:buSzTx/>
                <a:buFontTx/>
                <a:buNone/>
                <a:tabLst/>
                <a:defRPr/>
              </a:pPr>
              <a:r>
                <a:rPr kumimoji="0" lang="en-US" sz="2000" b="0" i="0" u="none" strike="noStrike" kern="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icrosoft YaHei"/>
                  <a:cs typeface="Segoe UI Semibold" panose="020B0702040204020203" pitchFamily="34" charset="0"/>
                </a:rPr>
                <a:t>Visual Studio</a:t>
              </a:r>
            </a:p>
          </p:txBody>
        </p:sp>
        <p:grpSp>
          <p:nvGrpSpPr>
            <p:cNvPr id="57" name="Group 56">
              <a:extLst>
                <a:ext uri="{FF2B5EF4-FFF2-40B4-BE49-F238E27FC236}">
                  <a16:creationId xmlns:a16="http://schemas.microsoft.com/office/drawing/2014/main" id="{E236D7F8-BFB2-414B-8EEF-3F8CAECF0607}"/>
                </a:ext>
              </a:extLst>
            </p:cNvPr>
            <p:cNvGrpSpPr/>
            <p:nvPr/>
          </p:nvGrpSpPr>
          <p:grpSpPr>
            <a:xfrm>
              <a:off x="533511" y="5442006"/>
              <a:ext cx="3419472" cy="1204401"/>
              <a:chOff x="533511" y="5711514"/>
              <a:chExt cx="3419472" cy="1204401"/>
            </a:xfrm>
          </p:grpSpPr>
          <p:sp>
            <p:nvSpPr>
              <p:cNvPr id="44" name="Rectangle 43">
                <a:extLst>
                  <a:ext uri="{FF2B5EF4-FFF2-40B4-BE49-F238E27FC236}">
                    <a16:creationId xmlns:a16="http://schemas.microsoft.com/office/drawing/2014/main" id="{BB240394-F530-4752-AD8D-3E055DD29DDC}"/>
                  </a:ext>
                </a:extLst>
              </p:cNvPr>
              <p:cNvSpPr/>
              <p:nvPr/>
            </p:nvSpPr>
            <p:spPr>
              <a:xfrm>
                <a:off x="533511" y="5807919"/>
                <a:ext cx="3419472" cy="1107996"/>
              </a:xfrm>
              <a:prstGeom prst="rect">
                <a:avLst/>
              </a:prstGeom>
              <a:noFill/>
            </p:spPr>
            <p:txBody>
              <a:bodyPr spcFirstLastPara="1" wrap="square" lIns="0" tIns="0" rIns="91440" bIns="0" numCol="1" anchor="ctr">
                <a:spAutoFit/>
              </a:bodyPr>
              <a:lstStyle/>
              <a:p>
                <a:pPr marL="0" marR="0" lvl="0" indent="0" algn="r" defTabSz="913874" rtl="0" eaLnBrk="1" fontAlgn="auto" latinLnBrk="0" hangingPunct="1">
                  <a:lnSpc>
                    <a:spcPct val="90000"/>
                  </a:lnSpc>
                  <a:spcBef>
                    <a:spcPts val="0"/>
                  </a:spcBef>
                  <a:spcAft>
                    <a:spcPts val="0"/>
                  </a:spcAft>
                  <a:buClrTx/>
                  <a:buSzTx/>
                  <a:buFontTx/>
                  <a:buNone/>
                  <a:tabLst/>
                  <a:defRPr/>
                </a:pPr>
                <a:r>
                  <a:rPr kumimoji="0" lang="zh-CN" altLang="en-US" sz="1600" b="0" i="0" u="none" strike="noStrike" kern="1200" cap="none" spc="0" normalizeH="0" baseline="0" noProof="0" dirty="0">
                    <a:ln w="0"/>
                    <a:gradFill>
                      <a:gsLst>
                        <a:gs pos="52500">
                          <a:srgbClr val="0078D4"/>
                        </a:gs>
                        <a:gs pos="35000">
                          <a:srgbClr val="0078D4"/>
                        </a:gs>
                      </a:gsLst>
                      <a:lin ang="5400000" scaled="0"/>
                    </a:gradFill>
                    <a:effectLst/>
                    <a:uLnTx/>
                    <a:uFillTx/>
                    <a:latin typeface="Segoe UI Semibold" panose="020B0702040204020203" pitchFamily="34" charset="0"/>
                    <a:ea typeface="Microsoft YaHei"/>
                    <a:cs typeface="Segoe UI Semibold" panose="020B0702040204020203" pitchFamily="34" charset="0"/>
                  </a:rPr>
                  <a:t>深度學習框架</a:t>
                </a:r>
              </a:p>
              <a:p>
                <a:pPr marL="0" marR="0" lvl="0" indent="0" algn="r" defTabSz="913874" rtl="0" eaLnBrk="1" fontAlgn="auto" latinLnBrk="0" hangingPunct="1">
                  <a:lnSpc>
                    <a:spcPct val="90000"/>
                  </a:lnSpc>
                  <a:spcBef>
                    <a:spcPts val="0"/>
                  </a:spcBef>
                  <a:spcAft>
                    <a:spcPts val="0"/>
                  </a:spcAft>
                  <a:buClrTx/>
                  <a:buSzTx/>
                  <a:buFontTx/>
                  <a:buNone/>
                  <a:tabLst/>
                  <a:defRPr/>
                </a:pPr>
                <a:r>
                  <a:rPr kumimoji="0" lang="en-US" altLang="zh-CN" sz="1600" b="0" i="0" u="none" strike="noStrike" kern="1200" cap="none" spc="0" normalizeH="0" baseline="0" noProof="0" dirty="0">
                    <a:ln w="0"/>
                    <a:gradFill>
                      <a:gsLst>
                        <a:gs pos="52500">
                          <a:srgbClr val="0078D4"/>
                        </a:gs>
                        <a:gs pos="35000">
                          <a:srgbClr val="0078D4"/>
                        </a:gs>
                      </a:gsLst>
                      <a:lin ang="5400000" scaled="0"/>
                    </a:gradFill>
                    <a:effectLst/>
                    <a:uLnTx/>
                    <a:uFillTx/>
                    <a:latin typeface="Segoe UI Semibold" panose="020B0702040204020203" pitchFamily="34" charset="0"/>
                    <a:ea typeface="Microsoft YaHei"/>
                    <a:cs typeface="Segoe UI Semibold" panose="020B0702040204020203" pitchFamily="34" charset="0"/>
                  </a:rPr>
                  <a:t>AI</a:t>
                </a:r>
                <a:r>
                  <a:rPr kumimoji="0" lang="zh-CN" altLang="en-US" sz="1600" b="0" i="0" u="none" strike="noStrike" kern="1200" cap="none" spc="0" normalizeH="0" baseline="0" noProof="0" dirty="0">
                    <a:ln w="0"/>
                    <a:gradFill>
                      <a:gsLst>
                        <a:gs pos="52500">
                          <a:srgbClr val="0078D4"/>
                        </a:gs>
                        <a:gs pos="35000">
                          <a:srgbClr val="0078D4"/>
                        </a:gs>
                      </a:gsLst>
                      <a:lin ang="5400000" scaled="0"/>
                    </a:gradFill>
                    <a:effectLst/>
                    <a:uLnTx/>
                    <a:uFillTx/>
                    <a:latin typeface="Segoe UI Semibold" panose="020B0702040204020203" pitchFamily="34" charset="0"/>
                    <a:ea typeface="Microsoft YaHei"/>
                    <a:cs typeface="Segoe UI Semibold" panose="020B0702040204020203" pitchFamily="34" charset="0"/>
                  </a:rPr>
                  <a:t>模型管理、樣例集</a:t>
                </a:r>
                <a:endParaRPr kumimoji="0" lang="en-US" altLang="zh-CN" sz="1600" b="0" i="0" u="none" strike="noStrike" kern="1200" cap="none" spc="0" normalizeH="0" baseline="0" noProof="0" dirty="0">
                  <a:ln w="0"/>
                  <a:gradFill>
                    <a:gsLst>
                      <a:gs pos="52500">
                        <a:srgbClr val="0078D4"/>
                      </a:gs>
                      <a:gs pos="35000">
                        <a:srgbClr val="0078D4"/>
                      </a:gs>
                    </a:gsLst>
                    <a:lin ang="5400000" scaled="0"/>
                  </a:gradFill>
                  <a:effectLst/>
                  <a:uLnTx/>
                  <a:uFillTx/>
                  <a:latin typeface="Segoe UI Semibold" panose="020B0702040204020203" pitchFamily="34" charset="0"/>
                  <a:ea typeface="Microsoft YaHei"/>
                  <a:cs typeface="Segoe UI Semibold" panose="020B0702040204020203" pitchFamily="34" charset="0"/>
                </a:endParaRPr>
              </a:p>
              <a:p>
                <a:pPr marL="0" marR="0" lvl="0" indent="0" algn="r" defTabSz="913874"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dirty="0">
                  <a:ln w="0"/>
                  <a:gradFill>
                    <a:gsLst>
                      <a:gs pos="52500">
                        <a:srgbClr val="0078D4"/>
                      </a:gs>
                      <a:gs pos="35000">
                        <a:srgbClr val="0078D4"/>
                      </a:gs>
                    </a:gsLst>
                    <a:lin ang="5400000" scaled="0"/>
                  </a:gradFill>
                  <a:effectLst/>
                  <a:uLnTx/>
                  <a:uFillTx/>
                  <a:latin typeface="Segoe UI Semibold" panose="020B0702040204020203" pitchFamily="34" charset="0"/>
                  <a:ea typeface="Microsoft YaHei"/>
                  <a:cs typeface="Segoe UI Semibold" panose="020B0702040204020203" pitchFamily="34" charset="0"/>
                </a:endParaRPr>
              </a:p>
              <a:p>
                <a:pPr marL="0" marR="0" lvl="0" indent="0" algn="r" defTabSz="913874"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w="0"/>
                    <a:gradFill>
                      <a:gsLst>
                        <a:gs pos="52500">
                          <a:srgbClr val="0078D4"/>
                        </a:gs>
                        <a:gs pos="35000">
                          <a:srgbClr val="0078D4"/>
                        </a:gs>
                      </a:gsLst>
                      <a:lin ang="5400000" scaled="0"/>
                    </a:gradFill>
                    <a:effectLst/>
                    <a:uLnTx/>
                    <a:uFillTx/>
                    <a:latin typeface="Segoe UI Semibold" panose="020B0702040204020203" pitchFamily="34" charset="0"/>
                    <a:ea typeface="Microsoft YaHei"/>
                    <a:cs typeface="Segoe UI Semibold" panose="020B0702040204020203" pitchFamily="34" charset="0"/>
                  </a:rPr>
                  <a:t>Deep learning frameworks |  Manage AI models | Sample gallery</a:t>
                </a:r>
              </a:p>
            </p:txBody>
          </p:sp>
          <p:cxnSp>
            <p:nvCxnSpPr>
              <p:cNvPr id="51" name="Straight Connector 50">
                <a:extLst>
                  <a:ext uri="{FF2B5EF4-FFF2-40B4-BE49-F238E27FC236}">
                    <a16:creationId xmlns:a16="http://schemas.microsoft.com/office/drawing/2014/main" id="{EE4FE7D3-3CC5-4489-9B03-0CE471F90100}"/>
                  </a:ext>
                </a:extLst>
              </p:cNvPr>
              <p:cNvCxnSpPr/>
              <p:nvPr/>
            </p:nvCxnSpPr>
            <p:spPr>
              <a:xfrm flipH="1">
                <a:off x="3450168" y="5711514"/>
                <a:ext cx="380693" cy="0"/>
              </a:xfrm>
              <a:prstGeom prst="line">
                <a:avLst/>
              </a:prstGeom>
              <a:ln w="22225"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8" name="Group 67">
            <a:extLst>
              <a:ext uri="{FF2B5EF4-FFF2-40B4-BE49-F238E27FC236}">
                <a16:creationId xmlns:a16="http://schemas.microsoft.com/office/drawing/2014/main" id="{42A3F2CA-1C48-417B-BB85-39F1EE9B8651}"/>
              </a:ext>
            </a:extLst>
          </p:cNvPr>
          <p:cNvGrpSpPr/>
          <p:nvPr/>
        </p:nvGrpSpPr>
        <p:grpSpPr>
          <a:xfrm>
            <a:off x="7908174" y="4937420"/>
            <a:ext cx="3701722" cy="1620276"/>
            <a:chOff x="7908174" y="4937420"/>
            <a:chExt cx="3701722" cy="1620276"/>
          </a:xfrm>
        </p:grpSpPr>
        <p:sp>
          <p:nvSpPr>
            <p:cNvPr id="12" name="TextBox 11">
              <a:extLst>
                <a:ext uri="{FF2B5EF4-FFF2-40B4-BE49-F238E27FC236}">
                  <a16:creationId xmlns:a16="http://schemas.microsoft.com/office/drawing/2014/main" id="{34243BDA-AF56-40A6-AE60-99EAAA198B60}"/>
                </a:ext>
              </a:extLst>
            </p:cNvPr>
            <p:cNvSpPr txBox="1"/>
            <p:nvPr/>
          </p:nvSpPr>
          <p:spPr>
            <a:xfrm>
              <a:off x="7908174" y="4937420"/>
              <a:ext cx="1222664" cy="406151"/>
            </a:xfrm>
            <a:prstGeom prst="rect">
              <a:avLst/>
            </a:prstGeom>
            <a:noFill/>
          </p:spPr>
          <p:txBody>
            <a:bodyPr wrap="square" rtlCol="0" anchor="ctr">
              <a:spAutoFit/>
            </a:bodyPr>
            <a:lstStyle/>
            <a:p>
              <a:pPr marL="0" marR="0" lvl="0" indent="0" algn="l" defTabSz="932060" rtl="0" eaLnBrk="1" fontAlgn="auto" latinLnBrk="0" hangingPunct="1">
                <a:lnSpc>
                  <a:spcPct val="100000"/>
                </a:lnSpc>
                <a:spcBef>
                  <a:spcPts val="204"/>
                </a:spcBef>
                <a:spcAft>
                  <a:spcPts val="0"/>
                </a:spcAft>
                <a:buClrTx/>
                <a:buSzTx/>
                <a:buFontTx/>
                <a:buNone/>
                <a:tabLst/>
                <a:defRPr/>
              </a:pPr>
              <a:r>
                <a:rPr kumimoji="0" lang="en-US" sz="2000" b="0" i="0" u="none" strike="noStrike" kern="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icrosoft YaHei"/>
                  <a:cs typeface="Segoe UI Semibold" panose="020B0702040204020203" pitchFamily="34" charset="0"/>
                </a:rPr>
                <a:t>Office</a:t>
              </a:r>
            </a:p>
          </p:txBody>
        </p:sp>
        <p:grpSp>
          <p:nvGrpSpPr>
            <p:cNvPr id="58" name="Group 57">
              <a:extLst>
                <a:ext uri="{FF2B5EF4-FFF2-40B4-BE49-F238E27FC236}">
                  <a16:creationId xmlns:a16="http://schemas.microsoft.com/office/drawing/2014/main" id="{43E5B59B-64E3-42A9-80B6-F5613782E018}"/>
                </a:ext>
              </a:extLst>
            </p:cNvPr>
            <p:cNvGrpSpPr/>
            <p:nvPr/>
          </p:nvGrpSpPr>
          <p:grpSpPr>
            <a:xfrm>
              <a:off x="7946673" y="5442006"/>
              <a:ext cx="3663223" cy="1115690"/>
              <a:chOff x="7908173" y="5711514"/>
              <a:chExt cx="3663223" cy="1115690"/>
            </a:xfrm>
          </p:grpSpPr>
          <p:sp>
            <p:nvSpPr>
              <p:cNvPr id="45" name="Rectangle 44">
                <a:extLst>
                  <a:ext uri="{FF2B5EF4-FFF2-40B4-BE49-F238E27FC236}">
                    <a16:creationId xmlns:a16="http://schemas.microsoft.com/office/drawing/2014/main" id="{F26FBBA2-18F0-44A4-A89F-AD90DA67371C}"/>
                  </a:ext>
                </a:extLst>
              </p:cNvPr>
              <p:cNvSpPr/>
              <p:nvPr/>
            </p:nvSpPr>
            <p:spPr>
              <a:xfrm>
                <a:off x="7908173" y="5719208"/>
                <a:ext cx="3663223" cy="1107996"/>
              </a:xfrm>
              <a:prstGeom prst="rect">
                <a:avLst/>
              </a:prstGeom>
              <a:noFill/>
            </p:spPr>
            <p:txBody>
              <a:bodyPr spcFirstLastPara="1" wrap="square" lIns="91440" tIns="0" rIns="0" bIns="0" numCol="1" anchor="ctr">
                <a:spAutoFit/>
              </a:bodyPr>
              <a:lstStyle/>
              <a:p>
                <a:pPr marL="0" marR="0" lvl="0" indent="0" algn="l" defTabSz="913874"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dirty="0">
                  <a:ln w="0"/>
                  <a:gradFill>
                    <a:gsLst>
                      <a:gs pos="52500">
                        <a:srgbClr val="0078D4"/>
                      </a:gs>
                      <a:gs pos="35000">
                        <a:srgbClr val="0078D4"/>
                      </a:gs>
                    </a:gsLst>
                    <a:lin ang="5400000" scaled="0"/>
                  </a:gradFill>
                  <a:effectLst/>
                  <a:uLnTx/>
                  <a:uFillTx/>
                  <a:latin typeface="Segoe UI Semibold" panose="020B0702040204020203" pitchFamily="34" charset="0"/>
                  <a:ea typeface="Microsoft YaHei"/>
                  <a:cs typeface="Segoe UI Semibold" panose="020B0702040204020203" pitchFamily="34" charset="0"/>
                </a:endParaRPr>
              </a:p>
              <a:p>
                <a:pPr marL="0" marR="0" lvl="0" indent="0" algn="l" defTabSz="913874" rtl="0" eaLnBrk="1" fontAlgn="auto" latinLnBrk="0" hangingPunct="1">
                  <a:lnSpc>
                    <a:spcPct val="90000"/>
                  </a:lnSpc>
                  <a:spcBef>
                    <a:spcPts val="0"/>
                  </a:spcBef>
                  <a:spcAft>
                    <a:spcPts val="0"/>
                  </a:spcAft>
                  <a:buClrTx/>
                  <a:buSzTx/>
                  <a:buFontTx/>
                  <a:buNone/>
                  <a:tabLst/>
                  <a:defRPr/>
                </a:pPr>
                <a:r>
                  <a:rPr kumimoji="0" lang="zh-CN" altLang="en-US" sz="1600" b="0" i="0" u="none" strike="noStrike" kern="1200" cap="none" spc="0" normalizeH="0" baseline="0" noProof="0" dirty="0">
                    <a:ln w="0"/>
                    <a:gradFill>
                      <a:gsLst>
                        <a:gs pos="52500">
                          <a:srgbClr val="0078D4"/>
                        </a:gs>
                        <a:gs pos="35000">
                          <a:srgbClr val="0078D4"/>
                        </a:gs>
                      </a:gsLst>
                      <a:lin ang="5400000" scaled="0"/>
                    </a:gradFill>
                    <a:effectLst/>
                    <a:uLnTx/>
                    <a:uFillTx/>
                    <a:latin typeface="Segoe UI Semibold" panose="020B0702040204020203" pitchFamily="34" charset="0"/>
                    <a:ea typeface="Microsoft YaHei"/>
                    <a:cs typeface="Segoe UI Semibold" panose="020B0702040204020203" pitchFamily="34" charset="0"/>
                  </a:rPr>
                  <a:t>設計師、變形切換</a:t>
                </a:r>
                <a:endParaRPr kumimoji="0" lang="en-US" altLang="zh-CN" sz="1600" b="0" i="0" u="none" strike="noStrike" kern="1200" cap="none" spc="0" normalizeH="0" baseline="0" noProof="0" dirty="0">
                  <a:ln w="0"/>
                  <a:gradFill>
                    <a:gsLst>
                      <a:gs pos="52500">
                        <a:srgbClr val="0078D4"/>
                      </a:gs>
                      <a:gs pos="35000">
                        <a:srgbClr val="0078D4"/>
                      </a:gs>
                    </a:gsLst>
                    <a:lin ang="5400000" scaled="0"/>
                  </a:gradFill>
                  <a:effectLst/>
                  <a:uLnTx/>
                  <a:uFillTx/>
                  <a:latin typeface="Segoe UI Semibold" panose="020B0702040204020203" pitchFamily="34" charset="0"/>
                  <a:ea typeface="Microsoft YaHei"/>
                  <a:cs typeface="Segoe UI Semibold" panose="020B0702040204020203" pitchFamily="34" charset="0"/>
                </a:endParaRPr>
              </a:p>
              <a:p>
                <a:pPr marL="0" marR="0" lvl="0" indent="0" algn="l" defTabSz="913874" rtl="0" eaLnBrk="1" fontAlgn="auto" latinLnBrk="0" hangingPunct="1">
                  <a:lnSpc>
                    <a:spcPct val="90000"/>
                  </a:lnSpc>
                  <a:spcBef>
                    <a:spcPts val="0"/>
                  </a:spcBef>
                  <a:spcAft>
                    <a:spcPts val="0"/>
                  </a:spcAft>
                  <a:buClrTx/>
                  <a:buSzTx/>
                  <a:buFontTx/>
                  <a:buNone/>
                  <a:tabLst/>
                  <a:defRPr/>
                </a:pPr>
                <a:r>
                  <a:rPr lang="zh-CN" altLang="en-US" sz="1600" dirty="0">
                    <a:ln w="0"/>
                    <a:gradFill>
                      <a:gsLst>
                        <a:gs pos="52500">
                          <a:srgbClr val="0078D4"/>
                        </a:gs>
                        <a:gs pos="35000">
                          <a:srgbClr val="0078D4"/>
                        </a:gs>
                      </a:gsLst>
                      <a:lin ang="5400000" scaled="0"/>
                    </a:gradFill>
                    <a:latin typeface="Segoe UI Semibold" panose="020B0702040204020203" pitchFamily="34" charset="0"/>
                    <a:ea typeface="Microsoft YaHei"/>
                    <a:cs typeface="Segoe UI Semibold" panose="020B0702040204020203" pitchFamily="34" charset="0"/>
                  </a:rPr>
                  <a:t>簡歷</a:t>
                </a:r>
                <a:r>
                  <a:rPr kumimoji="0" lang="zh-CN" altLang="en-US" sz="1600" b="0" i="0" u="none" strike="noStrike" kern="1200" cap="none" spc="0" normalizeH="0" baseline="0" noProof="0" dirty="0">
                    <a:ln w="0"/>
                    <a:gradFill>
                      <a:gsLst>
                        <a:gs pos="52500">
                          <a:srgbClr val="0078D4"/>
                        </a:gs>
                        <a:gs pos="35000">
                          <a:srgbClr val="0078D4"/>
                        </a:gs>
                      </a:gsLst>
                      <a:lin ang="5400000" scaled="0"/>
                    </a:gradFill>
                    <a:effectLst/>
                    <a:uLnTx/>
                    <a:uFillTx/>
                    <a:latin typeface="Segoe UI Semibold" panose="020B0702040204020203" pitchFamily="34" charset="0"/>
                    <a:ea typeface="Microsoft YaHei"/>
                    <a:cs typeface="Segoe UI Semibold" panose="020B0702040204020203" pitchFamily="34" charset="0"/>
                  </a:rPr>
                  <a:t>助手、數據類型</a:t>
                </a:r>
                <a:endParaRPr kumimoji="0" lang="en-US" sz="1600" b="0" i="0" u="none" strike="noStrike" kern="1200" cap="none" spc="0" normalizeH="0" baseline="0" noProof="0" dirty="0">
                  <a:ln w="0"/>
                  <a:gradFill>
                    <a:gsLst>
                      <a:gs pos="52500">
                        <a:srgbClr val="0078D4"/>
                      </a:gs>
                      <a:gs pos="35000">
                        <a:srgbClr val="0078D4"/>
                      </a:gs>
                    </a:gsLst>
                    <a:lin ang="5400000" scaled="0"/>
                  </a:gradFill>
                  <a:effectLst/>
                  <a:uLnTx/>
                  <a:uFillTx/>
                  <a:latin typeface="Segoe UI Semibold" panose="020B0702040204020203" pitchFamily="34" charset="0"/>
                  <a:ea typeface="Microsoft YaHei"/>
                  <a:cs typeface="Segoe UI Semibold" panose="020B0702040204020203" pitchFamily="34" charset="0"/>
                </a:endParaRPr>
              </a:p>
              <a:p>
                <a:pPr marL="0" marR="0" lvl="0" indent="0" algn="l" defTabSz="913874"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w="0"/>
                    <a:gradFill>
                      <a:gsLst>
                        <a:gs pos="52500">
                          <a:srgbClr val="0078D4"/>
                        </a:gs>
                        <a:gs pos="35000">
                          <a:srgbClr val="0078D4"/>
                        </a:gs>
                      </a:gsLst>
                      <a:lin ang="5400000" scaled="0"/>
                    </a:gradFill>
                    <a:effectLst/>
                    <a:uLnTx/>
                    <a:uFillTx/>
                    <a:latin typeface="Segoe UI Semibold" panose="020B0702040204020203" pitchFamily="34" charset="0"/>
                    <a:ea typeface="Microsoft YaHei"/>
                    <a:cs typeface="Segoe UI Semibold" panose="020B0702040204020203" pitchFamily="34" charset="0"/>
                  </a:rPr>
                  <a:t>Designer | Morph transition |</a:t>
                </a:r>
                <a:br>
                  <a:rPr kumimoji="0" lang="en-US" sz="1600" b="0" i="0" u="none" strike="noStrike" kern="1200" cap="none" spc="0" normalizeH="0" baseline="0" noProof="0" dirty="0">
                    <a:ln w="0"/>
                    <a:gradFill>
                      <a:gsLst>
                        <a:gs pos="52500">
                          <a:srgbClr val="0078D4"/>
                        </a:gs>
                        <a:gs pos="35000">
                          <a:srgbClr val="0078D4"/>
                        </a:gs>
                      </a:gsLst>
                      <a:lin ang="5400000" scaled="0"/>
                    </a:gradFill>
                    <a:effectLst/>
                    <a:uLnTx/>
                    <a:uFillTx/>
                    <a:latin typeface="Segoe UI Semibold" panose="020B0702040204020203" pitchFamily="34" charset="0"/>
                    <a:ea typeface="Microsoft YaHei"/>
                    <a:cs typeface="Segoe UI Semibold" panose="020B0702040204020203" pitchFamily="34" charset="0"/>
                  </a:rPr>
                </a:br>
                <a:r>
                  <a:rPr kumimoji="0" lang="en-US" sz="1600" b="0" i="0" u="none" strike="noStrike" kern="1200" cap="none" spc="0" normalizeH="0" baseline="0" noProof="0" dirty="0">
                    <a:ln w="0"/>
                    <a:gradFill>
                      <a:gsLst>
                        <a:gs pos="52500">
                          <a:srgbClr val="0078D4"/>
                        </a:gs>
                        <a:gs pos="35000">
                          <a:srgbClr val="0078D4"/>
                        </a:gs>
                      </a:gsLst>
                      <a:lin ang="5400000" scaled="0"/>
                    </a:gradFill>
                    <a:effectLst/>
                    <a:uLnTx/>
                    <a:uFillTx/>
                    <a:latin typeface="Segoe UI Semibold" panose="020B0702040204020203" pitchFamily="34" charset="0"/>
                    <a:ea typeface="Microsoft YaHei"/>
                    <a:cs typeface="Segoe UI Semibold" panose="020B0702040204020203" pitchFamily="34" charset="0"/>
                  </a:rPr>
                  <a:t>Resume assistant |Data types</a:t>
                </a:r>
              </a:p>
            </p:txBody>
          </p:sp>
          <p:cxnSp>
            <p:nvCxnSpPr>
              <p:cNvPr id="52" name="Straight Connector 51">
                <a:extLst>
                  <a:ext uri="{FF2B5EF4-FFF2-40B4-BE49-F238E27FC236}">
                    <a16:creationId xmlns:a16="http://schemas.microsoft.com/office/drawing/2014/main" id="{7BBBA610-9F68-4170-B2F3-85ACD51B977A}"/>
                  </a:ext>
                </a:extLst>
              </p:cNvPr>
              <p:cNvCxnSpPr/>
              <p:nvPr/>
            </p:nvCxnSpPr>
            <p:spPr>
              <a:xfrm flipH="1">
                <a:off x="8001958" y="5711514"/>
                <a:ext cx="380693" cy="0"/>
              </a:xfrm>
              <a:prstGeom prst="line">
                <a:avLst/>
              </a:prstGeom>
              <a:ln w="22225"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71" name="Group 70">
            <a:extLst>
              <a:ext uri="{FF2B5EF4-FFF2-40B4-BE49-F238E27FC236}">
                <a16:creationId xmlns:a16="http://schemas.microsoft.com/office/drawing/2014/main" id="{F934BBD4-A4E8-4825-9D35-83E2893211E9}"/>
              </a:ext>
            </a:extLst>
          </p:cNvPr>
          <p:cNvGrpSpPr/>
          <p:nvPr/>
        </p:nvGrpSpPr>
        <p:grpSpPr>
          <a:xfrm>
            <a:off x="4902486" y="3171717"/>
            <a:ext cx="2046954" cy="2071996"/>
            <a:chOff x="4902486" y="3171717"/>
            <a:chExt cx="2046954" cy="2071996"/>
          </a:xfrm>
        </p:grpSpPr>
        <p:sp>
          <p:nvSpPr>
            <p:cNvPr id="42" name="Oval 41">
              <a:extLst>
                <a:ext uri="{FF2B5EF4-FFF2-40B4-BE49-F238E27FC236}">
                  <a16:creationId xmlns:a16="http://schemas.microsoft.com/office/drawing/2014/main" id="{C124AB7C-365D-4291-9B17-669E3A079558}"/>
                </a:ext>
              </a:extLst>
            </p:cNvPr>
            <p:cNvSpPr/>
            <p:nvPr/>
          </p:nvSpPr>
          <p:spPr bwMode="auto">
            <a:xfrm>
              <a:off x="4902486" y="3171717"/>
              <a:ext cx="2046954" cy="2071996"/>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188F">
                    <a:lumMod val="50000"/>
                  </a:srgbClr>
                </a:solidFill>
                <a:effectLst/>
                <a:uLnTx/>
                <a:uFillTx/>
                <a:latin typeface="Segoe UI Semilight"/>
                <a:ea typeface="Segoe UI" pitchFamily="34" charset="0"/>
                <a:cs typeface="Segoe UI" pitchFamily="34" charset="0"/>
              </a:endParaRPr>
            </a:p>
          </p:txBody>
        </p:sp>
        <p:grpSp>
          <p:nvGrpSpPr>
            <p:cNvPr id="16" name="Group 15">
              <a:extLst>
                <a:ext uri="{FF2B5EF4-FFF2-40B4-BE49-F238E27FC236}">
                  <a16:creationId xmlns:a16="http://schemas.microsoft.com/office/drawing/2014/main" id="{F1134251-5598-4C5A-AD1A-97C8F0E0BDC4}"/>
                </a:ext>
              </a:extLst>
            </p:cNvPr>
            <p:cNvGrpSpPr/>
            <p:nvPr/>
          </p:nvGrpSpPr>
          <p:grpSpPr>
            <a:xfrm>
              <a:off x="5071177" y="3458882"/>
              <a:ext cx="1709572" cy="1399436"/>
              <a:chOff x="5066613" y="3468462"/>
              <a:chExt cx="1709572" cy="1399436"/>
            </a:xfrm>
          </p:grpSpPr>
          <p:sp>
            <p:nvSpPr>
              <p:cNvPr id="43" name="TextBox 42">
                <a:extLst>
                  <a:ext uri="{FF2B5EF4-FFF2-40B4-BE49-F238E27FC236}">
                    <a16:creationId xmlns:a16="http://schemas.microsoft.com/office/drawing/2014/main" id="{59CFFEBB-30F5-44B2-A777-D63C99346FEA}"/>
                  </a:ext>
                </a:extLst>
              </p:cNvPr>
              <p:cNvSpPr txBox="1"/>
              <p:nvPr/>
            </p:nvSpPr>
            <p:spPr>
              <a:xfrm>
                <a:off x="5197635" y="3468462"/>
                <a:ext cx="1455104" cy="553998"/>
              </a:xfrm>
              <a:prstGeom prst="rect">
                <a:avLst/>
              </a:prstGeom>
              <a:noFill/>
              <a:ln>
                <a:noFill/>
              </a:ln>
            </p:spPr>
            <p:txBody>
              <a:bodyPr wrap="square" lIns="0" tIns="0" rIns="0" bIns="0" rtlCol="0" anchor="ctr">
                <a:spAutoFit/>
              </a:bodyPr>
              <a:lstStyle/>
              <a:p>
                <a:pPr marL="0" marR="0" lvl="0" indent="0" algn="ctr" defTabSz="914016"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icrosoft YaHei"/>
                    <a:cs typeface="Segoe UI Semibold" panose="020B0702040204020203" pitchFamily="34" charset="0"/>
                  </a:rPr>
                  <a:t>AI </a:t>
                </a:r>
                <a:r>
                  <a:rPr kumimoji="0" lang="zh-CN" altLang="en-US" sz="200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icrosoft YaHei"/>
                    <a:cs typeface="Segoe UI Semibold" panose="020B0702040204020203" pitchFamily="34" charset="0"/>
                  </a:rPr>
                  <a:t>服務</a:t>
                </a:r>
                <a:endParaRPr kumimoji="0" lang="en-US" altLang="zh-CN" sz="200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icrosoft YaHei"/>
                  <a:cs typeface="Segoe UI Semibold" panose="020B0702040204020203" pitchFamily="34" charset="0"/>
                </a:endParaRPr>
              </a:p>
              <a:p>
                <a:pPr marL="0" marR="0" lvl="0" indent="0" algn="ctr" defTabSz="914016" rtl="0" eaLnBrk="1" fontAlgn="auto" latinLnBrk="0" hangingPunct="1">
                  <a:lnSpc>
                    <a:spcPct val="90000"/>
                  </a:lnSpc>
                  <a:spcBef>
                    <a:spcPts val="0"/>
                  </a:spcBef>
                  <a:spcAft>
                    <a:spcPts val="0"/>
                  </a:spcAft>
                  <a:buClrTx/>
                  <a:buSzTx/>
                  <a:buFontTx/>
                  <a:buNone/>
                  <a:tabLst/>
                  <a:defRPr/>
                </a:pPr>
                <a:r>
                  <a:rPr kumimoji="0" lang="en-US" altLang="zh-CN" sz="200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icrosoft YaHei"/>
                    <a:cs typeface="Segoe UI Semibold" panose="020B0702040204020203" pitchFamily="34" charset="0"/>
                  </a:rPr>
                  <a:t>AI </a:t>
                </a:r>
                <a:r>
                  <a:rPr kumimoji="0" lang="en-US" sz="200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icrosoft YaHei"/>
                    <a:cs typeface="Segoe UI Semibold" panose="020B0702040204020203" pitchFamily="34" charset="0"/>
                  </a:rPr>
                  <a:t>services</a:t>
                </a:r>
              </a:p>
            </p:txBody>
          </p:sp>
          <p:sp>
            <p:nvSpPr>
              <p:cNvPr id="48" name="Rectangle 47">
                <a:extLst>
                  <a:ext uri="{FF2B5EF4-FFF2-40B4-BE49-F238E27FC236}">
                    <a16:creationId xmlns:a16="http://schemas.microsoft.com/office/drawing/2014/main" id="{BB34E372-FD8B-46AE-B3A0-6C1B26EC9850}"/>
                  </a:ext>
                </a:extLst>
              </p:cNvPr>
              <p:cNvSpPr/>
              <p:nvPr/>
            </p:nvSpPr>
            <p:spPr>
              <a:xfrm>
                <a:off x="5066613" y="4138468"/>
                <a:ext cx="1709572" cy="729430"/>
              </a:xfrm>
              <a:prstGeom prst="rect">
                <a:avLst/>
              </a:prstGeom>
              <a:noFill/>
            </p:spPr>
            <p:txBody>
              <a:bodyPr spcFirstLastPara="1" wrap="square" lIns="0" tIns="0" rIns="0" bIns="0" numCol="1" anchor="ctr">
                <a:spAutoFit/>
              </a:bodyPr>
              <a:lstStyle/>
              <a:p>
                <a:pPr marL="0" marR="0" lvl="0" indent="0" algn="ctr" defTabSz="913874"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w="0"/>
                    <a:gradFill>
                      <a:gsLst>
                        <a:gs pos="52500">
                          <a:srgbClr val="1A1A1A"/>
                        </a:gs>
                        <a:gs pos="35000">
                          <a:srgbClr val="1A1A1A"/>
                        </a:gs>
                      </a:gsLst>
                      <a:lin ang="5400000" scaled="0"/>
                    </a:gradFill>
                    <a:effectLst/>
                    <a:uLnTx/>
                    <a:uFillTx/>
                    <a:latin typeface="Segoe UI Semibold" panose="020B0702040204020203" pitchFamily="34" charset="0"/>
                    <a:ea typeface="Microsoft YaHei"/>
                    <a:cs typeface="Segoe UI Semibold" panose="020B0702040204020203" pitchFamily="34" charset="0"/>
                  </a:rPr>
                  <a:t>Threat detection</a:t>
                </a:r>
              </a:p>
              <a:p>
                <a:pPr marL="0" marR="0" lvl="0" indent="0" algn="ctr" defTabSz="913874"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w="0"/>
                    <a:gradFill>
                      <a:gsLst>
                        <a:gs pos="52500">
                          <a:srgbClr val="1A1A1A"/>
                        </a:gs>
                        <a:gs pos="35000">
                          <a:srgbClr val="1A1A1A"/>
                        </a:gs>
                      </a:gsLst>
                      <a:lin ang="5400000" scaled="0"/>
                    </a:gradFill>
                    <a:effectLst/>
                    <a:uLnTx/>
                    <a:uFillTx/>
                    <a:latin typeface="Segoe UI Semibold" panose="020B0702040204020203" pitchFamily="34" charset="0"/>
                    <a:ea typeface="Microsoft YaHei"/>
                    <a:cs typeface="Segoe UI Semibold" panose="020B0702040204020203" pitchFamily="34" charset="0"/>
                  </a:rPr>
                  <a:t>Autonomous services</a:t>
                </a:r>
              </a:p>
              <a:p>
                <a:pPr marL="0" marR="0" lvl="0" indent="0" algn="ctr" defTabSz="913874"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w="0"/>
                    <a:gradFill>
                      <a:gsLst>
                        <a:gs pos="52500">
                          <a:srgbClr val="1A1A1A"/>
                        </a:gs>
                        <a:gs pos="35000">
                          <a:srgbClr val="1A1A1A"/>
                        </a:gs>
                      </a:gsLst>
                      <a:lin ang="5400000" scaled="0"/>
                    </a:gradFill>
                    <a:effectLst/>
                    <a:uLnTx/>
                    <a:uFillTx/>
                    <a:latin typeface="Segoe UI Semibold" panose="020B0702040204020203" pitchFamily="34" charset="0"/>
                    <a:ea typeface="Microsoft YaHei"/>
                    <a:cs typeface="Segoe UI Semibold" panose="020B0702040204020203" pitchFamily="34" charset="0"/>
                  </a:rPr>
                  <a:t>Knowledge graph</a:t>
                </a:r>
              </a:p>
            </p:txBody>
          </p:sp>
          <p:cxnSp>
            <p:nvCxnSpPr>
              <p:cNvPr id="62" name="Straight Connector 61">
                <a:extLst>
                  <a:ext uri="{FF2B5EF4-FFF2-40B4-BE49-F238E27FC236}">
                    <a16:creationId xmlns:a16="http://schemas.microsoft.com/office/drawing/2014/main" id="{0C9F727F-B217-4399-9539-FF7F3F6CF1F0}"/>
                  </a:ext>
                </a:extLst>
              </p:cNvPr>
              <p:cNvCxnSpPr/>
              <p:nvPr/>
            </p:nvCxnSpPr>
            <p:spPr>
              <a:xfrm flipH="1">
                <a:off x="5731052" y="4048830"/>
                <a:ext cx="380693" cy="0"/>
              </a:xfrm>
              <a:prstGeom prst="line">
                <a:avLst/>
              </a:prstGeom>
              <a:ln w="22225"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7" name="Group 66">
            <a:extLst>
              <a:ext uri="{FF2B5EF4-FFF2-40B4-BE49-F238E27FC236}">
                <a16:creationId xmlns:a16="http://schemas.microsoft.com/office/drawing/2014/main" id="{3DFA0EBA-9147-49A4-9586-2F3868E65600}"/>
              </a:ext>
            </a:extLst>
          </p:cNvPr>
          <p:cNvGrpSpPr/>
          <p:nvPr/>
        </p:nvGrpSpPr>
        <p:grpSpPr>
          <a:xfrm>
            <a:off x="7089948" y="4759802"/>
            <a:ext cx="761386" cy="761386"/>
            <a:chOff x="7089948" y="4759802"/>
            <a:chExt cx="761386" cy="761386"/>
          </a:xfrm>
        </p:grpSpPr>
        <p:sp>
          <p:nvSpPr>
            <p:cNvPr id="39" name="Oval 38">
              <a:extLst>
                <a:ext uri="{FF2B5EF4-FFF2-40B4-BE49-F238E27FC236}">
                  <a16:creationId xmlns:a16="http://schemas.microsoft.com/office/drawing/2014/main" id="{129727DA-D61E-472C-B122-B0529E72D1FA}"/>
                </a:ext>
              </a:extLst>
            </p:cNvPr>
            <p:cNvSpPr/>
            <p:nvPr/>
          </p:nvSpPr>
          <p:spPr bwMode="auto">
            <a:xfrm>
              <a:off x="7089948" y="4759802"/>
              <a:ext cx="761386" cy="761386"/>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4" name="Picture 23" descr="A close up of a logo&#10;&#10;Description generated with very high confidence">
              <a:extLst>
                <a:ext uri="{FF2B5EF4-FFF2-40B4-BE49-F238E27FC236}">
                  <a16:creationId xmlns:a16="http://schemas.microsoft.com/office/drawing/2014/main" id="{87393F58-5060-45AE-8C5A-04921409EF02}"/>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310489" y="4952709"/>
              <a:ext cx="320305" cy="375573"/>
            </a:xfrm>
            <a:prstGeom prst="rect">
              <a:avLst/>
            </a:prstGeom>
          </p:spPr>
        </p:pic>
      </p:grpSp>
      <p:grpSp>
        <p:nvGrpSpPr>
          <p:cNvPr id="65" name="Group 64">
            <a:extLst>
              <a:ext uri="{FF2B5EF4-FFF2-40B4-BE49-F238E27FC236}">
                <a16:creationId xmlns:a16="http://schemas.microsoft.com/office/drawing/2014/main" id="{79C2A8EF-CCC6-4EF0-B8F3-DC3D393E0270}"/>
              </a:ext>
            </a:extLst>
          </p:cNvPr>
          <p:cNvGrpSpPr/>
          <p:nvPr/>
        </p:nvGrpSpPr>
        <p:grpSpPr>
          <a:xfrm>
            <a:off x="5550463" y="2133600"/>
            <a:ext cx="761386" cy="761386"/>
            <a:chOff x="5550463" y="2133600"/>
            <a:chExt cx="761386" cy="761386"/>
          </a:xfrm>
        </p:grpSpPr>
        <p:sp>
          <p:nvSpPr>
            <p:cNvPr id="33" name="Oval 32">
              <a:extLst>
                <a:ext uri="{FF2B5EF4-FFF2-40B4-BE49-F238E27FC236}">
                  <a16:creationId xmlns:a16="http://schemas.microsoft.com/office/drawing/2014/main" id="{343D668C-1140-47D0-AEA5-80B4FD6A3C4C}"/>
                </a:ext>
              </a:extLst>
            </p:cNvPr>
            <p:cNvSpPr/>
            <p:nvPr/>
          </p:nvSpPr>
          <p:spPr bwMode="auto">
            <a:xfrm>
              <a:off x="5550463" y="2133600"/>
              <a:ext cx="761386" cy="761386"/>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8" name="Picture 27" descr="A close up of a logo&#10;&#10;Description generated with very high confidence">
              <a:extLst>
                <a:ext uri="{FF2B5EF4-FFF2-40B4-BE49-F238E27FC236}">
                  <a16:creationId xmlns:a16="http://schemas.microsoft.com/office/drawing/2014/main" id="{40647B59-E4E5-4147-BAF2-36BFB8FD48C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5779119" y="2362597"/>
              <a:ext cx="304074" cy="303392"/>
            </a:xfrm>
            <a:prstGeom prst="rect">
              <a:avLst/>
            </a:prstGeom>
          </p:spPr>
        </p:pic>
      </p:grpSp>
      <p:grpSp>
        <p:nvGrpSpPr>
          <p:cNvPr id="9" name="Group 8">
            <a:extLst>
              <a:ext uri="{FF2B5EF4-FFF2-40B4-BE49-F238E27FC236}">
                <a16:creationId xmlns:a16="http://schemas.microsoft.com/office/drawing/2014/main" id="{A5B0CCDE-585D-4CD3-BB37-DFAE0BD9FD44}"/>
              </a:ext>
            </a:extLst>
          </p:cNvPr>
          <p:cNvGrpSpPr/>
          <p:nvPr/>
        </p:nvGrpSpPr>
        <p:grpSpPr>
          <a:xfrm>
            <a:off x="4010984" y="4759802"/>
            <a:ext cx="761386" cy="761386"/>
            <a:chOff x="4010984" y="4759802"/>
            <a:chExt cx="761386" cy="761386"/>
          </a:xfrm>
        </p:grpSpPr>
        <p:sp>
          <p:nvSpPr>
            <p:cNvPr id="36" name="Oval 35">
              <a:extLst>
                <a:ext uri="{FF2B5EF4-FFF2-40B4-BE49-F238E27FC236}">
                  <a16:creationId xmlns:a16="http://schemas.microsoft.com/office/drawing/2014/main" id="{E6A5FAB9-F655-48ED-9C5E-A0F9C1D21E53}"/>
                </a:ext>
              </a:extLst>
            </p:cNvPr>
            <p:cNvSpPr/>
            <p:nvPr/>
          </p:nvSpPr>
          <p:spPr bwMode="auto">
            <a:xfrm>
              <a:off x="4010984" y="4759802"/>
              <a:ext cx="761386" cy="761386"/>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B1D4472F-0325-4B42-98A2-E3EFD56E45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6853" y="4949989"/>
              <a:ext cx="365760" cy="365760"/>
            </a:xfrm>
            <a:prstGeom prst="rect">
              <a:avLst/>
            </a:prstGeom>
          </p:spPr>
        </p:pic>
      </p:grpSp>
      <p:pic>
        <p:nvPicPr>
          <p:cNvPr id="4" name="Picture 3" descr="A screenshot of a person&#10;&#10;Description automatically generated">
            <a:extLst>
              <a:ext uri="{FF2B5EF4-FFF2-40B4-BE49-F238E27FC236}">
                <a16:creationId xmlns:a16="http://schemas.microsoft.com/office/drawing/2014/main" id="{A95EC8C6-2A95-4AB9-9334-34A837209F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68752" y="2240704"/>
            <a:ext cx="3324363" cy="21031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descr="A screenshot of a computer screen&#10;&#10;Description automatically generated">
            <a:extLst>
              <a:ext uri="{FF2B5EF4-FFF2-40B4-BE49-F238E27FC236}">
                <a16:creationId xmlns:a16="http://schemas.microsoft.com/office/drawing/2014/main" id="{D3CD2993-2C89-4836-AC82-6D32F25779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6755" y="2236599"/>
            <a:ext cx="3082749" cy="2103120"/>
          </a:xfrm>
          <a:prstGeom prst="rect">
            <a:avLst/>
          </a:prstGeom>
        </p:spPr>
      </p:pic>
    </p:spTree>
    <p:extLst>
      <p:ext uri="{BB962C8B-B14F-4D97-AF65-F5344CB8AC3E}">
        <p14:creationId xmlns:p14="http://schemas.microsoft.com/office/powerpoint/2010/main" val="21515585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499"/>
                                          </p:stCondLst>
                                        </p:cTn>
                                        <p:tgtEl>
                                          <p:spTgt spid="65"/>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65"/>
                                        </p:tgtEl>
                                      </p:cBhvr>
                                      <p:by x="0" y="0"/>
                                    </p:animScale>
                                  </p:childTnLst>
                                </p:cTn>
                              </p:par>
                              <p:par>
                                <p:cTn id="9" presetID="1" presetClass="entr" presetSubtype="0" fill="hold" nodeType="withEffect">
                                  <p:stCondLst>
                                    <p:cond delay="0"/>
                                  </p:stCondLst>
                                  <p:childTnLst>
                                    <p:set>
                                      <p:cBhvr>
                                        <p:cTn id="10" dur="1" fill="hold">
                                          <p:stCondLst>
                                            <p:cond delay="499"/>
                                          </p:stCondLst>
                                        </p:cTn>
                                        <p:tgtEl>
                                          <p:spTgt spid="67"/>
                                        </p:tgtEl>
                                        <p:attrNameLst>
                                          <p:attrName>style.visibility</p:attrName>
                                        </p:attrNameLst>
                                      </p:cBhvr>
                                      <p:to>
                                        <p:strVal val="visible"/>
                                      </p:to>
                                    </p:set>
                                  </p:childTnLst>
                                </p:cTn>
                              </p:par>
                              <p:par>
                                <p:cTn id="11" presetID="6" presetClass="emph" presetSubtype="0" accel="100000" autoRev="1" fill="hold" nodeType="withEffect">
                                  <p:stCondLst>
                                    <p:cond delay="0"/>
                                  </p:stCondLst>
                                  <p:childTnLst>
                                    <p:animScale>
                                      <p:cBhvr>
                                        <p:cTn id="12" dur="500" fill="hold"/>
                                        <p:tgtEl>
                                          <p:spTgt spid="67"/>
                                        </p:tgtEl>
                                      </p:cBhvr>
                                      <p:by x="0" y="0"/>
                                    </p:animScale>
                                  </p:childTnLst>
                                </p:cTn>
                              </p:par>
                              <p:par>
                                <p:cTn id="13" presetID="1" presetClass="entr" presetSubtype="0" fill="hold" nodeType="withEffect">
                                  <p:stCondLst>
                                    <p:cond delay="0"/>
                                  </p:stCondLst>
                                  <p:childTnLst>
                                    <p:set>
                                      <p:cBhvr>
                                        <p:cTn id="14" dur="1" fill="hold">
                                          <p:stCondLst>
                                            <p:cond delay="499"/>
                                          </p:stCondLst>
                                        </p:cTn>
                                        <p:tgtEl>
                                          <p:spTgt spid="71"/>
                                        </p:tgtEl>
                                        <p:attrNameLst>
                                          <p:attrName>style.visibility</p:attrName>
                                        </p:attrNameLst>
                                      </p:cBhvr>
                                      <p:to>
                                        <p:strVal val="visible"/>
                                      </p:to>
                                    </p:set>
                                  </p:childTnLst>
                                </p:cTn>
                              </p:par>
                              <p:par>
                                <p:cTn id="15" presetID="6" presetClass="emph" presetSubtype="0" accel="100000" autoRev="1" fill="hold" nodeType="withEffect">
                                  <p:stCondLst>
                                    <p:cond delay="0"/>
                                  </p:stCondLst>
                                  <p:childTnLst>
                                    <p:animScale>
                                      <p:cBhvr>
                                        <p:cTn id="16" dur="500" fill="hold"/>
                                        <p:tgtEl>
                                          <p:spTgt spid="71"/>
                                        </p:tgtEl>
                                      </p:cBhvr>
                                      <p:by x="0" y="0"/>
                                    </p:animScale>
                                  </p:childTnLst>
                                </p:cTn>
                              </p:par>
                              <p:par>
                                <p:cTn id="17" presetID="22" presetClass="entr" presetSubtype="4" fill="hold" grpId="0" nodeType="withEffect">
                                  <p:stCondLst>
                                    <p:cond delay="500"/>
                                  </p:stCondLst>
                                  <p:childTnLst>
                                    <p:set>
                                      <p:cBhvr>
                                        <p:cTn id="18" dur="1" fill="hold">
                                          <p:stCondLst>
                                            <p:cond delay="0"/>
                                          </p:stCondLst>
                                        </p:cTn>
                                        <p:tgtEl>
                                          <p:spTgt spid="20"/>
                                        </p:tgtEl>
                                        <p:attrNameLst>
                                          <p:attrName>style.visibility</p:attrName>
                                        </p:attrNameLst>
                                      </p:cBhvr>
                                      <p:to>
                                        <p:strVal val="visible"/>
                                      </p:to>
                                    </p:set>
                                    <p:animEffect transition="in" filter="wipe(down)">
                                      <p:cBhvr>
                                        <p:cTn id="19" dur="500"/>
                                        <p:tgtEl>
                                          <p:spTgt spid="20"/>
                                        </p:tgtEl>
                                      </p:cBhvr>
                                    </p:animEffect>
                                  </p:childTnLst>
                                </p:cTn>
                              </p:par>
                              <p:par>
                                <p:cTn id="20" presetID="22" presetClass="entr" presetSubtype="1" fill="hold" grpId="0" nodeType="withEffect">
                                  <p:stCondLst>
                                    <p:cond delay="500"/>
                                  </p:stCondLst>
                                  <p:childTnLst>
                                    <p:set>
                                      <p:cBhvr>
                                        <p:cTn id="21" dur="1" fill="hold">
                                          <p:stCondLst>
                                            <p:cond delay="0"/>
                                          </p:stCondLst>
                                        </p:cTn>
                                        <p:tgtEl>
                                          <p:spTgt spid="21"/>
                                        </p:tgtEl>
                                        <p:attrNameLst>
                                          <p:attrName>style.visibility</p:attrName>
                                        </p:attrNameLst>
                                      </p:cBhvr>
                                      <p:to>
                                        <p:strVal val="visible"/>
                                      </p:to>
                                    </p:set>
                                    <p:animEffect transition="in" filter="wipe(up)">
                                      <p:cBhvr>
                                        <p:cTn id="22" dur="500"/>
                                        <p:tgtEl>
                                          <p:spTgt spid="21"/>
                                        </p:tgtEl>
                                      </p:cBhvr>
                                    </p:animEffect>
                                  </p:childTnLst>
                                </p:cTn>
                              </p:par>
                              <p:par>
                                <p:cTn id="23" presetID="22" presetClass="entr" presetSubtype="8" fill="hold" grpId="0" nodeType="withEffect">
                                  <p:stCondLst>
                                    <p:cond delay="50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par>
                                <p:cTn id="26" presetID="10" presetClass="entr" presetSubtype="0" fill="hold" nodeType="withEffect">
                                  <p:stCondLst>
                                    <p:cond delay="1000"/>
                                  </p:stCondLst>
                                  <p:childTnLst>
                                    <p:set>
                                      <p:cBhvr>
                                        <p:cTn id="27" dur="1" fill="hold">
                                          <p:stCondLst>
                                            <p:cond delay="0"/>
                                          </p:stCondLst>
                                        </p:cTn>
                                        <p:tgtEl>
                                          <p:spTgt spid="70"/>
                                        </p:tgtEl>
                                        <p:attrNameLst>
                                          <p:attrName>style.visibility</p:attrName>
                                        </p:attrNameLst>
                                      </p:cBhvr>
                                      <p:to>
                                        <p:strVal val="visible"/>
                                      </p:to>
                                    </p:set>
                                    <p:animEffect transition="in" filter="fade">
                                      <p:cBhvr>
                                        <p:cTn id="28" dur="500"/>
                                        <p:tgtEl>
                                          <p:spTgt spid="70"/>
                                        </p:tgtEl>
                                      </p:cBhvr>
                                    </p:animEffect>
                                  </p:childTnLst>
                                </p:cTn>
                              </p:par>
                              <p:par>
                                <p:cTn id="29" presetID="42" presetClass="path" presetSubtype="0" decel="100000" fill="hold" nodeType="withEffect">
                                  <p:stCondLst>
                                    <p:cond delay="1000"/>
                                  </p:stCondLst>
                                  <p:childTnLst>
                                    <p:animMotion origin="layout" path="M 1.66667E-6 4.44444E-6 L 1.66667E-6 0.02569 " pathEditMode="relative" rAng="0" ptsTypes="AA">
                                      <p:cBhvr>
                                        <p:cTn id="30" dur="500" spd="-100000" fill="hold"/>
                                        <p:tgtEl>
                                          <p:spTgt spid="70"/>
                                        </p:tgtEl>
                                        <p:attrNameLst>
                                          <p:attrName>ppt_x</p:attrName>
                                          <p:attrName>ppt_y</p:attrName>
                                        </p:attrNameLst>
                                      </p:cBhvr>
                                      <p:rCtr x="0" y="1273"/>
                                    </p:animMotion>
                                  </p:childTnLst>
                                </p:cTn>
                              </p:par>
                              <p:par>
                                <p:cTn id="31" presetID="10" presetClass="entr" presetSubtype="0" fill="hold" nodeType="withEffect">
                                  <p:stCondLst>
                                    <p:cond delay="1000"/>
                                  </p:stCondLst>
                                  <p:childTnLst>
                                    <p:set>
                                      <p:cBhvr>
                                        <p:cTn id="32" dur="1" fill="hold">
                                          <p:stCondLst>
                                            <p:cond delay="0"/>
                                          </p:stCondLst>
                                        </p:cTn>
                                        <p:tgtEl>
                                          <p:spTgt spid="68"/>
                                        </p:tgtEl>
                                        <p:attrNameLst>
                                          <p:attrName>style.visibility</p:attrName>
                                        </p:attrNameLst>
                                      </p:cBhvr>
                                      <p:to>
                                        <p:strVal val="visible"/>
                                      </p:to>
                                    </p:set>
                                    <p:animEffect transition="in" filter="fade">
                                      <p:cBhvr>
                                        <p:cTn id="33" dur="500"/>
                                        <p:tgtEl>
                                          <p:spTgt spid="68"/>
                                        </p:tgtEl>
                                      </p:cBhvr>
                                    </p:animEffect>
                                  </p:childTnLst>
                                </p:cTn>
                              </p:par>
                              <p:par>
                                <p:cTn id="34" presetID="42" presetClass="path" presetSubtype="0" decel="100000" fill="hold" nodeType="withEffect">
                                  <p:stCondLst>
                                    <p:cond delay="1000"/>
                                  </p:stCondLst>
                                  <p:childTnLst>
                                    <p:animMotion origin="layout" path="M -6.25E-7 -4.81481E-6 L -0.01628 -0.00162 " pathEditMode="relative" rAng="0" ptsTypes="AA">
                                      <p:cBhvr>
                                        <p:cTn id="35" dur="500" spd="-100000" fill="hold"/>
                                        <p:tgtEl>
                                          <p:spTgt spid="68"/>
                                        </p:tgtEl>
                                        <p:attrNameLst>
                                          <p:attrName>ppt_x</p:attrName>
                                          <p:attrName>ppt_y</p:attrName>
                                        </p:attrNameLst>
                                      </p:cBhvr>
                                      <p:rCtr x="-820" y="-93"/>
                                    </p:animMotion>
                                  </p:childTnLst>
                                </p:cTn>
                              </p:par>
                              <p:par>
                                <p:cTn id="36" presetID="10" presetClass="entr" presetSubtype="0" fill="hold" nodeType="withEffect">
                                  <p:stCondLst>
                                    <p:cond delay="1000"/>
                                  </p:stCondLst>
                                  <p:childTnLst>
                                    <p:set>
                                      <p:cBhvr>
                                        <p:cTn id="37" dur="1" fill="hold">
                                          <p:stCondLst>
                                            <p:cond delay="0"/>
                                          </p:stCondLst>
                                        </p:cTn>
                                        <p:tgtEl>
                                          <p:spTgt spid="69"/>
                                        </p:tgtEl>
                                        <p:attrNameLst>
                                          <p:attrName>style.visibility</p:attrName>
                                        </p:attrNameLst>
                                      </p:cBhvr>
                                      <p:to>
                                        <p:strVal val="visible"/>
                                      </p:to>
                                    </p:set>
                                    <p:animEffect transition="in" filter="fade">
                                      <p:cBhvr>
                                        <p:cTn id="38" dur="500"/>
                                        <p:tgtEl>
                                          <p:spTgt spid="69"/>
                                        </p:tgtEl>
                                      </p:cBhvr>
                                    </p:animEffect>
                                  </p:childTnLst>
                                </p:cTn>
                              </p:par>
                              <p:par>
                                <p:cTn id="39" presetID="42" presetClass="path" presetSubtype="0" decel="100000" fill="hold" nodeType="withEffect">
                                  <p:stCondLst>
                                    <p:cond delay="1000"/>
                                  </p:stCondLst>
                                  <p:childTnLst>
                                    <p:animMotion origin="layout" path="M -4.375E-6 4.07407E-6 L 0.01016 0.00092 " pathEditMode="relative" rAng="0" ptsTypes="AA">
                                      <p:cBhvr>
                                        <p:cTn id="40" dur="500" spd="-100000" fill="hold"/>
                                        <p:tgtEl>
                                          <p:spTgt spid="69"/>
                                        </p:tgtEl>
                                        <p:attrNameLst>
                                          <p:attrName>ppt_x</p:attrName>
                                          <p:attrName>ppt_y</p:attrName>
                                        </p:attrNameLst>
                                      </p:cBhvr>
                                      <p:rCtr x="508" y="46"/>
                                    </p:animMotion>
                                  </p:childTnLst>
                                </p:cTn>
                              </p:par>
                              <p:par>
                                <p:cTn id="41" presetID="1" presetClass="entr" presetSubtype="0" fill="hold" nodeType="withEffect">
                                  <p:stCondLst>
                                    <p:cond delay="0"/>
                                  </p:stCondLst>
                                  <p:childTnLst>
                                    <p:set>
                                      <p:cBhvr>
                                        <p:cTn id="42" dur="1" fill="hold">
                                          <p:stCondLst>
                                            <p:cond delay="499"/>
                                          </p:stCondLst>
                                        </p:cTn>
                                        <p:tgtEl>
                                          <p:spTgt spid="9"/>
                                        </p:tgtEl>
                                        <p:attrNameLst>
                                          <p:attrName>style.visibility</p:attrName>
                                        </p:attrNameLst>
                                      </p:cBhvr>
                                      <p:to>
                                        <p:strVal val="visible"/>
                                      </p:to>
                                    </p:set>
                                  </p:childTnLst>
                                </p:cTn>
                              </p:par>
                              <p:par>
                                <p:cTn id="43" presetID="6" presetClass="emph" presetSubtype="0" accel="100000" autoRev="1" fill="hold" nodeType="withEffect">
                                  <p:stCondLst>
                                    <p:cond delay="0"/>
                                  </p:stCondLst>
                                  <p:childTnLst>
                                    <p:animScale>
                                      <p:cBhvr>
                                        <p:cTn id="44" dur="500" fill="hold"/>
                                        <p:tgtEl>
                                          <p:spTgt spid="9"/>
                                        </p:tgtEl>
                                      </p:cBhvr>
                                      <p:by x="0" y="0"/>
                                    </p:animScale>
                                  </p:childTnLst>
                                </p:cTn>
                              </p:par>
                            </p:childTnLst>
                          </p:cTn>
                        </p:par>
                        <p:par>
                          <p:cTn id="45" fill="hold">
                            <p:stCondLst>
                              <p:cond delay="1500"/>
                            </p:stCondLst>
                            <p:childTnLst>
                              <p:par>
                                <p:cTn id="46" presetID="1" presetClass="entr" presetSubtype="0" fill="hold" nodeType="afterEffect">
                                  <p:stCondLst>
                                    <p:cond delay="0"/>
                                  </p:stCondLst>
                                  <p:childTnLst>
                                    <p:set>
                                      <p:cBhvr>
                                        <p:cTn id="47" dur="1" fill="hold">
                                          <p:stCondLst>
                                            <p:cond delay="0"/>
                                          </p:stCondLst>
                                        </p:cTn>
                                        <p:tgtEl>
                                          <p:spTgt spid="6"/>
                                        </p:tgtEl>
                                        <p:attrNameLst>
                                          <p:attrName>style.visibility</p:attrName>
                                        </p:attrNameLst>
                                      </p:cBhvr>
                                      <p:to>
                                        <p:strVal val="visible"/>
                                      </p:to>
                                    </p:set>
                                  </p:childTnLst>
                                </p:cTn>
                              </p:par>
                            </p:childTnLst>
                          </p:cTn>
                        </p:par>
                        <p:par>
                          <p:cTn id="48" fill="hold">
                            <p:stCondLst>
                              <p:cond delay="1500"/>
                            </p:stCondLst>
                            <p:childTnLst>
                              <p:par>
                                <p:cTn id="49" presetID="1" presetClass="entr" presetSubtype="0" fill="hold" nodeType="after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B02D64-4758-4F6E-8EB2-A9278C7C695B}"/>
              </a:ext>
            </a:extLst>
          </p:cNvPr>
          <p:cNvSpPr>
            <a:spLocks noGrp="1"/>
          </p:cNvSpPr>
          <p:nvPr>
            <p:ph type="title"/>
          </p:nvPr>
        </p:nvSpPr>
        <p:spPr>
          <a:xfrm>
            <a:off x="586740" y="398345"/>
            <a:ext cx="11018520" cy="984885"/>
          </a:xfrm>
        </p:spPr>
        <p:txBody>
          <a:bodyPr/>
          <a:lstStyle/>
          <a:p>
            <a:r>
              <a:rPr lang="en-US" dirty="0">
                <a:latin typeface="+mn-lt"/>
                <a:cs typeface="Segoe UI Semibold" panose="020B0702040204020203" pitchFamily="34" charset="0"/>
              </a:rPr>
              <a:t>Azure </a:t>
            </a:r>
            <a:r>
              <a:rPr lang="zh-CN" altLang="en-US" dirty="0">
                <a:latin typeface="+mn-lt"/>
                <a:cs typeface="Segoe UI Semibold" panose="020B0702040204020203" pitchFamily="34" charset="0"/>
              </a:rPr>
              <a:t>認知服務</a:t>
            </a:r>
            <a:br>
              <a:rPr lang="en-US" dirty="0">
                <a:latin typeface="+mn-lt"/>
                <a:cs typeface="Segoe UI Semibold" panose="020B0702040204020203" pitchFamily="34" charset="0"/>
              </a:rPr>
            </a:br>
            <a:r>
              <a:rPr lang="en-US" sz="2800" b="0" dirty="0">
                <a:latin typeface="+mn-lt"/>
                <a:cs typeface="Segoe UI Semibold" panose="020B0702040204020203" pitchFamily="34" charset="0"/>
              </a:rPr>
              <a:t>Azure Cognitive Services</a:t>
            </a:r>
            <a:endParaRPr lang="en-US" sz="2800" b="0" i="1" dirty="0">
              <a:latin typeface="+mn-lt"/>
            </a:endParaRPr>
          </a:p>
        </p:txBody>
      </p:sp>
      <p:grpSp>
        <p:nvGrpSpPr>
          <p:cNvPr id="63" name="Group 62">
            <a:extLst>
              <a:ext uri="{FF2B5EF4-FFF2-40B4-BE49-F238E27FC236}">
                <a16:creationId xmlns:a16="http://schemas.microsoft.com/office/drawing/2014/main" id="{506C8BA7-D68D-4439-84D0-789D4E320BCC}"/>
              </a:ext>
            </a:extLst>
          </p:cNvPr>
          <p:cNvGrpSpPr/>
          <p:nvPr/>
        </p:nvGrpSpPr>
        <p:grpSpPr>
          <a:xfrm>
            <a:off x="1858420" y="1728659"/>
            <a:ext cx="3055620" cy="615553"/>
            <a:chOff x="1508760" y="1285171"/>
            <a:chExt cx="3055620" cy="615553"/>
          </a:xfrm>
        </p:grpSpPr>
        <p:sp>
          <p:nvSpPr>
            <p:cNvPr id="64" name="Freeform: Shape 63">
              <a:extLst>
                <a:ext uri="{FF2B5EF4-FFF2-40B4-BE49-F238E27FC236}">
                  <a16:creationId xmlns:a16="http://schemas.microsoft.com/office/drawing/2014/main" id="{C940E937-5D5D-4E3D-94C3-57BC9EFDB2FF}"/>
                </a:ext>
              </a:extLst>
            </p:cNvPr>
            <p:cNvSpPr/>
            <p:nvPr/>
          </p:nvSpPr>
          <p:spPr bwMode="auto">
            <a:xfrm>
              <a:off x="1508760" y="1612476"/>
              <a:ext cx="802640" cy="150064"/>
            </a:xfrm>
            <a:custGeom>
              <a:avLst/>
              <a:gdLst>
                <a:gd name="connsiteX0" fmla="*/ 0 w 12201525"/>
                <a:gd name="connsiteY0" fmla="*/ 6905625 h 6905625"/>
                <a:gd name="connsiteX1" fmla="*/ 0 w 12201525"/>
                <a:gd name="connsiteY1" fmla="*/ 0 h 6905625"/>
                <a:gd name="connsiteX2" fmla="*/ 12201525 w 12201525"/>
                <a:gd name="connsiteY2" fmla="*/ 0 h 6905625"/>
                <a:gd name="connsiteX3" fmla="*/ 12201525 w 12201525"/>
                <a:gd name="connsiteY3" fmla="*/ 6896100 h 6905625"/>
                <a:gd name="connsiteX0" fmla="*/ 0 w 12201525"/>
                <a:gd name="connsiteY0" fmla="*/ 6905625 h 6905625"/>
                <a:gd name="connsiteX1" fmla="*/ 0 w 12201525"/>
                <a:gd name="connsiteY1" fmla="*/ 0 h 6905625"/>
                <a:gd name="connsiteX2" fmla="*/ 12201525 w 12201525"/>
                <a:gd name="connsiteY2" fmla="*/ 0 h 6905625"/>
              </a:gdLst>
              <a:ahLst/>
              <a:cxnLst>
                <a:cxn ang="0">
                  <a:pos x="connsiteX0" y="connsiteY0"/>
                </a:cxn>
                <a:cxn ang="0">
                  <a:pos x="connsiteX1" y="connsiteY1"/>
                </a:cxn>
                <a:cxn ang="0">
                  <a:pos x="connsiteX2" y="connsiteY2"/>
                </a:cxn>
              </a:cxnLst>
              <a:rect l="l" t="t" r="r" b="b"/>
              <a:pathLst>
                <a:path w="12201525" h="6905625">
                  <a:moveTo>
                    <a:pt x="0" y="6905625"/>
                  </a:moveTo>
                  <a:lnTo>
                    <a:pt x="0" y="0"/>
                  </a:lnTo>
                  <a:lnTo>
                    <a:pt x="12201525" y="0"/>
                  </a:lnTo>
                </a:path>
              </a:pathLst>
            </a:cu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TextBox 64">
              <a:extLst>
                <a:ext uri="{FF2B5EF4-FFF2-40B4-BE49-F238E27FC236}">
                  <a16:creationId xmlns:a16="http://schemas.microsoft.com/office/drawing/2014/main" id="{4DD930B3-65F3-4856-BFCF-E420315222C2}"/>
                </a:ext>
              </a:extLst>
            </p:cNvPr>
            <p:cNvSpPr txBox="1"/>
            <p:nvPr/>
          </p:nvSpPr>
          <p:spPr>
            <a:xfrm>
              <a:off x="2287346" y="1285171"/>
              <a:ext cx="1506069" cy="615553"/>
            </a:xfrm>
            <a:prstGeom prst="rect">
              <a:avLst/>
            </a:prstGeom>
            <a:noFill/>
          </p:spPr>
          <p:txBody>
            <a:bodyPr wrap="square" lIns="0" tIns="0" rIns="0" bIns="0" rtlCol="0" anchor="ctr">
              <a:spAutoFit/>
            </a:bodyPr>
            <a:lstStyle>
              <a:defPPr>
                <a:defRPr lang="en-US"/>
              </a:defPPr>
              <a:lvl1pPr algn="ctr">
                <a:defRPr sz="2000">
                  <a:gradFill>
                    <a:gsLst>
                      <a:gs pos="64794">
                        <a:schemeClr val="accent1"/>
                      </a:gs>
                      <a:gs pos="50000">
                        <a:schemeClr val="accent1"/>
                      </a:gs>
                    </a:gsLst>
                    <a:lin ang="5400000" scaled="0"/>
                  </a:gradFill>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altLang="en-CN" sz="2000" b="0" i="0" u="none" strike="noStrike" kern="1200" cap="none" spc="0" normalizeH="0" baseline="0" noProof="0" dirty="0">
                  <a:ln>
                    <a:noFill/>
                  </a:ln>
                  <a:gradFill>
                    <a:gsLst>
                      <a:gs pos="64794">
                        <a:srgbClr val="0078D4"/>
                      </a:gs>
                      <a:gs pos="50000">
                        <a:srgbClr val="0078D4"/>
                      </a:gs>
                    </a:gsLst>
                    <a:lin ang="5400000" scaled="0"/>
                  </a:gradFill>
                  <a:effectLst/>
                  <a:uLnTx/>
                  <a:uFillTx/>
                  <a:latin typeface="Segoe UI Semibold"/>
                  <a:ea typeface="Microsoft YaHei"/>
                  <a:cs typeface="+mn-cs"/>
                </a:rPr>
                <a:t>感知</a:t>
              </a:r>
              <a:r>
                <a:rPr kumimoji="0" lang="en-US" sz="2000" b="0" i="0" u="none" strike="noStrike" kern="1200" cap="none" spc="0" normalizeH="0" baseline="0" noProof="0" dirty="0">
                  <a:ln>
                    <a:noFill/>
                  </a:ln>
                  <a:gradFill>
                    <a:gsLst>
                      <a:gs pos="64794">
                        <a:srgbClr val="0078D4"/>
                      </a:gs>
                      <a:gs pos="50000">
                        <a:srgbClr val="0078D4"/>
                      </a:gs>
                    </a:gsLst>
                    <a:lin ang="5400000" scaled="0"/>
                  </a:gradFill>
                  <a:effectLst/>
                  <a:uLnTx/>
                  <a:uFillTx/>
                  <a:latin typeface="Segoe UI Semibold"/>
                  <a:ea typeface="Microsoft YaHei"/>
                  <a:cs typeface="+mn-cs"/>
                </a:rPr>
                <a:t>Perception </a:t>
              </a:r>
            </a:p>
          </p:txBody>
        </p:sp>
        <p:sp>
          <p:nvSpPr>
            <p:cNvPr id="66" name="Freeform: Shape 65">
              <a:extLst>
                <a:ext uri="{FF2B5EF4-FFF2-40B4-BE49-F238E27FC236}">
                  <a16:creationId xmlns:a16="http://schemas.microsoft.com/office/drawing/2014/main" id="{DC2A9073-FE08-472A-9E9F-40262CAF6E41}"/>
                </a:ext>
              </a:extLst>
            </p:cNvPr>
            <p:cNvSpPr/>
            <p:nvPr/>
          </p:nvSpPr>
          <p:spPr bwMode="auto">
            <a:xfrm flipH="1">
              <a:off x="3761740" y="1612476"/>
              <a:ext cx="802640" cy="150064"/>
            </a:xfrm>
            <a:custGeom>
              <a:avLst/>
              <a:gdLst>
                <a:gd name="connsiteX0" fmla="*/ 0 w 12201525"/>
                <a:gd name="connsiteY0" fmla="*/ 6905625 h 6905625"/>
                <a:gd name="connsiteX1" fmla="*/ 0 w 12201525"/>
                <a:gd name="connsiteY1" fmla="*/ 0 h 6905625"/>
                <a:gd name="connsiteX2" fmla="*/ 12201525 w 12201525"/>
                <a:gd name="connsiteY2" fmla="*/ 0 h 6905625"/>
                <a:gd name="connsiteX3" fmla="*/ 12201525 w 12201525"/>
                <a:gd name="connsiteY3" fmla="*/ 6896100 h 6905625"/>
                <a:gd name="connsiteX0" fmla="*/ 0 w 12201525"/>
                <a:gd name="connsiteY0" fmla="*/ 6905625 h 6905625"/>
                <a:gd name="connsiteX1" fmla="*/ 0 w 12201525"/>
                <a:gd name="connsiteY1" fmla="*/ 0 h 6905625"/>
                <a:gd name="connsiteX2" fmla="*/ 12201525 w 12201525"/>
                <a:gd name="connsiteY2" fmla="*/ 0 h 6905625"/>
              </a:gdLst>
              <a:ahLst/>
              <a:cxnLst>
                <a:cxn ang="0">
                  <a:pos x="connsiteX0" y="connsiteY0"/>
                </a:cxn>
                <a:cxn ang="0">
                  <a:pos x="connsiteX1" y="connsiteY1"/>
                </a:cxn>
                <a:cxn ang="0">
                  <a:pos x="connsiteX2" y="connsiteY2"/>
                </a:cxn>
              </a:cxnLst>
              <a:rect l="l" t="t" r="r" b="b"/>
              <a:pathLst>
                <a:path w="12201525" h="6905625">
                  <a:moveTo>
                    <a:pt x="0" y="6905625"/>
                  </a:moveTo>
                  <a:lnTo>
                    <a:pt x="0" y="0"/>
                  </a:lnTo>
                  <a:lnTo>
                    <a:pt x="12201525" y="0"/>
                  </a:lnTo>
                </a:path>
              </a:pathLst>
            </a:cu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B4ED3ADC-E753-4210-82C0-D0FEBFB6754C}"/>
              </a:ext>
            </a:extLst>
          </p:cNvPr>
          <p:cNvGrpSpPr/>
          <p:nvPr/>
        </p:nvGrpSpPr>
        <p:grpSpPr>
          <a:xfrm>
            <a:off x="7300409" y="1728659"/>
            <a:ext cx="3055619" cy="615553"/>
            <a:chOff x="1508760" y="1285171"/>
            <a:chExt cx="3055619" cy="615553"/>
          </a:xfrm>
        </p:grpSpPr>
        <p:sp>
          <p:nvSpPr>
            <p:cNvPr id="68" name="Freeform: Shape 67">
              <a:extLst>
                <a:ext uri="{FF2B5EF4-FFF2-40B4-BE49-F238E27FC236}">
                  <a16:creationId xmlns:a16="http://schemas.microsoft.com/office/drawing/2014/main" id="{D2FD2644-1810-4B4D-BFFF-F9B8C909F336}"/>
                </a:ext>
              </a:extLst>
            </p:cNvPr>
            <p:cNvSpPr/>
            <p:nvPr/>
          </p:nvSpPr>
          <p:spPr bwMode="auto">
            <a:xfrm>
              <a:off x="1508760" y="1612476"/>
              <a:ext cx="579941" cy="150064"/>
            </a:xfrm>
            <a:custGeom>
              <a:avLst/>
              <a:gdLst>
                <a:gd name="connsiteX0" fmla="*/ 0 w 12201525"/>
                <a:gd name="connsiteY0" fmla="*/ 6905625 h 6905625"/>
                <a:gd name="connsiteX1" fmla="*/ 0 w 12201525"/>
                <a:gd name="connsiteY1" fmla="*/ 0 h 6905625"/>
                <a:gd name="connsiteX2" fmla="*/ 12201525 w 12201525"/>
                <a:gd name="connsiteY2" fmla="*/ 0 h 6905625"/>
                <a:gd name="connsiteX3" fmla="*/ 12201525 w 12201525"/>
                <a:gd name="connsiteY3" fmla="*/ 6896100 h 6905625"/>
                <a:gd name="connsiteX0" fmla="*/ 0 w 12201525"/>
                <a:gd name="connsiteY0" fmla="*/ 6905625 h 6905625"/>
                <a:gd name="connsiteX1" fmla="*/ 0 w 12201525"/>
                <a:gd name="connsiteY1" fmla="*/ 0 h 6905625"/>
                <a:gd name="connsiteX2" fmla="*/ 12201525 w 12201525"/>
                <a:gd name="connsiteY2" fmla="*/ 0 h 6905625"/>
              </a:gdLst>
              <a:ahLst/>
              <a:cxnLst>
                <a:cxn ang="0">
                  <a:pos x="connsiteX0" y="connsiteY0"/>
                </a:cxn>
                <a:cxn ang="0">
                  <a:pos x="connsiteX1" y="connsiteY1"/>
                </a:cxn>
                <a:cxn ang="0">
                  <a:pos x="connsiteX2" y="connsiteY2"/>
                </a:cxn>
              </a:cxnLst>
              <a:rect l="l" t="t" r="r" b="b"/>
              <a:pathLst>
                <a:path w="12201525" h="6905625">
                  <a:moveTo>
                    <a:pt x="0" y="6905625"/>
                  </a:moveTo>
                  <a:lnTo>
                    <a:pt x="0" y="0"/>
                  </a:lnTo>
                  <a:lnTo>
                    <a:pt x="12201525" y="0"/>
                  </a:lnTo>
                </a:path>
              </a:pathLst>
            </a:cu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TextBox 68">
              <a:extLst>
                <a:ext uri="{FF2B5EF4-FFF2-40B4-BE49-F238E27FC236}">
                  <a16:creationId xmlns:a16="http://schemas.microsoft.com/office/drawing/2014/main" id="{BA6B952C-5547-4AE5-8CB8-DCFBD9DAC177}"/>
                </a:ext>
              </a:extLst>
            </p:cNvPr>
            <p:cNvSpPr txBox="1"/>
            <p:nvPr/>
          </p:nvSpPr>
          <p:spPr>
            <a:xfrm>
              <a:off x="2064381" y="1285171"/>
              <a:ext cx="1952000" cy="615553"/>
            </a:xfrm>
            <a:prstGeom prst="rect">
              <a:avLst/>
            </a:prstGeom>
            <a:noFill/>
          </p:spPr>
          <p:txBody>
            <a:bodyPr wrap="square" lIns="0" tIns="0" rIns="0" bIns="0" rtlCol="0" anchor="ctr">
              <a:spAutoFit/>
            </a:bodyPr>
            <a:lstStyle>
              <a:defPPr>
                <a:defRPr lang="en-US"/>
              </a:defPPr>
              <a:lvl1pPr algn="ctr">
                <a:defRPr sz="2000">
                  <a:gradFill>
                    <a:gsLst>
                      <a:gs pos="64794">
                        <a:schemeClr val="accent1"/>
                      </a:gs>
                      <a:gs pos="50000">
                        <a:schemeClr val="accent1"/>
                      </a:gs>
                    </a:gsLst>
                    <a:lin ang="5400000" scaled="0"/>
                  </a:gradFill>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gradFill>
                    <a:gsLst>
                      <a:gs pos="64794">
                        <a:srgbClr val="0078D4"/>
                      </a:gs>
                      <a:gs pos="50000">
                        <a:srgbClr val="0078D4"/>
                      </a:gs>
                    </a:gsLst>
                    <a:lin ang="5400000" scaled="0"/>
                  </a:gradFill>
                  <a:effectLst/>
                  <a:uLnTx/>
                  <a:uFillTx/>
                  <a:latin typeface="Segoe UI Semibold"/>
                  <a:ea typeface="Microsoft YaHei"/>
                  <a:cs typeface="+mn-cs"/>
                </a:rPr>
                <a:t>理解</a:t>
              </a:r>
              <a:endParaRPr kumimoji="0" lang="en-US" sz="2000" b="0" i="0" u="none" strike="noStrike" kern="1200" cap="none" spc="0" normalizeH="0" baseline="0" noProof="0" dirty="0">
                <a:ln>
                  <a:noFill/>
                </a:ln>
                <a:gradFill>
                  <a:gsLst>
                    <a:gs pos="64794">
                      <a:srgbClr val="0078D4"/>
                    </a:gs>
                    <a:gs pos="50000">
                      <a:srgbClr val="0078D4"/>
                    </a:gs>
                  </a:gsLst>
                  <a:lin ang="5400000" scaled="0"/>
                </a:gradFill>
                <a:effectLst/>
                <a:uLnTx/>
                <a:uFillTx/>
                <a:latin typeface="Segoe UI Semibold"/>
                <a:ea typeface="Microsoft YaHei"/>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64794">
                        <a:srgbClr val="0078D4"/>
                      </a:gs>
                      <a:gs pos="50000">
                        <a:srgbClr val="0078D4"/>
                      </a:gs>
                    </a:gsLst>
                    <a:lin ang="5400000" scaled="0"/>
                  </a:gradFill>
                  <a:effectLst/>
                  <a:uLnTx/>
                  <a:uFillTx/>
                  <a:latin typeface="Segoe UI Semibold"/>
                  <a:ea typeface="Microsoft YaHei"/>
                  <a:cs typeface="+mn-cs"/>
                </a:rPr>
                <a:t>Comprehension </a:t>
              </a:r>
            </a:p>
          </p:txBody>
        </p:sp>
        <p:sp>
          <p:nvSpPr>
            <p:cNvPr id="70" name="Freeform: Shape 69">
              <a:extLst>
                <a:ext uri="{FF2B5EF4-FFF2-40B4-BE49-F238E27FC236}">
                  <a16:creationId xmlns:a16="http://schemas.microsoft.com/office/drawing/2014/main" id="{E952867C-98DA-42E9-A27E-CCE97F63BF51}"/>
                </a:ext>
              </a:extLst>
            </p:cNvPr>
            <p:cNvSpPr/>
            <p:nvPr/>
          </p:nvSpPr>
          <p:spPr bwMode="auto">
            <a:xfrm flipH="1">
              <a:off x="4016380" y="1612476"/>
              <a:ext cx="547999" cy="150064"/>
            </a:xfrm>
            <a:custGeom>
              <a:avLst/>
              <a:gdLst>
                <a:gd name="connsiteX0" fmla="*/ 0 w 12201525"/>
                <a:gd name="connsiteY0" fmla="*/ 6905625 h 6905625"/>
                <a:gd name="connsiteX1" fmla="*/ 0 w 12201525"/>
                <a:gd name="connsiteY1" fmla="*/ 0 h 6905625"/>
                <a:gd name="connsiteX2" fmla="*/ 12201525 w 12201525"/>
                <a:gd name="connsiteY2" fmla="*/ 0 h 6905625"/>
                <a:gd name="connsiteX3" fmla="*/ 12201525 w 12201525"/>
                <a:gd name="connsiteY3" fmla="*/ 6896100 h 6905625"/>
                <a:gd name="connsiteX0" fmla="*/ 0 w 12201525"/>
                <a:gd name="connsiteY0" fmla="*/ 6905625 h 6905625"/>
                <a:gd name="connsiteX1" fmla="*/ 0 w 12201525"/>
                <a:gd name="connsiteY1" fmla="*/ 0 h 6905625"/>
                <a:gd name="connsiteX2" fmla="*/ 12201525 w 12201525"/>
                <a:gd name="connsiteY2" fmla="*/ 0 h 6905625"/>
              </a:gdLst>
              <a:ahLst/>
              <a:cxnLst>
                <a:cxn ang="0">
                  <a:pos x="connsiteX0" y="connsiteY0"/>
                </a:cxn>
                <a:cxn ang="0">
                  <a:pos x="connsiteX1" y="connsiteY1"/>
                </a:cxn>
                <a:cxn ang="0">
                  <a:pos x="connsiteX2" y="connsiteY2"/>
                </a:cxn>
              </a:cxnLst>
              <a:rect l="l" t="t" r="r" b="b"/>
              <a:pathLst>
                <a:path w="12201525" h="6905625">
                  <a:moveTo>
                    <a:pt x="0" y="6905625"/>
                  </a:moveTo>
                  <a:lnTo>
                    <a:pt x="0" y="0"/>
                  </a:lnTo>
                  <a:lnTo>
                    <a:pt x="12201525" y="0"/>
                  </a:lnTo>
                </a:path>
              </a:pathLst>
            </a:cu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71" name="Oval 70">
            <a:extLst>
              <a:ext uri="{FF2B5EF4-FFF2-40B4-BE49-F238E27FC236}">
                <a16:creationId xmlns:a16="http://schemas.microsoft.com/office/drawing/2014/main" id="{B903426A-99DA-4531-9894-7DB88ECF42B9}"/>
              </a:ext>
            </a:extLst>
          </p:cNvPr>
          <p:cNvSpPr/>
          <p:nvPr/>
        </p:nvSpPr>
        <p:spPr bwMode="auto">
          <a:xfrm>
            <a:off x="6107118" y="3159144"/>
            <a:ext cx="2724939" cy="2724939"/>
          </a:xfrm>
          <a:prstGeom prst="ellipse">
            <a:avLst/>
          </a:prstGeom>
          <a:noFill/>
          <a:ln>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marL="0" marR="0" lvl="0" indent="0" algn="l" defTabSz="783301" rtl="0" eaLnBrk="1" fontAlgn="base" latinLnBrk="0" hangingPunct="1">
              <a:lnSpc>
                <a:spcPct val="100000"/>
              </a:lnSpc>
              <a:spcBef>
                <a:spcPct val="0"/>
              </a:spcBef>
              <a:spcAft>
                <a:spcPct val="0"/>
              </a:spcAft>
              <a:buClrTx/>
              <a:buSzTx/>
              <a:buFontTx/>
              <a:buNone/>
              <a:tabLst/>
              <a:defRPr/>
            </a:pPr>
            <a:endParaRPr kumimoji="0" lang="en-US" sz="201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2" name="Oval 71">
            <a:extLst>
              <a:ext uri="{FF2B5EF4-FFF2-40B4-BE49-F238E27FC236}">
                <a16:creationId xmlns:a16="http://schemas.microsoft.com/office/drawing/2014/main" id="{68ECD0F8-10F5-4EA5-AF01-33FE18957E70}"/>
              </a:ext>
            </a:extLst>
          </p:cNvPr>
          <p:cNvSpPr/>
          <p:nvPr/>
        </p:nvSpPr>
        <p:spPr bwMode="auto">
          <a:xfrm>
            <a:off x="3388658" y="3159144"/>
            <a:ext cx="2724939" cy="2724939"/>
          </a:xfrm>
          <a:prstGeom prst="ellipse">
            <a:avLst/>
          </a:prstGeom>
          <a:noFill/>
          <a:ln>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marL="0" marR="0" lvl="0" indent="0" algn="l" defTabSz="783301" rtl="0" eaLnBrk="1" fontAlgn="base" latinLnBrk="0" hangingPunct="1">
              <a:lnSpc>
                <a:spcPct val="100000"/>
              </a:lnSpc>
              <a:spcBef>
                <a:spcPct val="0"/>
              </a:spcBef>
              <a:spcAft>
                <a:spcPct val="0"/>
              </a:spcAft>
              <a:buClrTx/>
              <a:buSzTx/>
              <a:buFontTx/>
              <a:buNone/>
              <a:tabLst/>
              <a:defRPr/>
            </a:pPr>
            <a:endParaRPr kumimoji="0" lang="en-US" sz="201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3" name="Oval 72">
            <a:extLst>
              <a:ext uri="{FF2B5EF4-FFF2-40B4-BE49-F238E27FC236}">
                <a16:creationId xmlns:a16="http://schemas.microsoft.com/office/drawing/2014/main" id="{AC017DFB-49D7-44B5-B135-B2DB90D7C2C9}"/>
              </a:ext>
            </a:extLst>
          </p:cNvPr>
          <p:cNvSpPr/>
          <p:nvPr/>
        </p:nvSpPr>
        <p:spPr bwMode="auto">
          <a:xfrm>
            <a:off x="670198" y="3159144"/>
            <a:ext cx="2724939" cy="2724939"/>
          </a:xfrm>
          <a:prstGeom prst="ellipse">
            <a:avLst/>
          </a:prstGeom>
          <a:noFill/>
          <a:ln>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marL="0" marR="0" lvl="0" indent="0" algn="l" defTabSz="783301" rtl="0" eaLnBrk="1" fontAlgn="base" latinLnBrk="0" hangingPunct="1">
              <a:lnSpc>
                <a:spcPct val="100000"/>
              </a:lnSpc>
              <a:spcBef>
                <a:spcPct val="0"/>
              </a:spcBef>
              <a:spcAft>
                <a:spcPct val="0"/>
              </a:spcAft>
              <a:buClrTx/>
              <a:buSzTx/>
              <a:buFontTx/>
              <a:buNone/>
              <a:tabLst/>
              <a:defRPr/>
            </a:pPr>
            <a:endParaRPr kumimoji="0" lang="en-US" sz="201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467D9589-E1F1-47E2-8B02-7682449A319D}"/>
              </a:ext>
            </a:extLst>
          </p:cNvPr>
          <p:cNvSpPr/>
          <p:nvPr/>
        </p:nvSpPr>
        <p:spPr bwMode="auto">
          <a:xfrm rot="16200000">
            <a:off x="3283684" y="4405073"/>
            <a:ext cx="233082" cy="233082"/>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marL="0" marR="0" lvl="0" indent="0" algn="l" defTabSz="783301" rtl="0" eaLnBrk="1" fontAlgn="base" latinLnBrk="0" hangingPunct="1">
              <a:lnSpc>
                <a:spcPct val="100000"/>
              </a:lnSpc>
              <a:spcBef>
                <a:spcPct val="0"/>
              </a:spcBef>
              <a:spcAft>
                <a:spcPct val="0"/>
              </a:spcAft>
              <a:buClrTx/>
              <a:buSzTx/>
              <a:buFontTx/>
              <a:buNone/>
              <a:tabLst/>
              <a:defRPr/>
            </a:pPr>
            <a:endParaRPr kumimoji="0" lang="en-US" sz="201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8E7E5317-E391-4B64-882C-9E25646F5842}"/>
              </a:ext>
            </a:extLst>
          </p:cNvPr>
          <p:cNvSpPr/>
          <p:nvPr/>
        </p:nvSpPr>
        <p:spPr bwMode="auto">
          <a:xfrm rot="16200000">
            <a:off x="5989040" y="4405073"/>
            <a:ext cx="233082" cy="233082"/>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marL="0" marR="0" lvl="0" indent="0" algn="l" defTabSz="783301" rtl="0" eaLnBrk="1" fontAlgn="base" latinLnBrk="0" hangingPunct="1">
              <a:lnSpc>
                <a:spcPct val="100000"/>
              </a:lnSpc>
              <a:spcBef>
                <a:spcPct val="0"/>
              </a:spcBef>
              <a:spcAft>
                <a:spcPct val="0"/>
              </a:spcAft>
              <a:buClrTx/>
              <a:buSzTx/>
              <a:buFontTx/>
              <a:buNone/>
              <a:tabLst/>
              <a:defRPr/>
            </a:pPr>
            <a:endParaRPr kumimoji="0" lang="en-US" sz="201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D6165559-F0AF-4309-A595-4685D335A247}"/>
              </a:ext>
            </a:extLst>
          </p:cNvPr>
          <p:cNvSpPr/>
          <p:nvPr/>
        </p:nvSpPr>
        <p:spPr bwMode="auto">
          <a:xfrm>
            <a:off x="8825577" y="3159144"/>
            <a:ext cx="2724939" cy="2724939"/>
          </a:xfrm>
          <a:prstGeom prst="ellipse">
            <a:avLst/>
          </a:prstGeom>
          <a:noFill/>
          <a:ln>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marL="0" marR="0" lvl="0" indent="0" algn="l" defTabSz="783301" rtl="0" eaLnBrk="1" fontAlgn="base" latinLnBrk="0" hangingPunct="1">
              <a:lnSpc>
                <a:spcPct val="100000"/>
              </a:lnSpc>
              <a:spcBef>
                <a:spcPct val="0"/>
              </a:spcBef>
              <a:spcAft>
                <a:spcPct val="0"/>
              </a:spcAft>
              <a:buClrTx/>
              <a:buSzTx/>
              <a:buFontTx/>
              <a:buNone/>
              <a:tabLst/>
              <a:defRPr/>
            </a:pPr>
            <a:endParaRPr kumimoji="0" lang="en-US" sz="201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7" name="Oval 76">
            <a:extLst>
              <a:ext uri="{FF2B5EF4-FFF2-40B4-BE49-F238E27FC236}">
                <a16:creationId xmlns:a16="http://schemas.microsoft.com/office/drawing/2014/main" id="{134B0635-59FE-4A6E-B796-D602124A7EEE}"/>
              </a:ext>
            </a:extLst>
          </p:cNvPr>
          <p:cNvSpPr/>
          <p:nvPr/>
        </p:nvSpPr>
        <p:spPr bwMode="auto">
          <a:xfrm rot="16200000">
            <a:off x="8706616" y="4405073"/>
            <a:ext cx="233082" cy="233082"/>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marL="0" marR="0" lvl="0" indent="0" algn="l" defTabSz="783301" rtl="0" eaLnBrk="1" fontAlgn="base" latinLnBrk="0" hangingPunct="1">
              <a:lnSpc>
                <a:spcPct val="100000"/>
              </a:lnSpc>
              <a:spcBef>
                <a:spcPct val="0"/>
              </a:spcBef>
              <a:spcAft>
                <a:spcPct val="0"/>
              </a:spcAft>
              <a:buClrTx/>
              <a:buSzTx/>
              <a:buFontTx/>
              <a:buNone/>
              <a:tabLst/>
              <a:defRPr/>
            </a:pPr>
            <a:endParaRPr kumimoji="0" lang="en-US" sz="201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TextBox 77">
            <a:extLst>
              <a:ext uri="{FF2B5EF4-FFF2-40B4-BE49-F238E27FC236}">
                <a16:creationId xmlns:a16="http://schemas.microsoft.com/office/drawing/2014/main" id="{DA8C234D-579E-4EB6-8949-066F50B7A07F}"/>
              </a:ext>
            </a:extLst>
          </p:cNvPr>
          <p:cNvSpPr txBox="1"/>
          <p:nvPr/>
        </p:nvSpPr>
        <p:spPr>
          <a:xfrm>
            <a:off x="1237708" y="2481576"/>
            <a:ext cx="1574170" cy="276999"/>
          </a:xfrm>
          <a:prstGeom prst="rect">
            <a:avLst/>
          </a:prstGeom>
          <a:noFill/>
        </p:spPr>
        <p:txBody>
          <a:bodyPr wrap="square" lIns="0" tIns="0" rIns="0" bIns="0" rtlCol="0">
            <a:spAutoFit/>
          </a:bodyPr>
          <a:lstStyle/>
          <a:p>
            <a:pPr marL="0" marR="0" lvl="0" indent="0" algn="ctr" defTabSz="768092"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icrosoft YaHei"/>
                <a:cs typeface="+mn-cs"/>
              </a:rPr>
              <a:t>視像 </a:t>
            </a: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icrosoft YaHei"/>
                <a:cs typeface="+mn-cs"/>
              </a:rPr>
              <a:t>Vision</a:t>
            </a:r>
          </a:p>
        </p:txBody>
      </p:sp>
      <p:sp>
        <p:nvSpPr>
          <p:cNvPr id="79" name="TextBox 78">
            <a:extLst>
              <a:ext uri="{FF2B5EF4-FFF2-40B4-BE49-F238E27FC236}">
                <a16:creationId xmlns:a16="http://schemas.microsoft.com/office/drawing/2014/main" id="{A526377D-64C8-48A7-8644-4587CB7F3B7C}"/>
              </a:ext>
            </a:extLst>
          </p:cNvPr>
          <p:cNvSpPr txBox="1"/>
          <p:nvPr/>
        </p:nvSpPr>
        <p:spPr>
          <a:xfrm>
            <a:off x="3960582" y="2481576"/>
            <a:ext cx="1574170" cy="276999"/>
          </a:xfrm>
          <a:prstGeom prst="rect">
            <a:avLst/>
          </a:prstGeom>
          <a:noFill/>
        </p:spPr>
        <p:txBody>
          <a:bodyPr wrap="square" lIns="0" tIns="0" rIns="0" bIns="0" rtlCol="0">
            <a:spAutoFit/>
          </a:bodyPr>
          <a:lstStyle/>
          <a:p>
            <a:pPr marL="0" marR="0" lvl="0" indent="0" algn="ctr" defTabSz="768092"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icrosoft YaHei"/>
                <a:cs typeface="+mn-cs"/>
              </a:rPr>
              <a:t>語音 </a:t>
            </a: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icrosoft YaHei"/>
                <a:cs typeface="+mn-cs"/>
              </a:rPr>
              <a:t>Speech</a:t>
            </a:r>
          </a:p>
        </p:txBody>
      </p:sp>
      <p:sp>
        <p:nvSpPr>
          <p:cNvPr id="80" name="TextBox 79">
            <a:extLst>
              <a:ext uri="{FF2B5EF4-FFF2-40B4-BE49-F238E27FC236}">
                <a16:creationId xmlns:a16="http://schemas.microsoft.com/office/drawing/2014/main" id="{FC211834-48FC-496D-B9DE-C05243923B5C}"/>
              </a:ext>
            </a:extLst>
          </p:cNvPr>
          <p:cNvSpPr txBox="1"/>
          <p:nvPr/>
        </p:nvSpPr>
        <p:spPr>
          <a:xfrm>
            <a:off x="6690843" y="2481576"/>
            <a:ext cx="1574170" cy="276999"/>
          </a:xfrm>
          <a:prstGeom prst="rect">
            <a:avLst/>
          </a:prstGeom>
          <a:noFill/>
        </p:spPr>
        <p:txBody>
          <a:bodyPr wrap="square" lIns="0" tIns="0" rIns="0" bIns="0" rtlCol="0">
            <a:spAutoFit/>
          </a:bodyPr>
          <a:lstStyle/>
          <a:p>
            <a:pPr marL="0" marR="0" lvl="0" indent="0" algn="ctr" defTabSz="768092"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icrosoft YaHei"/>
                <a:cs typeface="+mn-cs"/>
              </a:rPr>
              <a:t>語言 </a:t>
            </a: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icrosoft YaHei"/>
                <a:cs typeface="+mn-cs"/>
              </a:rPr>
              <a:t>Language</a:t>
            </a:r>
          </a:p>
        </p:txBody>
      </p:sp>
      <p:sp>
        <p:nvSpPr>
          <p:cNvPr id="81" name="TextBox 80">
            <a:extLst>
              <a:ext uri="{FF2B5EF4-FFF2-40B4-BE49-F238E27FC236}">
                <a16:creationId xmlns:a16="http://schemas.microsoft.com/office/drawing/2014/main" id="{F82DFA91-DD2F-4E9E-A03C-DFF92FCC819D}"/>
              </a:ext>
            </a:extLst>
          </p:cNvPr>
          <p:cNvSpPr txBox="1"/>
          <p:nvPr/>
        </p:nvSpPr>
        <p:spPr>
          <a:xfrm>
            <a:off x="9391426" y="2481576"/>
            <a:ext cx="1806562" cy="276999"/>
          </a:xfrm>
          <a:prstGeom prst="rect">
            <a:avLst/>
          </a:prstGeom>
          <a:noFill/>
        </p:spPr>
        <p:txBody>
          <a:bodyPr wrap="square" lIns="0" tIns="0" rIns="0" bIns="0" rtlCol="0">
            <a:spAutoFit/>
          </a:bodyPr>
          <a:lstStyle/>
          <a:p>
            <a:pPr marL="0" marR="0" lvl="0" indent="0" algn="ctr" defTabSz="768092"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icrosoft YaHei"/>
                <a:cs typeface="+mn-cs"/>
              </a:rPr>
              <a:t>知識 </a:t>
            </a: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icrosoft YaHei"/>
                <a:cs typeface="+mn-cs"/>
              </a:rPr>
              <a:t>Knowledge</a:t>
            </a:r>
          </a:p>
        </p:txBody>
      </p:sp>
      <p:grpSp>
        <p:nvGrpSpPr>
          <p:cNvPr id="82" name="Group 81">
            <a:extLst>
              <a:ext uri="{FF2B5EF4-FFF2-40B4-BE49-F238E27FC236}">
                <a16:creationId xmlns:a16="http://schemas.microsoft.com/office/drawing/2014/main" id="{BBC7EEDF-0AE5-4DB3-8908-B69F0EB11671}"/>
              </a:ext>
            </a:extLst>
          </p:cNvPr>
          <p:cNvGrpSpPr/>
          <p:nvPr/>
        </p:nvGrpSpPr>
        <p:grpSpPr>
          <a:xfrm>
            <a:off x="9925916" y="2833837"/>
            <a:ext cx="524261" cy="524261"/>
            <a:chOff x="9925916" y="2515271"/>
            <a:chExt cx="524261" cy="524261"/>
          </a:xfrm>
        </p:grpSpPr>
        <p:sp>
          <p:nvSpPr>
            <p:cNvPr id="83" name="Oval 82">
              <a:extLst>
                <a:ext uri="{FF2B5EF4-FFF2-40B4-BE49-F238E27FC236}">
                  <a16:creationId xmlns:a16="http://schemas.microsoft.com/office/drawing/2014/main" id="{E6058902-936A-41C8-A24B-5048180E4442}"/>
                </a:ext>
              </a:extLst>
            </p:cNvPr>
            <p:cNvSpPr/>
            <p:nvPr/>
          </p:nvSpPr>
          <p:spPr bwMode="auto">
            <a:xfrm rot="16200000">
              <a:off x="9925916" y="2515271"/>
              <a:ext cx="524261" cy="524261"/>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marL="0" marR="0" lvl="0" indent="0" algn="l" defTabSz="783301" rtl="0" eaLnBrk="1" fontAlgn="base" latinLnBrk="0" hangingPunct="1">
                <a:lnSpc>
                  <a:spcPct val="100000"/>
                </a:lnSpc>
                <a:spcBef>
                  <a:spcPct val="0"/>
                </a:spcBef>
                <a:spcAft>
                  <a:spcPct val="0"/>
                </a:spcAft>
                <a:buClrTx/>
                <a:buSzTx/>
                <a:buFontTx/>
                <a:buNone/>
                <a:tabLst/>
                <a:defRPr/>
              </a:pPr>
              <a:endParaRPr kumimoji="0" lang="en-US" sz="201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4" name="Dictionary_E82D">
              <a:extLst>
                <a:ext uri="{FF2B5EF4-FFF2-40B4-BE49-F238E27FC236}">
                  <a16:creationId xmlns:a16="http://schemas.microsoft.com/office/drawing/2014/main" id="{2F279285-84C1-4175-A918-E043065E1D4D}"/>
                </a:ext>
              </a:extLst>
            </p:cNvPr>
            <p:cNvSpPr>
              <a:spLocks noChangeAspect="1" noEditPoints="1"/>
            </p:cNvSpPr>
            <p:nvPr/>
          </p:nvSpPr>
          <p:spPr bwMode="auto">
            <a:xfrm>
              <a:off x="10069478" y="2629191"/>
              <a:ext cx="237136" cy="296420"/>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2700" cap="flat">
              <a:solidFill>
                <a:srgbClr val="000105"/>
              </a:solidFill>
              <a:prstDash val="solid"/>
              <a:miter/>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icrosoft YaHei"/>
                <a:cs typeface="+mn-cs"/>
              </a:endParaRPr>
            </a:p>
          </p:txBody>
        </p:sp>
      </p:grpSp>
      <p:grpSp>
        <p:nvGrpSpPr>
          <p:cNvPr id="85" name="Group 84">
            <a:extLst>
              <a:ext uri="{FF2B5EF4-FFF2-40B4-BE49-F238E27FC236}">
                <a16:creationId xmlns:a16="http://schemas.microsoft.com/office/drawing/2014/main" id="{1AE7508A-1BA0-4B3A-9AFF-AB62864EB9C8}"/>
              </a:ext>
            </a:extLst>
          </p:cNvPr>
          <p:cNvGrpSpPr/>
          <p:nvPr/>
        </p:nvGrpSpPr>
        <p:grpSpPr>
          <a:xfrm>
            <a:off x="7208341" y="2833837"/>
            <a:ext cx="524261" cy="524261"/>
            <a:chOff x="7208341" y="2515271"/>
            <a:chExt cx="524261" cy="524261"/>
          </a:xfrm>
        </p:grpSpPr>
        <p:sp>
          <p:nvSpPr>
            <p:cNvPr id="86" name="Oval 85">
              <a:extLst>
                <a:ext uri="{FF2B5EF4-FFF2-40B4-BE49-F238E27FC236}">
                  <a16:creationId xmlns:a16="http://schemas.microsoft.com/office/drawing/2014/main" id="{68C4697C-99A8-4F17-8993-7CBCA7927D15}"/>
                </a:ext>
              </a:extLst>
            </p:cNvPr>
            <p:cNvSpPr/>
            <p:nvPr/>
          </p:nvSpPr>
          <p:spPr bwMode="auto">
            <a:xfrm rot="16200000">
              <a:off x="7208341" y="2515271"/>
              <a:ext cx="524261" cy="524261"/>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marL="0" marR="0" lvl="0" indent="0" algn="l" defTabSz="783301" rtl="0" eaLnBrk="1" fontAlgn="base" latinLnBrk="0" hangingPunct="1">
                <a:lnSpc>
                  <a:spcPct val="100000"/>
                </a:lnSpc>
                <a:spcBef>
                  <a:spcPct val="0"/>
                </a:spcBef>
                <a:spcAft>
                  <a:spcPct val="0"/>
                </a:spcAft>
                <a:buClrTx/>
                <a:buSzTx/>
                <a:buFontTx/>
                <a:buNone/>
                <a:tabLst/>
                <a:defRPr/>
              </a:pPr>
              <a:endParaRPr kumimoji="0" lang="en-US" sz="201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7" name="Characters_E8C1">
              <a:extLst>
                <a:ext uri="{FF2B5EF4-FFF2-40B4-BE49-F238E27FC236}">
                  <a16:creationId xmlns:a16="http://schemas.microsoft.com/office/drawing/2014/main" id="{5803C5CA-686D-476F-AD26-F07B3C9C37EB}"/>
                </a:ext>
              </a:extLst>
            </p:cNvPr>
            <p:cNvSpPr>
              <a:spLocks noChangeAspect="1" noEditPoints="1"/>
            </p:cNvSpPr>
            <p:nvPr/>
          </p:nvSpPr>
          <p:spPr bwMode="auto">
            <a:xfrm>
              <a:off x="7326790" y="2629191"/>
              <a:ext cx="287362" cy="296420"/>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rgbClr val="000105"/>
            </a:solidFill>
            <a:ln cap="sq">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icrosoft YaHei"/>
                <a:cs typeface="+mn-cs"/>
              </a:endParaRPr>
            </a:p>
          </p:txBody>
        </p:sp>
      </p:grpSp>
      <p:grpSp>
        <p:nvGrpSpPr>
          <p:cNvPr id="88" name="Group 87">
            <a:extLst>
              <a:ext uri="{FF2B5EF4-FFF2-40B4-BE49-F238E27FC236}">
                <a16:creationId xmlns:a16="http://schemas.microsoft.com/office/drawing/2014/main" id="{4793A5E2-41C9-4B3C-BA98-1A161285EC6E}"/>
              </a:ext>
            </a:extLst>
          </p:cNvPr>
          <p:cNvGrpSpPr/>
          <p:nvPr/>
        </p:nvGrpSpPr>
        <p:grpSpPr>
          <a:xfrm>
            <a:off x="1770537" y="2833837"/>
            <a:ext cx="524261" cy="524261"/>
            <a:chOff x="1770537" y="2515271"/>
            <a:chExt cx="524261" cy="524261"/>
          </a:xfrm>
        </p:grpSpPr>
        <p:sp>
          <p:nvSpPr>
            <p:cNvPr id="89" name="Oval 88">
              <a:extLst>
                <a:ext uri="{FF2B5EF4-FFF2-40B4-BE49-F238E27FC236}">
                  <a16:creationId xmlns:a16="http://schemas.microsoft.com/office/drawing/2014/main" id="{7D9DD0DE-8EEF-4C72-BF72-F535F9E5E7B6}"/>
                </a:ext>
              </a:extLst>
            </p:cNvPr>
            <p:cNvSpPr/>
            <p:nvPr/>
          </p:nvSpPr>
          <p:spPr bwMode="auto">
            <a:xfrm rot="16200000">
              <a:off x="1770537" y="2515271"/>
              <a:ext cx="524261" cy="524261"/>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marL="0" marR="0" lvl="0" indent="0" algn="l" defTabSz="783301" rtl="0" eaLnBrk="1" fontAlgn="base" latinLnBrk="0" hangingPunct="1">
                <a:lnSpc>
                  <a:spcPct val="100000"/>
                </a:lnSpc>
                <a:spcBef>
                  <a:spcPct val="0"/>
                </a:spcBef>
                <a:spcAft>
                  <a:spcPct val="0"/>
                </a:spcAft>
                <a:buClrTx/>
                <a:buSzTx/>
                <a:buFontTx/>
                <a:buNone/>
                <a:tabLst/>
                <a:defRPr/>
              </a:pPr>
              <a:endParaRPr kumimoji="0" lang="en-US" sz="201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90" name="Graphic 89">
              <a:extLst>
                <a:ext uri="{FF2B5EF4-FFF2-40B4-BE49-F238E27FC236}">
                  <a16:creationId xmlns:a16="http://schemas.microsoft.com/office/drawing/2014/main" id="{E0FE1C32-544C-4692-87BC-A627927690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84994" y="2618653"/>
              <a:ext cx="295347" cy="317496"/>
            </a:xfrm>
            <a:prstGeom prst="rect">
              <a:avLst/>
            </a:prstGeom>
          </p:spPr>
        </p:pic>
      </p:grpSp>
      <p:grpSp>
        <p:nvGrpSpPr>
          <p:cNvPr id="91" name="Group 90">
            <a:extLst>
              <a:ext uri="{FF2B5EF4-FFF2-40B4-BE49-F238E27FC236}">
                <a16:creationId xmlns:a16="http://schemas.microsoft.com/office/drawing/2014/main" id="{15A45FCD-82A9-42BD-9E57-77B3EEC4F93D}"/>
              </a:ext>
            </a:extLst>
          </p:cNvPr>
          <p:cNvGrpSpPr/>
          <p:nvPr/>
        </p:nvGrpSpPr>
        <p:grpSpPr>
          <a:xfrm>
            <a:off x="4489230" y="2833837"/>
            <a:ext cx="524261" cy="524261"/>
            <a:chOff x="4489230" y="2515271"/>
            <a:chExt cx="524261" cy="524261"/>
          </a:xfrm>
        </p:grpSpPr>
        <p:sp>
          <p:nvSpPr>
            <p:cNvPr id="92" name="Oval 91">
              <a:extLst>
                <a:ext uri="{FF2B5EF4-FFF2-40B4-BE49-F238E27FC236}">
                  <a16:creationId xmlns:a16="http://schemas.microsoft.com/office/drawing/2014/main" id="{E7B80535-2753-44AE-9AC9-FD701E0F003F}"/>
                </a:ext>
              </a:extLst>
            </p:cNvPr>
            <p:cNvSpPr/>
            <p:nvPr/>
          </p:nvSpPr>
          <p:spPr bwMode="auto">
            <a:xfrm rot="16200000">
              <a:off x="4489230" y="2515271"/>
              <a:ext cx="524261" cy="524261"/>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marL="0" marR="0" lvl="0" indent="0" algn="l" defTabSz="783301" rtl="0" eaLnBrk="1" fontAlgn="base" latinLnBrk="0" hangingPunct="1">
                <a:lnSpc>
                  <a:spcPct val="100000"/>
                </a:lnSpc>
                <a:spcBef>
                  <a:spcPct val="0"/>
                </a:spcBef>
                <a:spcAft>
                  <a:spcPct val="0"/>
                </a:spcAft>
                <a:buClrTx/>
                <a:buSzTx/>
                <a:buFontTx/>
                <a:buNone/>
                <a:tabLst/>
                <a:defRPr/>
              </a:pPr>
              <a:endParaRPr kumimoji="0" lang="en-US" sz="201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93" name="Graphic 92">
              <a:extLst>
                <a:ext uri="{FF2B5EF4-FFF2-40B4-BE49-F238E27FC236}">
                  <a16:creationId xmlns:a16="http://schemas.microsoft.com/office/drawing/2014/main" id="{779166A0-9157-4965-B9D5-A3D165D563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5894" y="2628177"/>
              <a:ext cx="370932" cy="298450"/>
            </a:xfrm>
            <a:prstGeom prst="rect">
              <a:avLst/>
            </a:prstGeom>
          </p:spPr>
        </p:pic>
      </p:grpSp>
      <p:pic>
        <p:nvPicPr>
          <p:cNvPr id="94" name="Picture 93">
            <a:extLst>
              <a:ext uri="{FF2B5EF4-FFF2-40B4-BE49-F238E27FC236}">
                <a16:creationId xmlns:a16="http://schemas.microsoft.com/office/drawing/2014/main" id="{0646AA93-BA03-45DB-9347-6E87788268A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090375" y="3436853"/>
            <a:ext cx="2176272" cy="2171601"/>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pic>
      <p:pic>
        <p:nvPicPr>
          <p:cNvPr id="95" name="Picture 94">
            <a:extLst>
              <a:ext uri="{FF2B5EF4-FFF2-40B4-BE49-F238E27FC236}">
                <a16:creationId xmlns:a16="http://schemas.microsoft.com/office/drawing/2014/main" id="{5CF2CE7A-E123-4614-ACF6-C4E7260EC83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389792" y="3432439"/>
            <a:ext cx="2176272" cy="2176272"/>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pic>
      <p:pic>
        <p:nvPicPr>
          <p:cNvPr id="96" name="Picture 95">
            <a:extLst>
              <a:ext uri="{FF2B5EF4-FFF2-40B4-BE49-F238E27FC236}">
                <a16:creationId xmlns:a16="http://schemas.microsoft.com/office/drawing/2014/main" id="{0D2155BD-FB8C-442F-BF97-496F9C63186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659531" y="3441140"/>
            <a:ext cx="2176272" cy="2166871"/>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pic>
      <p:pic>
        <p:nvPicPr>
          <p:cNvPr id="97" name="Picture 96">
            <a:extLst>
              <a:ext uri="{FF2B5EF4-FFF2-40B4-BE49-F238E27FC236}">
                <a16:creationId xmlns:a16="http://schemas.microsoft.com/office/drawing/2014/main" id="{8AEDEF89-CCD8-448C-B610-9E51910BF48C}"/>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951563" y="3433223"/>
            <a:ext cx="2146460" cy="2176272"/>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pic>
    </p:spTree>
    <p:extLst>
      <p:ext uri="{BB962C8B-B14F-4D97-AF65-F5344CB8AC3E}">
        <p14:creationId xmlns:p14="http://schemas.microsoft.com/office/powerpoint/2010/main" val="1616225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5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700"/>
                                        <p:tgtEl>
                                          <p:spTgt spid="63"/>
                                        </p:tgtEl>
                                      </p:cBhvr>
                                    </p:animEffect>
                                  </p:childTnLst>
                                </p:cTn>
                              </p:par>
                              <p:par>
                                <p:cTn id="8" presetID="35" presetClass="path" presetSubtype="0" decel="100000" fill="hold" nodeType="withEffect">
                                  <p:stCondLst>
                                    <p:cond delay="100"/>
                                  </p:stCondLst>
                                  <p:childTnLst>
                                    <p:animMotion origin="layout" path="M -4.375E-6 -7.40741E-7 L -4.375E-6 -0.07569 " pathEditMode="relative" rAng="0" ptsTypes="AA">
                                      <p:cBhvr>
                                        <p:cTn id="9" dur="1000" spd="-100000" fill="hold"/>
                                        <p:tgtEl>
                                          <p:spTgt spid="63"/>
                                        </p:tgtEl>
                                        <p:attrNameLst>
                                          <p:attrName>ppt_x</p:attrName>
                                          <p:attrName>ppt_y</p:attrName>
                                        </p:attrNameLst>
                                      </p:cBhvr>
                                      <p:rCtr x="0" y="-3796"/>
                                    </p:animMotion>
                                  </p:childTnLst>
                                </p:cTn>
                              </p:par>
                              <p:par>
                                <p:cTn id="10" presetID="10" presetClass="entr" presetSubtype="0" fill="hold" nodeType="withEffect">
                                  <p:stCondLst>
                                    <p:cond delay="35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700"/>
                                        <p:tgtEl>
                                          <p:spTgt spid="67"/>
                                        </p:tgtEl>
                                      </p:cBhvr>
                                    </p:animEffect>
                                  </p:childTnLst>
                                </p:cTn>
                              </p:par>
                              <p:par>
                                <p:cTn id="13" presetID="35" presetClass="path" presetSubtype="0" decel="100000" fill="hold" nodeType="withEffect">
                                  <p:stCondLst>
                                    <p:cond delay="100"/>
                                  </p:stCondLst>
                                  <p:childTnLst>
                                    <p:animMotion origin="layout" path="M 1.45833E-6 -7.40741E-7 L 1.45833E-6 -0.07569 " pathEditMode="relative" rAng="0" ptsTypes="AA">
                                      <p:cBhvr>
                                        <p:cTn id="14" dur="1000" spd="-100000" fill="hold"/>
                                        <p:tgtEl>
                                          <p:spTgt spid="67"/>
                                        </p:tgtEl>
                                        <p:attrNameLst>
                                          <p:attrName>ppt_x</p:attrName>
                                          <p:attrName>ppt_y</p:attrName>
                                        </p:attrNameLst>
                                      </p:cBhvr>
                                      <p:rCtr x="0" y="-3796"/>
                                    </p:animMotion>
                                  </p:childTnLst>
                                </p:cTn>
                              </p:par>
                              <p:par>
                                <p:cTn id="15" presetID="10" presetClass="entr" presetSubtype="0" fill="hold" grpId="0" nodeType="withEffect">
                                  <p:stCondLst>
                                    <p:cond delay="250"/>
                                  </p:stCondLst>
                                  <p:childTnLst>
                                    <p:set>
                                      <p:cBhvr>
                                        <p:cTn id="16" dur="1" fill="hold">
                                          <p:stCondLst>
                                            <p:cond delay="0"/>
                                          </p:stCondLst>
                                        </p:cTn>
                                        <p:tgtEl>
                                          <p:spTgt spid="78"/>
                                        </p:tgtEl>
                                        <p:attrNameLst>
                                          <p:attrName>style.visibility</p:attrName>
                                        </p:attrNameLst>
                                      </p:cBhvr>
                                      <p:to>
                                        <p:strVal val="visible"/>
                                      </p:to>
                                    </p:set>
                                    <p:animEffect transition="in" filter="fade">
                                      <p:cBhvr>
                                        <p:cTn id="17" dur="700"/>
                                        <p:tgtEl>
                                          <p:spTgt spid="78"/>
                                        </p:tgtEl>
                                      </p:cBhvr>
                                    </p:animEffect>
                                  </p:childTnLst>
                                </p:cTn>
                              </p:par>
                              <p:par>
                                <p:cTn id="18" presetID="35" presetClass="path" presetSubtype="0" decel="100000" fill="hold" grpId="1" nodeType="withEffect">
                                  <p:stCondLst>
                                    <p:cond delay="0"/>
                                  </p:stCondLst>
                                  <p:childTnLst>
                                    <p:animMotion origin="layout" path="M 4.375E-6 -4.44444E-6 L 4.375E-6 -0.15601 " pathEditMode="relative" rAng="0" ptsTypes="AA">
                                      <p:cBhvr>
                                        <p:cTn id="19" dur="1000" spd="-100000" fill="hold"/>
                                        <p:tgtEl>
                                          <p:spTgt spid="78"/>
                                        </p:tgtEl>
                                        <p:attrNameLst>
                                          <p:attrName>ppt_x</p:attrName>
                                          <p:attrName>ppt_y</p:attrName>
                                        </p:attrNameLst>
                                      </p:cBhvr>
                                      <p:rCtr x="0" y="-7801"/>
                                    </p:animMotion>
                                  </p:childTnLst>
                                </p:cTn>
                              </p:par>
                              <p:par>
                                <p:cTn id="20" presetID="10" presetClass="entr" presetSubtype="0" fill="hold" grpId="0" nodeType="withEffect">
                                  <p:stCondLst>
                                    <p:cond delay="25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700"/>
                                        <p:tgtEl>
                                          <p:spTgt spid="79"/>
                                        </p:tgtEl>
                                      </p:cBhvr>
                                    </p:animEffect>
                                  </p:childTnLst>
                                </p:cTn>
                              </p:par>
                              <p:par>
                                <p:cTn id="23" presetID="35" presetClass="path" presetSubtype="0" decel="100000" fill="hold" grpId="1" nodeType="withEffect">
                                  <p:stCondLst>
                                    <p:cond delay="0"/>
                                  </p:stCondLst>
                                  <p:childTnLst>
                                    <p:animMotion origin="layout" path="M -2.91667E-6 -4.44444E-6 L -2.91667E-6 -0.15601 " pathEditMode="relative" rAng="0" ptsTypes="AA">
                                      <p:cBhvr>
                                        <p:cTn id="24" dur="1000" spd="-100000" fill="hold"/>
                                        <p:tgtEl>
                                          <p:spTgt spid="79"/>
                                        </p:tgtEl>
                                        <p:attrNameLst>
                                          <p:attrName>ppt_x</p:attrName>
                                          <p:attrName>ppt_y</p:attrName>
                                        </p:attrNameLst>
                                      </p:cBhvr>
                                      <p:rCtr x="0" y="-7801"/>
                                    </p:animMotion>
                                  </p:childTnLst>
                                </p:cTn>
                              </p:par>
                              <p:par>
                                <p:cTn id="25" presetID="10" presetClass="entr" presetSubtype="0" fill="hold" grpId="0" nodeType="withEffect">
                                  <p:stCondLst>
                                    <p:cond delay="25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700"/>
                                        <p:tgtEl>
                                          <p:spTgt spid="80"/>
                                        </p:tgtEl>
                                      </p:cBhvr>
                                    </p:animEffect>
                                  </p:childTnLst>
                                </p:cTn>
                              </p:par>
                              <p:par>
                                <p:cTn id="28" presetID="35" presetClass="path" presetSubtype="0" decel="100000" fill="hold" grpId="1" nodeType="withEffect">
                                  <p:stCondLst>
                                    <p:cond delay="0"/>
                                  </p:stCondLst>
                                  <p:childTnLst>
                                    <p:animMotion origin="layout" path="M -1.25E-6 -4.44444E-6 L -1.25E-6 -0.15601 " pathEditMode="relative" rAng="0" ptsTypes="AA">
                                      <p:cBhvr>
                                        <p:cTn id="29" dur="1000" spd="-100000" fill="hold"/>
                                        <p:tgtEl>
                                          <p:spTgt spid="80"/>
                                        </p:tgtEl>
                                        <p:attrNameLst>
                                          <p:attrName>ppt_x</p:attrName>
                                          <p:attrName>ppt_y</p:attrName>
                                        </p:attrNameLst>
                                      </p:cBhvr>
                                      <p:rCtr x="0" y="-7801"/>
                                    </p:animMotion>
                                  </p:childTnLst>
                                </p:cTn>
                              </p:par>
                              <p:par>
                                <p:cTn id="30" presetID="10" presetClass="entr" presetSubtype="0" fill="hold" grpId="0" nodeType="withEffect">
                                  <p:stCondLst>
                                    <p:cond delay="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700"/>
                                        <p:tgtEl>
                                          <p:spTgt spid="81"/>
                                        </p:tgtEl>
                                      </p:cBhvr>
                                    </p:animEffect>
                                  </p:childTnLst>
                                </p:cTn>
                              </p:par>
                              <p:par>
                                <p:cTn id="33" presetID="35" presetClass="path" presetSubtype="0" decel="100000" fill="hold" grpId="1" nodeType="withEffect">
                                  <p:stCondLst>
                                    <p:cond delay="0"/>
                                  </p:stCondLst>
                                  <p:childTnLst>
                                    <p:animMotion origin="layout" path="M -1.04167E-6 -4.44444E-6 L -1.04167E-6 -0.15601 " pathEditMode="relative" rAng="0" ptsTypes="AA">
                                      <p:cBhvr>
                                        <p:cTn id="34" dur="1000" spd="-100000" fill="hold"/>
                                        <p:tgtEl>
                                          <p:spTgt spid="81"/>
                                        </p:tgtEl>
                                        <p:attrNameLst>
                                          <p:attrName>ppt_x</p:attrName>
                                          <p:attrName>ppt_y</p:attrName>
                                        </p:attrNameLst>
                                      </p:cBhvr>
                                      <p:rCtr x="0" y="-7801"/>
                                    </p:animMotion>
                                  </p:childTnLst>
                                </p:cTn>
                              </p:par>
                              <p:par>
                                <p:cTn id="35" presetID="1" presetClass="entr" presetSubtype="0" fill="hold" grpId="1" nodeType="withEffect">
                                  <p:stCondLst>
                                    <p:cond delay="0"/>
                                  </p:stCondLst>
                                  <p:childTnLst>
                                    <p:set>
                                      <p:cBhvr>
                                        <p:cTn id="36" dur="1" fill="hold">
                                          <p:stCondLst>
                                            <p:cond delay="499"/>
                                          </p:stCondLst>
                                        </p:cTn>
                                        <p:tgtEl>
                                          <p:spTgt spid="73"/>
                                        </p:tgtEl>
                                        <p:attrNameLst>
                                          <p:attrName>style.visibility</p:attrName>
                                        </p:attrNameLst>
                                      </p:cBhvr>
                                      <p:to>
                                        <p:strVal val="visible"/>
                                      </p:to>
                                    </p:set>
                                  </p:childTnLst>
                                </p:cTn>
                              </p:par>
                              <p:par>
                                <p:cTn id="37" presetID="6" presetClass="emph" presetSubtype="0" accel="100000" autoRev="1" fill="hold" grpId="0" nodeType="withEffect">
                                  <p:stCondLst>
                                    <p:cond delay="0"/>
                                  </p:stCondLst>
                                  <p:childTnLst>
                                    <p:animScale>
                                      <p:cBhvr>
                                        <p:cTn id="38" dur="500" fill="hold"/>
                                        <p:tgtEl>
                                          <p:spTgt spid="73"/>
                                        </p:tgtEl>
                                      </p:cBhvr>
                                      <p:by x="0" y="0"/>
                                    </p:animScale>
                                  </p:childTnLst>
                                </p:cTn>
                              </p:par>
                              <p:par>
                                <p:cTn id="39" presetID="1" presetClass="entr" presetSubtype="0" fill="hold" nodeType="withEffect">
                                  <p:stCondLst>
                                    <p:cond delay="0"/>
                                  </p:stCondLst>
                                  <p:childTnLst>
                                    <p:set>
                                      <p:cBhvr>
                                        <p:cTn id="40" dur="1" fill="hold">
                                          <p:stCondLst>
                                            <p:cond delay="499"/>
                                          </p:stCondLst>
                                        </p:cTn>
                                        <p:tgtEl>
                                          <p:spTgt spid="97"/>
                                        </p:tgtEl>
                                        <p:attrNameLst>
                                          <p:attrName>style.visibility</p:attrName>
                                        </p:attrNameLst>
                                      </p:cBhvr>
                                      <p:to>
                                        <p:strVal val="visible"/>
                                      </p:to>
                                    </p:set>
                                  </p:childTnLst>
                                </p:cTn>
                              </p:par>
                              <p:par>
                                <p:cTn id="41" presetID="6" presetClass="emph" presetSubtype="0" accel="100000" autoRev="1" fill="hold" nodeType="withEffect">
                                  <p:stCondLst>
                                    <p:cond delay="0"/>
                                  </p:stCondLst>
                                  <p:childTnLst>
                                    <p:animScale>
                                      <p:cBhvr>
                                        <p:cTn id="42" dur="500" fill="hold"/>
                                        <p:tgtEl>
                                          <p:spTgt spid="97"/>
                                        </p:tgtEl>
                                      </p:cBhvr>
                                      <p:by x="0" y="0"/>
                                    </p:animScale>
                                  </p:childTnLst>
                                </p:cTn>
                              </p:par>
                              <p:par>
                                <p:cTn id="43" presetID="1" presetClass="entr" presetSubtype="0" fill="hold" nodeType="withEffect">
                                  <p:stCondLst>
                                    <p:cond delay="0"/>
                                  </p:stCondLst>
                                  <p:childTnLst>
                                    <p:set>
                                      <p:cBhvr>
                                        <p:cTn id="44" dur="1" fill="hold">
                                          <p:stCondLst>
                                            <p:cond delay="499"/>
                                          </p:stCondLst>
                                        </p:cTn>
                                        <p:tgtEl>
                                          <p:spTgt spid="88"/>
                                        </p:tgtEl>
                                        <p:attrNameLst>
                                          <p:attrName>style.visibility</p:attrName>
                                        </p:attrNameLst>
                                      </p:cBhvr>
                                      <p:to>
                                        <p:strVal val="visible"/>
                                      </p:to>
                                    </p:set>
                                  </p:childTnLst>
                                </p:cTn>
                              </p:par>
                              <p:par>
                                <p:cTn id="45" presetID="6" presetClass="emph" presetSubtype="0" accel="100000" autoRev="1" fill="hold" nodeType="withEffect">
                                  <p:stCondLst>
                                    <p:cond delay="0"/>
                                  </p:stCondLst>
                                  <p:childTnLst>
                                    <p:animScale>
                                      <p:cBhvr>
                                        <p:cTn id="46" dur="500" fill="hold"/>
                                        <p:tgtEl>
                                          <p:spTgt spid="88"/>
                                        </p:tgtEl>
                                      </p:cBhvr>
                                      <p:by x="0" y="0"/>
                                    </p:animScale>
                                  </p:childTnLst>
                                </p:cTn>
                              </p:par>
                              <p:par>
                                <p:cTn id="47" presetID="1" presetClass="entr" presetSubtype="0" fill="hold" grpId="0" nodeType="withEffect">
                                  <p:stCondLst>
                                    <p:cond delay="0"/>
                                  </p:stCondLst>
                                  <p:childTnLst>
                                    <p:set>
                                      <p:cBhvr>
                                        <p:cTn id="48" dur="1" fill="hold">
                                          <p:stCondLst>
                                            <p:cond delay="499"/>
                                          </p:stCondLst>
                                        </p:cTn>
                                        <p:tgtEl>
                                          <p:spTgt spid="72"/>
                                        </p:tgtEl>
                                        <p:attrNameLst>
                                          <p:attrName>style.visibility</p:attrName>
                                        </p:attrNameLst>
                                      </p:cBhvr>
                                      <p:to>
                                        <p:strVal val="visible"/>
                                      </p:to>
                                    </p:set>
                                  </p:childTnLst>
                                </p:cTn>
                              </p:par>
                              <p:par>
                                <p:cTn id="49" presetID="6" presetClass="emph" presetSubtype="0" accel="100000" autoRev="1" fill="hold" grpId="1" nodeType="withEffect">
                                  <p:stCondLst>
                                    <p:cond delay="0"/>
                                  </p:stCondLst>
                                  <p:childTnLst>
                                    <p:animScale>
                                      <p:cBhvr>
                                        <p:cTn id="50" dur="500" fill="hold"/>
                                        <p:tgtEl>
                                          <p:spTgt spid="72"/>
                                        </p:tgtEl>
                                      </p:cBhvr>
                                      <p:by x="0" y="0"/>
                                    </p:animScale>
                                  </p:childTnLst>
                                </p:cTn>
                              </p:par>
                              <p:par>
                                <p:cTn id="51" presetID="1" presetClass="entr" presetSubtype="0" fill="hold" nodeType="withEffect">
                                  <p:stCondLst>
                                    <p:cond delay="0"/>
                                  </p:stCondLst>
                                  <p:childTnLst>
                                    <p:set>
                                      <p:cBhvr>
                                        <p:cTn id="52" dur="1" fill="hold">
                                          <p:stCondLst>
                                            <p:cond delay="499"/>
                                          </p:stCondLst>
                                        </p:cTn>
                                        <p:tgtEl>
                                          <p:spTgt spid="96"/>
                                        </p:tgtEl>
                                        <p:attrNameLst>
                                          <p:attrName>style.visibility</p:attrName>
                                        </p:attrNameLst>
                                      </p:cBhvr>
                                      <p:to>
                                        <p:strVal val="visible"/>
                                      </p:to>
                                    </p:set>
                                  </p:childTnLst>
                                </p:cTn>
                              </p:par>
                              <p:par>
                                <p:cTn id="53" presetID="6" presetClass="emph" presetSubtype="0" accel="100000" autoRev="1" fill="hold" nodeType="withEffect">
                                  <p:stCondLst>
                                    <p:cond delay="0"/>
                                  </p:stCondLst>
                                  <p:childTnLst>
                                    <p:animScale>
                                      <p:cBhvr>
                                        <p:cTn id="54" dur="500" fill="hold"/>
                                        <p:tgtEl>
                                          <p:spTgt spid="96"/>
                                        </p:tgtEl>
                                      </p:cBhvr>
                                      <p:by x="0" y="0"/>
                                    </p:animScale>
                                  </p:childTnLst>
                                </p:cTn>
                              </p:par>
                              <p:par>
                                <p:cTn id="55" presetID="1" presetClass="entr" presetSubtype="0" fill="hold" nodeType="withEffect">
                                  <p:stCondLst>
                                    <p:cond delay="0"/>
                                  </p:stCondLst>
                                  <p:childTnLst>
                                    <p:set>
                                      <p:cBhvr>
                                        <p:cTn id="56" dur="1" fill="hold">
                                          <p:stCondLst>
                                            <p:cond delay="499"/>
                                          </p:stCondLst>
                                        </p:cTn>
                                        <p:tgtEl>
                                          <p:spTgt spid="91"/>
                                        </p:tgtEl>
                                        <p:attrNameLst>
                                          <p:attrName>style.visibility</p:attrName>
                                        </p:attrNameLst>
                                      </p:cBhvr>
                                      <p:to>
                                        <p:strVal val="visible"/>
                                      </p:to>
                                    </p:set>
                                  </p:childTnLst>
                                </p:cTn>
                              </p:par>
                              <p:par>
                                <p:cTn id="57" presetID="6" presetClass="emph" presetSubtype="0" accel="100000" autoRev="1" fill="hold" nodeType="withEffect">
                                  <p:stCondLst>
                                    <p:cond delay="0"/>
                                  </p:stCondLst>
                                  <p:childTnLst>
                                    <p:animScale>
                                      <p:cBhvr>
                                        <p:cTn id="58" dur="500" fill="hold"/>
                                        <p:tgtEl>
                                          <p:spTgt spid="91"/>
                                        </p:tgtEl>
                                      </p:cBhvr>
                                      <p:by x="0" y="0"/>
                                    </p:animScale>
                                  </p:childTnLst>
                                </p:cTn>
                              </p:par>
                              <p:par>
                                <p:cTn id="59" presetID="1" presetClass="entr" presetSubtype="0" fill="hold" grpId="0" nodeType="withEffect">
                                  <p:stCondLst>
                                    <p:cond delay="0"/>
                                  </p:stCondLst>
                                  <p:childTnLst>
                                    <p:set>
                                      <p:cBhvr>
                                        <p:cTn id="60" dur="1" fill="hold">
                                          <p:stCondLst>
                                            <p:cond delay="499"/>
                                          </p:stCondLst>
                                        </p:cTn>
                                        <p:tgtEl>
                                          <p:spTgt spid="71"/>
                                        </p:tgtEl>
                                        <p:attrNameLst>
                                          <p:attrName>style.visibility</p:attrName>
                                        </p:attrNameLst>
                                      </p:cBhvr>
                                      <p:to>
                                        <p:strVal val="visible"/>
                                      </p:to>
                                    </p:set>
                                  </p:childTnLst>
                                </p:cTn>
                              </p:par>
                              <p:par>
                                <p:cTn id="61" presetID="6" presetClass="emph" presetSubtype="0" accel="100000" autoRev="1" fill="hold" grpId="1" nodeType="withEffect">
                                  <p:stCondLst>
                                    <p:cond delay="0"/>
                                  </p:stCondLst>
                                  <p:childTnLst>
                                    <p:animScale>
                                      <p:cBhvr>
                                        <p:cTn id="62" dur="500" fill="hold"/>
                                        <p:tgtEl>
                                          <p:spTgt spid="71"/>
                                        </p:tgtEl>
                                      </p:cBhvr>
                                      <p:by x="0" y="0"/>
                                    </p:animScale>
                                  </p:childTnLst>
                                </p:cTn>
                              </p:par>
                              <p:par>
                                <p:cTn id="63" presetID="1" presetClass="entr" presetSubtype="0" fill="hold" nodeType="withEffect">
                                  <p:stCondLst>
                                    <p:cond delay="0"/>
                                  </p:stCondLst>
                                  <p:childTnLst>
                                    <p:set>
                                      <p:cBhvr>
                                        <p:cTn id="64" dur="1" fill="hold">
                                          <p:stCondLst>
                                            <p:cond delay="499"/>
                                          </p:stCondLst>
                                        </p:cTn>
                                        <p:tgtEl>
                                          <p:spTgt spid="95"/>
                                        </p:tgtEl>
                                        <p:attrNameLst>
                                          <p:attrName>style.visibility</p:attrName>
                                        </p:attrNameLst>
                                      </p:cBhvr>
                                      <p:to>
                                        <p:strVal val="visible"/>
                                      </p:to>
                                    </p:set>
                                  </p:childTnLst>
                                </p:cTn>
                              </p:par>
                              <p:par>
                                <p:cTn id="65" presetID="6" presetClass="emph" presetSubtype="0" accel="100000" autoRev="1" fill="hold" nodeType="withEffect">
                                  <p:stCondLst>
                                    <p:cond delay="0"/>
                                  </p:stCondLst>
                                  <p:childTnLst>
                                    <p:animScale>
                                      <p:cBhvr>
                                        <p:cTn id="66" dur="500" fill="hold"/>
                                        <p:tgtEl>
                                          <p:spTgt spid="95"/>
                                        </p:tgtEl>
                                      </p:cBhvr>
                                      <p:by x="0" y="0"/>
                                    </p:animScale>
                                  </p:childTnLst>
                                </p:cTn>
                              </p:par>
                              <p:par>
                                <p:cTn id="67" presetID="1" presetClass="entr" presetSubtype="0" fill="hold" nodeType="withEffect">
                                  <p:stCondLst>
                                    <p:cond delay="0"/>
                                  </p:stCondLst>
                                  <p:childTnLst>
                                    <p:set>
                                      <p:cBhvr>
                                        <p:cTn id="68" dur="1" fill="hold">
                                          <p:stCondLst>
                                            <p:cond delay="499"/>
                                          </p:stCondLst>
                                        </p:cTn>
                                        <p:tgtEl>
                                          <p:spTgt spid="85"/>
                                        </p:tgtEl>
                                        <p:attrNameLst>
                                          <p:attrName>style.visibility</p:attrName>
                                        </p:attrNameLst>
                                      </p:cBhvr>
                                      <p:to>
                                        <p:strVal val="visible"/>
                                      </p:to>
                                    </p:set>
                                  </p:childTnLst>
                                </p:cTn>
                              </p:par>
                              <p:par>
                                <p:cTn id="69" presetID="6" presetClass="emph" presetSubtype="0" accel="100000" autoRev="1" fill="hold" nodeType="withEffect">
                                  <p:stCondLst>
                                    <p:cond delay="0"/>
                                  </p:stCondLst>
                                  <p:childTnLst>
                                    <p:animScale>
                                      <p:cBhvr>
                                        <p:cTn id="70" dur="500" fill="hold"/>
                                        <p:tgtEl>
                                          <p:spTgt spid="85"/>
                                        </p:tgtEl>
                                      </p:cBhvr>
                                      <p:by x="0" y="0"/>
                                    </p:animScale>
                                  </p:childTnLst>
                                </p:cTn>
                              </p:par>
                              <p:par>
                                <p:cTn id="71" presetID="1" presetClass="entr" presetSubtype="0" fill="hold" grpId="0" nodeType="withEffect">
                                  <p:stCondLst>
                                    <p:cond delay="0"/>
                                  </p:stCondLst>
                                  <p:childTnLst>
                                    <p:set>
                                      <p:cBhvr>
                                        <p:cTn id="72" dur="1" fill="hold">
                                          <p:stCondLst>
                                            <p:cond delay="499"/>
                                          </p:stCondLst>
                                        </p:cTn>
                                        <p:tgtEl>
                                          <p:spTgt spid="76"/>
                                        </p:tgtEl>
                                        <p:attrNameLst>
                                          <p:attrName>style.visibility</p:attrName>
                                        </p:attrNameLst>
                                      </p:cBhvr>
                                      <p:to>
                                        <p:strVal val="visible"/>
                                      </p:to>
                                    </p:set>
                                  </p:childTnLst>
                                </p:cTn>
                              </p:par>
                              <p:par>
                                <p:cTn id="73" presetID="6" presetClass="emph" presetSubtype="0" accel="100000" autoRev="1" fill="hold" grpId="1" nodeType="withEffect">
                                  <p:stCondLst>
                                    <p:cond delay="0"/>
                                  </p:stCondLst>
                                  <p:childTnLst>
                                    <p:animScale>
                                      <p:cBhvr>
                                        <p:cTn id="74" dur="500" fill="hold"/>
                                        <p:tgtEl>
                                          <p:spTgt spid="76"/>
                                        </p:tgtEl>
                                      </p:cBhvr>
                                      <p:by x="0" y="0"/>
                                    </p:animScale>
                                  </p:childTnLst>
                                </p:cTn>
                              </p:par>
                              <p:par>
                                <p:cTn id="75" presetID="1" presetClass="entr" presetSubtype="0" fill="hold" nodeType="withEffect">
                                  <p:stCondLst>
                                    <p:cond delay="0"/>
                                  </p:stCondLst>
                                  <p:childTnLst>
                                    <p:set>
                                      <p:cBhvr>
                                        <p:cTn id="76" dur="1" fill="hold">
                                          <p:stCondLst>
                                            <p:cond delay="499"/>
                                          </p:stCondLst>
                                        </p:cTn>
                                        <p:tgtEl>
                                          <p:spTgt spid="94"/>
                                        </p:tgtEl>
                                        <p:attrNameLst>
                                          <p:attrName>style.visibility</p:attrName>
                                        </p:attrNameLst>
                                      </p:cBhvr>
                                      <p:to>
                                        <p:strVal val="visible"/>
                                      </p:to>
                                    </p:set>
                                  </p:childTnLst>
                                </p:cTn>
                              </p:par>
                              <p:par>
                                <p:cTn id="77" presetID="6" presetClass="emph" presetSubtype="0" accel="100000" autoRev="1" fill="hold" nodeType="withEffect">
                                  <p:stCondLst>
                                    <p:cond delay="0"/>
                                  </p:stCondLst>
                                  <p:childTnLst>
                                    <p:animScale>
                                      <p:cBhvr>
                                        <p:cTn id="78" dur="500" fill="hold"/>
                                        <p:tgtEl>
                                          <p:spTgt spid="94"/>
                                        </p:tgtEl>
                                      </p:cBhvr>
                                      <p:by x="0" y="0"/>
                                    </p:animScale>
                                  </p:childTnLst>
                                </p:cTn>
                              </p:par>
                              <p:par>
                                <p:cTn id="79" presetID="1" presetClass="entr" presetSubtype="0" fill="hold" nodeType="withEffect">
                                  <p:stCondLst>
                                    <p:cond delay="0"/>
                                  </p:stCondLst>
                                  <p:childTnLst>
                                    <p:set>
                                      <p:cBhvr>
                                        <p:cTn id="80" dur="1" fill="hold">
                                          <p:stCondLst>
                                            <p:cond delay="499"/>
                                          </p:stCondLst>
                                        </p:cTn>
                                        <p:tgtEl>
                                          <p:spTgt spid="82"/>
                                        </p:tgtEl>
                                        <p:attrNameLst>
                                          <p:attrName>style.visibility</p:attrName>
                                        </p:attrNameLst>
                                      </p:cBhvr>
                                      <p:to>
                                        <p:strVal val="visible"/>
                                      </p:to>
                                    </p:set>
                                  </p:childTnLst>
                                </p:cTn>
                              </p:par>
                              <p:par>
                                <p:cTn id="81" presetID="6" presetClass="emph" presetSubtype="0" accel="100000" autoRev="1" fill="hold" nodeType="withEffect">
                                  <p:stCondLst>
                                    <p:cond delay="0"/>
                                  </p:stCondLst>
                                  <p:childTnLst>
                                    <p:animScale>
                                      <p:cBhvr>
                                        <p:cTn id="82" dur="500" fill="hold"/>
                                        <p:tgtEl>
                                          <p:spTgt spid="82"/>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1" grpId="1" animBg="1"/>
      <p:bldP spid="72" grpId="0" animBg="1"/>
      <p:bldP spid="72" grpId="1" animBg="1"/>
      <p:bldP spid="73" grpId="0" animBg="1"/>
      <p:bldP spid="73" grpId="1" animBg="1"/>
      <p:bldP spid="76" grpId="0" animBg="1"/>
      <p:bldP spid="76" grpId="1" animBg="1"/>
      <p:bldP spid="78" grpId="0"/>
      <p:bldP spid="78" grpId="1"/>
      <p:bldP spid="79" grpId="0"/>
      <p:bldP spid="79" grpId="1"/>
      <p:bldP spid="80" grpId="0"/>
      <p:bldP spid="80" grpId="1"/>
      <p:bldP spid="81" grpId="0"/>
      <p:bldP spid="81"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 screen with text&#10;&#10;Description generated with very high confidence">
            <a:extLst>
              <a:ext uri="{FF2B5EF4-FFF2-40B4-BE49-F238E27FC236}">
                <a16:creationId xmlns:a16="http://schemas.microsoft.com/office/drawing/2014/main" id="{07BCEE5D-9D94-4B37-BD13-BB5AA4280D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0221"/>
            <a:ext cx="12216814" cy="6597557"/>
          </a:xfrm>
          <a:prstGeom prst="rect">
            <a:avLst/>
          </a:prstGeom>
        </p:spPr>
      </p:pic>
      <p:sp>
        <p:nvSpPr>
          <p:cNvPr id="5" name="Rectangle 4">
            <a:extLst>
              <a:ext uri="{FF2B5EF4-FFF2-40B4-BE49-F238E27FC236}">
                <a16:creationId xmlns:a16="http://schemas.microsoft.com/office/drawing/2014/main" id="{DFC0537E-B8AD-494E-88B4-4AF3673CA724}"/>
              </a:ext>
            </a:extLst>
          </p:cNvPr>
          <p:cNvSpPr/>
          <p:nvPr/>
        </p:nvSpPr>
        <p:spPr bwMode="auto">
          <a:xfrm>
            <a:off x="0" y="0"/>
            <a:ext cx="12239812" cy="24503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811568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QR code image">
            <a:extLst>
              <a:ext uri="{FF2B5EF4-FFF2-40B4-BE49-F238E27FC236}">
                <a16:creationId xmlns:a16="http://schemas.microsoft.com/office/drawing/2014/main" id="{065E9B19-CFB6-4210-B858-5742DE1B16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0454" y="3210629"/>
            <a:ext cx="2670658" cy="267065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387315" y="1274564"/>
            <a:ext cx="9144000" cy="2154436"/>
          </a:xfrm>
        </p:spPr>
        <p:txBody>
          <a:bodyPr/>
          <a:lstStyle/>
          <a:p>
            <a:pPr algn="ctr"/>
            <a:r>
              <a:rPr lang="en-US" sz="2800" dirty="0">
                <a:cs typeface="Segoe UI"/>
              </a:rPr>
              <a:t>Download Today’s Event Resources </a:t>
            </a:r>
            <a:br>
              <a:rPr lang="en-US" sz="2800" dirty="0">
                <a:cs typeface="Segoe UI"/>
              </a:rPr>
            </a:br>
            <a:r>
              <a:rPr lang="en-US" sz="2800" dirty="0">
                <a:solidFill>
                  <a:schemeClr val="tx1">
                    <a:lumMod val="50000"/>
                  </a:schemeClr>
                </a:solidFill>
                <a:latin typeface="Segoe UI Light" panose="020B0502040204020203" pitchFamily="34" charset="0"/>
                <a:cs typeface="Segoe UI Light" panose="020B0502040204020203" pitchFamily="34" charset="0"/>
              </a:rPr>
              <a:t>Includes free learning path courses </a:t>
            </a:r>
            <a:br>
              <a:rPr lang="en-US" sz="2800" dirty="0">
                <a:solidFill>
                  <a:schemeClr val="tx1">
                    <a:lumMod val="50000"/>
                  </a:schemeClr>
                </a:solidFill>
                <a:latin typeface="Segoe UI Light" panose="020B0502040204020203" pitchFamily="34" charset="0"/>
                <a:cs typeface="Segoe UI Light" panose="020B0502040204020203" pitchFamily="34" charset="0"/>
              </a:rPr>
            </a:br>
            <a:r>
              <a:rPr lang="en-US" sz="2800" dirty="0">
                <a:solidFill>
                  <a:schemeClr val="tx1">
                    <a:lumMod val="50000"/>
                  </a:schemeClr>
                </a:solidFill>
                <a:latin typeface="Segoe UI Light" panose="020B0502040204020203" pitchFamily="34" charset="0"/>
                <a:cs typeface="Segoe UI Light" panose="020B0502040204020203" pitchFamily="34" charset="0"/>
              </a:rPr>
              <a:t>&amp; documentation on AI Fundamentals</a:t>
            </a:r>
            <a:br>
              <a:rPr lang="en-US" sz="2800" dirty="0">
                <a:solidFill>
                  <a:schemeClr val="tx1">
                    <a:lumMod val="50000"/>
                  </a:schemeClr>
                </a:solidFill>
                <a:latin typeface="Segoe UI Light" panose="020B0502040204020203" pitchFamily="34" charset="0"/>
                <a:cs typeface="Segoe UI Light" panose="020B0502040204020203" pitchFamily="34" charset="0"/>
              </a:rPr>
            </a:br>
            <a:br>
              <a:rPr lang="en-US" sz="2800" dirty="0">
                <a:cs typeface="Segoe UI"/>
              </a:rPr>
            </a:br>
            <a:r>
              <a:rPr lang="en-US" sz="2800" dirty="0">
                <a:cs typeface="Segoe UI"/>
              </a:rPr>
              <a:t>(Scan QR Code)</a:t>
            </a:r>
            <a:endParaRPr lang="en-US" sz="2800" dirty="0"/>
          </a:p>
        </p:txBody>
      </p:sp>
      <p:sp>
        <p:nvSpPr>
          <p:cNvPr id="7" name="Text Placeholder 4">
            <a:extLst>
              <a:ext uri="{FF2B5EF4-FFF2-40B4-BE49-F238E27FC236}">
                <a16:creationId xmlns:a16="http://schemas.microsoft.com/office/drawing/2014/main" id="{386F72C7-6390-4861-AFDF-A5CE4424D40B}"/>
              </a:ext>
            </a:extLst>
          </p:cNvPr>
          <p:cNvSpPr txBox="1">
            <a:spLocks/>
          </p:cNvSpPr>
          <p:nvPr/>
        </p:nvSpPr>
        <p:spPr>
          <a:xfrm>
            <a:off x="8671167" y="5136692"/>
            <a:ext cx="4572000" cy="1431482"/>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91000">
                      <a:srgbClr val="000000"/>
                    </a:gs>
                    <a:gs pos="0">
                      <a:srgbClr val="000000"/>
                    </a:gs>
                  </a:gsLst>
                  <a:lin ang="5400000" scaled="0"/>
                </a:gradFill>
                <a:effectLst/>
                <a:uLnTx/>
                <a:uFillTx/>
                <a:latin typeface="Segoe UI"/>
                <a:ea typeface="+mn-ea"/>
                <a:cs typeface="Segoe UI" panose="020B0502040204020203" pitchFamily="34" charset="0"/>
              </a:rPr>
              <a:t>youtube.com/</a:t>
            </a:r>
            <a:r>
              <a:rPr kumimoji="0" lang="en-US" sz="1600" b="0" i="0" u="none" strike="noStrike" kern="1200" cap="none" spc="0" normalizeH="0" baseline="0" noProof="0" dirty="0" err="1">
                <a:ln>
                  <a:noFill/>
                </a:ln>
                <a:gradFill>
                  <a:gsLst>
                    <a:gs pos="91000">
                      <a:srgbClr val="000000"/>
                    </a:gs>
                    <a:gs pos="0">
                      <a:srgbClr val="000000"/>
                    </a:gs>
                  </a:gsLst>
                  <a:lin ang="5400000" scaled="0"/>
                </a:gradFill>
                <a:effectLst/>
                <a:uLnTx/>
                <a:uFillTx/>
                <a:latin typeface="Segoe UI"/>
                <a:ea typeface="+mn-ea"/>
                <a:cs typeface="Segoe UI" panose="020B0502040204020203" pitchFamily="34" charset="0"/>
              </a:rPr>
              <a:t>microsofthk</a:t>
            </a:r>
            <a:endParaRPr kumimoji="0" lang="en-US" sz="1600" b="0" i="0" u="none" strike="noStrike" kern="1200" cap="none" spc="0" normalizeH="0" baseline="0" noProof="0" dirty="0">
              <a:ln>
                <a:noFill/>
              </a:ln>
              <a:gradFill>
                <a:gsLst>
                  <a:gs pos="91000">
                    <a:srgbClr val="000000"/>
                  </a:gs>
                  <a:gs pos="0">
                    <a:srgbClr val="000000"/>
                  </a:gs>
                </a:gsLst>
                <a:lin ang="5400000" scaled="0"/>
              </a:gra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91000">
                      <a:srgbClr val="000000"/>
                    </a:gs>
                    <a:gs pos="0">
                      <a:srgbClr val="000000"/>
                    </a:gs>
                  </a:gsLst>
                  <a:lin ang="5400000" scaled="0"/>
                </a:gradFill>
                <a:effectLst/>
                <a:uLnTx/>
                <a:uFillTx/>
                <a:latin typeface="Segoe UI"/>
                <a:ea typeface="+mn-ea"/>
                <a:cs typeface="Segoe UI" panose="020B0502040204020203" pitchFamily="34" charset="0"/>
              </a:rPr>
              <a:t>@mshktech</a:t>
            </a:r>
            <a:br>
              <a:rPr kumimoji="0" lang="en-US" sz="1600" b="0" i="0" u="none" strike="noStrike" kern="1200" cap="none" spc="0" normalizeH="0" baseline="0" noProof="0" dirty="0">
                <a:ln>
                  <a:noFill/>
                </a:ln>
                <a:gradFill>
                  <a:gsLst>
                    <a:gs pos="91000">
                      <a:srgbClr val="000000"/>
                    </a:gs>
                    <a:gs pos="0">
                      <a:srgbClr val="000000"/>
                    </a:gs>
                  </a:gsLst>
                  <a:lin ang="5400000" scaled="0"/>
                </a:gradFill>
                <a:effectLst/>
                <a:uLnTx/>
                <a:uFillTx/>
                <a:latin typeface="Segoe UI"/>
                <a:ea typeface="+mn-ea"/>
                <a:cs typeface="Segoe UI" panose="020B0502040204020203" pitchFamily="34" charset="0"/>
              </a:rPr>
            </a:br>
            <a:endParaRPr kumimoji="0" lang="en-US" sz="1600" b="0" i="0" u="none" strike="noStrike" kern="1200" cap="none" spc="0" normalizeH="0" baseline="0" noProof="0" dirty="0">
              <a:ln>
                <a:noFill/>
              </a:ln>
              <a:gradFill>
                <a:gsLst>
                  <a:gs pos="91000">
                    <a:srgbClr val="000000"/>
                  </a:gs>
                  <a:gs pos="0">
                    <a:srgbClr val="000000"/>
                  </a:gs>
                </a:gsLst>
                <a:lin ang="5400000" scaled="0"/>
              </a:gra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50000"/>
              </a:lnSpc>
              <a:spcBef>
                <a:spcPts val="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gradFill>
                <a:gsLst>
                  <a:gs pos="91000">
                    <a:srgbClr val="000000"/>
                  </a:gs>
                  <a:gs pos="0">
                    <a:srgbClr val="000000"/>
                  </a:gs>
                </a:gsLst>
                <a:lin ang="5400000" scaled="0"/>
              </a:gradFill>
              <a:effectLst/>
              <a:uLnTx/>
              <a:uFillTx/>
              <a:latin typeface="Segoe UI"/>
              <a:ea typeface="+mn-ea"/>
              <a:cs typeface="Segoe UI" panose="020B0502040204020203" pitchFamily="34" charset="0"/>
            </a:endParaRPr>
          </a:p>
        </p:txBody>
      </p:sp>
      <p:pic>
        <p:nvPicPr>
          <p:cNvPr id="9" name="Picture 8">
            <a:extLst>
              <a:ext uri="{FF2B5EF4-FFF2-40B4-BE49-F238E27FC236}">
                <a16:creationId xmlns:a16="http://schemas.microsoft.com/office/drawing/2014/main" id="{9FA90BA4-4BBE-4F26-9ABA-8648A84F1B0E}"/>
              </a:ext>
            </a:extLst>
          </p:cNvPr>
          <p:cNvPicPr>
            <a:picLocks noChangeAspect="1"/>
          </p:cNvPicPr>
          <p:nvPr/>
        </p:nvPicPr>
        <p:blipFill>
          <a:blip r:embed="rId4"/>
          <a:stretch>
            <a:fillRect/>
          </a:stretch>
        </p:blipFill>
        <p:spPr>
          <a:xfrm>
            <a:off x="8199542" y="5910416"/>
            <a:ext cx="279056" cy="301072"/>
          </a:xfrm>
          <a:prstGeom prst="rect">
            <a:avLst/>
          </a:prstGeom>
        </p:spPr>
      </p:pic>
      <p:pic>
        <p:nvPicPr>
          <p:cNvPr id="11" name="Picture 10">
            <a:extLst>
              <a:ext uri="{FF2B5EF4-FFF2-40B4-BE49-F238E27FC236}">
                <a16:creationId xmlns:a16="http://schemas.microsoft.com/office/drawing/2014/main" id="{AED98D31-AF05-45D6-8D0E-FA3DD9A6C4AB}"/>
              </a:ext>
            </a:extLst>
          </p:cNvPr>
          <p:cNvPicPr>
            <a:picLocks noChangeAspect="1"/>
          </p:cNvPicPr>
          <p:nvPr/>
        </p:nvPicPr>
        <p:blipFill>
          <a:blip r:embed="rId5"/>
          <a:stretch>
            <a:fillRect/>
          </a:stretch>
        </p:blipFill>
        <p:spPr>
          <a:xfrm>
            <a:off x="8165118" y="5136692"/>
            <a:ext cx="347901" cy="347901"/>
          </a:xfrm>
          <a:prstGeom prst="rect">
            <a:avLst/>
          </a:prstGeom>
        </p:spPr>
      </p:pic>
      <p:pic>
        <p:nvPicPr>
          <p:cNvPr id="2050" name="Picture 2" descr="See the source image">
            <a:extLst>
              <a:ext uri="{FF2B5EF4-FFF2-40B4-BE49-F238E27FC236}">
                <a16:creationId xmlns:a16="http://schemas.microsoft.com/office/drawing/2014/main" id="{37ABF667-F7F4-411F-A782-95EC0C3DD4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5119" y="5533386"/>
            <a:ext cx="347901" cy="347901"/>
          </a:xfrm>
          <a:prstGeom prst="rect">
            <a:avLst/>
          </a:prstGeom>
          <a:noFill/>
          <a:extLst>
            <a:ext uri="{909E8E84-426E-40DD-AFC4-6F175D3DCCD1}">
              <a14:hiddenFill xmlns:a14="http://schemas.microsoft.com/office/drawing/2010/main">
                <a:solidFill>
                  <a:srgbClr val="FFFFFF"/>
                </a:solidFill>
              </a14:hiddenFill>
            </a:ext>
          </a:extLst>
        </p:spPr>
      </p:pic>
      <p:sp>
        <p:nvSpPr>
          <p:cNvPr id="8" name="Title 3">
            <a:extLst>
              <a:ext uri="{FF2B5EF4-FFF2-40B4-BE49-F238E27FC236}">
                <a16:creationId xmlns:a16="http://schemas.microsoft.com/office/drawing/2014/main" id="{490DB2D6-EBC8-45B6-9DFD-01B5A16F46AC}"/>
              </a:ext>
            </a:extLst>
          </p:cNvPr>
          <p:cNvSpPr txBox="1">
            <a:spLocks/>
          </p:cNvSpPr>
          <p:nvPr/>
        </p:nvSpPr>
        <p:spPr>
          <a:xfrm>
            <a:off x="8095129" y="4467618"/>
            <a:ext cx="9144000" cy="430887"/>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rgbClr val="0078D4"/>
                </a:soli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0078D4"/>
                </a:solidFill>
                <a:effectLst/>
                <a:uLnTx/>
                <a:uFillTx/>
                <a:latin typeface="Segoe UI Semibold"/>
                <a:ea typeface="+mn-ea"/>
                <a:cs typeface="Segoe UI"/>
              </a:rPr>
              <a:t>Stay Connected with Us!</a:t>
            </a:r>
          </a:p>
        </p:txBody>
      </p:sp>
      <p:pic>
        <p:nvPicPr>
          <p:cNvPr id="2" name="Picture 1">
            <a:extLst>
              <a:ext uri="{FF2B5EF4-FFF2-40B4-BE49-F238E27FC236}">
                <a16:creationId xmlns:a16="http://schemas.microsoft.com/office/drawing/2014/main" id="{35084825-F86C-4429-934A-19C034BEE8B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r="-2" b="8513"/>
          <a:stretch/>
        </p:blipFill>
        <p:spPr>
          <a:xfrm>
            <a:off x="9105706" y="1907624"/>
            <a:ext cx="2819400" cy="2559994"/>
          </a:xfrm>
          <a:prstGeom prst="rect">
            <a:avLst/>
          </a:prstGeom>
        </p:spPr>
      </p:pic>
      <p:sp>
        <p:nvSpPr>
          <p:cNvPr id="13" name="TextBox 12">
            <a:extLst>
              <a:ext uri="{FF2B5EF4-FFF2-40B4-BE49-F238E27FC236}">
                <a16:creationId xmlns:a16="http://schemas.microsoft.com/office/drawing/2014/main" id="{E1C1E8C7-E529-473F-8E2D-E14BB579AF8D}"/>
              </a:ext>
            </a:extLst>
          </p:cNvPr>
          <p:cNvSpPr txBox="1"/>
          <p:nvPr/>
        </p:nvSpPr>
        <p:spPr>
          <a:xfrm>
            <a:off x="-222723" y="5642863"/>
            <a:ext cx="8814816" cy="40011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wf_SegoeUILight"/>
                <a:ea typeface="+mn-ea"/>
                <a:cs typeface="+mn-cs"/>
                <a:hlinkClick r:id="rId8"/>
              </a:rPr>
              <a:t>https://aka.ms/AAer0x6</a:t>
            </a:r>
            <a:endParaRPr kumimoji="0" lang="en-US" sz="2000" b="0" i="0" u="none" strike="noStrike" kern="1200" cap="none" spc="0" normalizeH="0" baseline="0" noProof="0" dirty="0">
              <a:ln>
                <a:noFill/>
              </a:ln>
              <a:solidFill>
                <a:srgbClr val="000000"/>
              </a:solidFill>
              <a:effectLst/>
              <a:uLnTx/>
              <a:uFillTx/>
              <a:latin typeface="wf_SegoeUILight"/>
              <a:ea typeface="+mn-ea"/>
              <a:cs typeface="+mn-cs"/>
            </a:endParaRPr>
          </a:p>
        </p:txBody>
      </p:sp>
      <p:sp>
        <p:nvSpPr>
          <p:cNvPr id="15" name="TextBox 14">
            <a:extLst>
              <a:ext uri="{FF2B5EF4-FFF2-40B4-BE49-F238E27FC236}">
                <a16:creationId xmlns:a16="http://schemas.microsoft.com/office/drawing/2014/main" id="{53760EB0-0A7C-4815-863A-F9651E6C906D}"/>
              </a:ext>
            </a:extLst>
          </p:cNvPr>
          <p:cNvSpPr txBox="1"/>
          <p:nvPr/>
        </p:nvSpPr>
        <p:spPr>
          <a:xfrm>
            <a:off x="8592093" y="5910416"/>
            <a:ext cx="8814816"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91000">
                      <a:srgbClr val="000000"/>
                    </a:gs>
                    <a:gs pos="0">
                      <a:srgbClr val="000000"/>
                    </a:gs>
                  </a:gsLst>
                  <a:lin ang="5400000" scaled="0"/>
                </a:gradFill>
                <a:effectLst/>
                <a:uLnTx/>
                <a:uFillTx/>
                <a:latin typeface="Segoe UI"/>
                <a:ea typeface="+mn-ea"/>
                <a:cs typeface="Segoe UI" panose="020B0502040204020203" pitchFamily="34" charset="0"/>
              </a:rPr>
              <a:t>@Microsoft HK Dev Community</a:t>
            </a:r>
          </a:p>
        </p:txBody>
      </p:sp>
    </p:spTree>
    <p:extLst>
      <p:ext uri="{BB962C8B-B14F-4D97-AF65-F5344CB8AC3E}">
        <p14:creationId xmlns:p14="http://schemas.microsoft.com/office/powerpoint/2010/main" val="223607786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66" y="3305086"/>
            <a:ext cx="4002300" cy="355194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9" tIns="537778" rIns="179259" bIns="143407" numCol="1" spcCol="0" rtlCol="0" fromWordArt="0" anchor="t" anchorCtr="0" forceAA="0" compatLnSpc="1">
            <a:prstTxWarp prst="textNoShape">
              <a:avLst/>
            </a:prstTxWarp>
            <a:noAutofit/>
          </a:bodyPr>
          <a:lstStyle/>
          <a:p>
            <a:pPr marL="0" marR="0" lvl="0" indent="0" algn="l" defTabSz="914139" rtl="0" eaLnBrk="1" fontAlgn="auto" latinLnBrk="0" hangingPunct="1">
              <a:lnSpc>
                <a:spcPct val="100000"/>
              </a:lnSpc>
              <a:spcBef>
                <a:spcPts val="575"/>
              </a:spcBef>
              <a:spcAft>
                <a:spcPts val="575"/>
              </a:spcAft>
              <a:buClrTx/>
              <a:buSzTx/>
              <a:buFontTx/>
              <a:buNone/>
              <a:tabLst/>
              <a:defRPr/>
            </a:pPr>
            <a:endParaRPr kumimoji="0" lang="zh-cn" altLang="en-US" sz="2000" b="0" i="0" u="none" strike="noStrike" kern="1200" cap="none" spc="0" normalizeH="0" baseline="0" noProof="0" dirty="0">
              <a:ln>
                <a:noFill/>
              </a:ln>
              <a:gradFill>
                <a:gsLst>
                  <a:gs pos="10909">
                    <a:srgbClr val="353535"/>
                  </a:gs>
                  <a:gs pos="38000">
                    <a:srgbClr val="353535"/>
                  </a:gs>
                </a:gsLst>
                <a:lin ang="10800000" scaled="0"/>
              </a:gradFill>
              <a:effectLst/>
              <a:uLnTx/>
              <a:uFillTx/>
              <a:latin typeface="Microsoft YaHei UI" panose="020B0503020204020204" pitchFamily="34" charset="-122"/>
              <a:ea typeface="Microsoft YaHei UI" panose="020B0503020204020204" pitchFamily="34" charset="-122"/>
              <a:cs typeface="Segoe UI" panose="020B0502040204020203" pitchFamily="34" charset="0"/>
            </a:endParaRPr>
          </a:p>
        </p:txBody>
      </p:sp>
      <p:sp>
        <p:nvSpPr>
          <p:cNvPr id="36" name="Rectangle 35"/>
          <p:cNvSpPr/>
          <p:nvPr/>
        </p:nvSpPr>
        <p:spPr bwMode="auto">
          <a:xfrm>
            <a:off x="4094851" y="3305086"/>
            <a:ext cx="4002300" cy="355194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9" tIns="537778" rIns="179259" bIns="143407" numCol="1" spcCol="0" rtlCol="0" fromWordArt="0" anchor="t" anchorCtr="0" forceAA="0" compatLnSpc="1">
            <a:prstTxWarp prst="textNoShape">
              <a:avLst/>
            </a:prstTxWarp>
            <a:noAutofit/>
          </a:bodyPr>
          <a:lstStyle/>
          <a:p>
            <a:pPr marL="0" marR="0" lvl="0" indent="0" algn="l" defTabSz="914139" rtl="0" eaLnBrk="1" fontAlgn="auto" latinLnBrk="0" hangingPunct="1">
              <a:lnSpc>
                <a:spcPct val="90000"/>
              </a:lnSpc>
              <a:spcBef>
                <a:spcPts val="588"/>
              </a:spcBef>
              <a:spcAft>
                <a:spcPts val="0"/>
              </a:spcAft>
              <a:buClrTx/>
              <a:buSzTx/>
              <a:buFontTx/>
              <a:buNone/>
              <a:tabLst/>
              <a:defRPr/>
            </a:pPr>
            <a:r>
              <a:rPr kumimoji="0" lang="en-US" altLang="zh-TW" sz="2000" b="0" i="0" u="none" strike="noStrike" kern="1200" cap="none" spc="0" normalizeH="0" baseline="0" noProof="0" dirty="0">
                <a:ln>
                  <a:noFill/>
                </a:ln>
                <a:gradFill>
                  <a:gsLst>
                    <a:gs pos="10909">
                      <a:srgbClr val="353535"/>
                    </a:gs>
                    <a:gs pos="38000">
                      <a:srgbClr val="353535"/>
                    </a:gs>
                  </a:gsLst>
                  <a:lin ang="10800000" scaled="0"/>
                </a:gra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a:t>
            </a:r>
            <a:endParaRPr kumimoji="0" lang="zh-cn" altLang="en-US" sz="2000" b="0" i="0" u="none" strike="noStrike" kern="1200" cap="none" spc="0" normalizeH="0" baseline="0" noProof="0" dirty="0">
              <a:ln>
                <a:noFill/>
              </a:ln>
              <a:gradFill>
                <a:gsLst>
                  <a:gs pos="10909">
                    <a:srgbClr val="353535"/>
                  </a:gs>
                  <a:gs pos="38000">
                    <a:srgbClr val="353535"/>
                  </a:gs>
                </a:gsLst>
                <a:lin ang="10800000" scaled="0"/>
              </a:gradFill>
              <a:effectLst/>
              <a:uLnTx/>
              <a:uFillTx/>
              <a:latin typeface="Microsoft YaHei UI" panose="020B0503020204020204" pitchFamily="34" charset="-122"/>
              <a:ea typeface="Microsoft YaHei UI" panose="020B0503020204020204" pitchFamily="34" charset="-122"/>
              <a:cs typeface="Segoe UI" panose="020B0502040204020203" pitchFamily="34" charset="0"/>
            </a:endParaRPr>
          </a:p>
        </p:txBody>
      </p:sp>
      <p:sp>
        <p:nvSpPr>
          <p:cNvPr id="37" name="Rectangle 36"/>
          <p:cNvSpPr/>
          <p:nvPr/>
        </p:nvSpPr>
        <p:spPr bwMode="auto">
          <a:xfrm>
            <a:off x="8188837" y="3305086"/>
            <a:ext cx="4002300" cy="355194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9" tIns="537778" rIns="179259" bIns="143407" numCol="1" spcCol="0" rtlCol="0" fromWordArt="0" anchor="t" anchorCtr="0" forceAA="0" compatLnSpc="1">
            <a:prstTxWarp prst="textNoShape">
              <a:avLst/>
            </a:prstTxWarp>
            <a:noAutofit/>
          </a:bodyPr>
          <a:lstStyle/>
          <a:p>
            <a:pPr marL="0" marR="0" lvl="0" indent="0" algn="l" defTabSz="914139" rtl="0" eaLnBrk="1" fontAlgn="auto" latinLnBrk="0" hangingPunct="1">
              <a:lnSpc>
                <a:spcPct val="90000"/>
              </a:lnSpc>
              <a:spcBef>
                <a:spcPts val="588"/>
              </a:spcBef>
              <a:spcAft>
                <a:spcPts val="575"/>
              </a:spcAft>
              <a:buClrTx/>
              <a:buSzTx/>
              <a:buFontTx/>
              <a:buNone/>
              <a:tabLst/>
              <a:defRPr/>
            </a:pPr>
            <a:endParaRPr kumimoji="0" lang="zh-cn" altLang="en-US" sz="2000" b="0" i="0" u="none" strike="noStrike" kern="1200" cap="none" spc="0" normalizeH="0" baseline="0" noProof="0" dirty="0">
              <a:ln>
                <a:noFill/>
              </a:ln>
              <a:gradFill>
                <a:gsLst>
                  <a:gs pos="10909">
                    <a:srgbClr val="353535"/>
                  </a:gs>
                  <a:gs pos="38000">
                    <a:srgbClr val="353535"/>
                  </a:gs>
                </a:gsLst>
                <a:lin ang="10800000" scaled="0"/>
              </a:gradFill>
              <a:effectLst/>
              <a:uLnTx/>
              <a:uFillTx/>
              <a:latin typeface="Microsoft YaHei UI" panose="020B0503020204020204" pitchFamily="34" charset="-122"/>
              <a:ea typeface="Microsoft YaHei UI" panose="020B0503020204020204" pitchFamily="34" charset="-122"/>
              <a:cs typeface="Segoe UI" panose="020B0502040204020203" pitchFamily="34" charset="0"/>
            </a:endParaRPr>
          </a:p>
        </p:txBody>
      </p:sp>
      <p:pic>
        <p:nvPicPr>
          <p:cNvPr id="12" name="Picture 11" descr="A person sitting at a table using a computer&#10;&#10;Description automatically generated"/>
          <p:cNvPicPr>
            <a:picLocks noChangeAspect="1"/>
          </p:cNvPicPr>
          <p:nvPr/>
        </p:nvPicPr>
        <p:blipFill rotWithShape="1">
          <a:blip r:embed="rId3"/>
          <a:srcRect t="31789" b="27258"/>
          <a:stretch/>
        </p:blipFill>
        <p:spPr>
          <a:xfrm>
            <a:off x="866" y="487"/>
            <a:ext cx="12190271" cy="3353212"/>
          </a:xfrm>
          <a:prstGeom prst="rect">
            <a:avLst/>
          </a:prstGeom>
        </p:spPr>
      </p:pic>
      <p:sp>
        <p:nvSpPr>
          <p:cNvPr id="39" name="Rectangle 38"/>
          <p:cNvSpPr/>
          <p:nvPr/>
        </p:nvSpPr>
        <p:spPr bwMode="auto">
          <a:xfrm>
            <a:off x="866" y="487"/>
            <a:ext cx="8190613" cy="3364132"/>
          </a:xfrm>
          <a:prstGeom prst="rect">
            <a:avLst/>
          </a:prstGeom>
          <a:gradFill>
            <a:gsLst>
              <a:gs pos="0">
                <a:schemeClr val="tx1">
                  <a:alpha val="0"/>
                </a:schemeClr>
              </a:gs>
              <a:gs pos="100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8" name="TextBox 7"/>
          <p:cNvSpPr txBox="1"/>
          <p:nvPr/>
        </p:nvSpPr>
        <p:spPr>
          <a:xfrm>
            <a:off x="864" y="2962923"/>
            <a:ext cx="3997635" cy="651635"/>
          </a:xfrm>
          <a:prstGeom prst="rect">
            <a:avLst/>
          </a:prstGeom>
          <a:solidFill>
            <a:srgbClr val="0063B1"/>
          </a:solidFill>
        </p:spPr>
        <p:txBody>
          <a:bodyPr wrap="none" lIns="179259" tIns="143407" rIns="179259" bIns="143407" rtlCol="0" anchor="ctr">
            <a:noAutofit/>
          </a:bodyPr>
          <a:lstStyle/>
          <a:p>
            <a:pPr marL="0" marR="0" lvl="0" indent="0" algn="ctr" defTabSz="896043" rtl="0" eaLnBrk="1" fontAlgn="auto" latinLnBrk="0" hangingPunct="1">
              <a:lnSpc>
                <a:spcPct val="100000"/>
              </a:lnSpc>
              <a:spcBef>
                <a:spcPts val="0"/>
              </a:spcBef>
              <a:spcAft>
                <a:spcPts val="0"/>
              </a:spcAft>
              <a:buClrTx/>
              <a:buSzTx/>
              <a:buFontTx/>
              <a:buNone/>
              <a:tabLst/>
              <a:defRPr/>
            </a:pPr>
            <a:r>
              <a:rPr kumimoji="0" lang="zh-CN" altLang="en-US" sz="2353" b="0" i="0" u="none" strike="noStrike" kern="1200" cap="none" spc="0" normalizeH="0" baseline="0" noProof="0" dirty="0">
                <a:ln>
                  <a:noFill/>
                </a:ln>
                <a:gradFill>
                  <a:gsLst>
                    <a:gs pos="64545">
                      <a:srgbClr val="FFFFFF"/>
                    </a:gs>
                    <a:gs pos="54000">
                      <a:srgbClr val="FFFFFF"/>
                    </a:gs>
                  </a:gsLst>
                  <a:lin ang="10800000" scaled="0"/>
                </a:gra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簡單</a:t>
            </a:r>
            <a:endParaRPr kumimoji="0" lang="zh-cn" altLang="en-US" sz="2353" b="0" i="0" u="none" strike="noStrike" kern="1200" cap="none" spc="0" normalizeH="0" baseline="0" noProof="0" dirty="0">
              <a:ln>
                <a:noFill/>
              </a:ln>
              <a:gradFill>
                <a:gsLst>
                  <a:gs pos="64545">
                    <a:srgbClr val="FFFFFF"/>
                  </a:gs>
                  <a:gs pos="54000">
                    <a:srgbClr val="FFFFFF"/>
                  </a:gs>
                </a:gsLst>
                <a:lin ang="10800000" scaled="0"/>
              </a:gradFill>
              <a:effectLst/>
              <a:uLnTx/>
              <a:uFillTx/>
              <a:latin typeface="Microsoft YaHei UI" panose="020B0503020204020204" pitchFamily="34" charset="-122"/>
              <a:ea typeface="Microsoft YaHei UI" panose="020B0503020204020204" pitchFamily="34" charset="-122"/>
              <a:cs typeface="Segoe UI" panose="020B0502040204020203" pitchFamily="34" charset="0"/>
            </a:endParaRPr>
          </a:p>
        </p:txBody>
      </p:sp>
      <p:sp>
        <p:nvSpPr>
          <p:cNvPr id="26" name="TextBox 25"/>
          <p:cNvSpPr txBox="1"/>
          <p:nvPr/>
        </p:nvSpPr>
        <p:spPr>
          <a:xfrm>
            <a:off x="4090186" y="2962923"/>
            <a:ext cx="4006965" cy="651635"/>
          </a:xfrm>
          <a:prstGeom prst="rect">
            <a:avLst/>
          </a:prstGeom>
          <a:solidFill>
            <a:schemeClr val="accent1"/>
          </a:solidFill>
        </p:spPr>
        <p:txBody>
          <a:bodyPr wrap="none" lIns="179259" tIns="143407" rIns="179259" bIns="143407" rtlCol="0" anchor="ctr">
            <a:noAutofit/>
          </a:bodyPr>
          <a:lstStyle/>
          <a:p>
            <a:pPr marL="0" marR="0" lvl="0" indent="0" algn="ctr" defTabSz="896043" rtl="0" eaLnBrk="1" fontAlgn="auto" latinLnBrk="0" hangingPunct="1">
              <a:lnSpc>
                <a:spcPct val="100000"/>
              </a:lnSpc>
              <a:spcBef>
                <a:spcPts val="0"/>
              </a:spcBef>
              <a:spcAft>
                <a:spcPts val="0"/>
              </a:spcAft>
              <a:buClrTx/>
              <a:buSzTx/>
              <a:buFontTx/>
              <a:buNone/>
              <a:tabLst/>
              <a:defRPr/>
            </a:pPr>
            <a:r>
              <a:rPr kumimoji="0" lang="zh-CN" altLang="en-US" sz="2353" b="0" i="0" u="none" strike="noStrike" kern="1200" cap="none" spc="0" normalizeH="0" baseline="0" noProof="0" dirty="0">
                <a:ln>
                  <a:noFill/>
                </a:ln>
                <a:gradFill>
                  <a:gsLst>
                    <a:gs pos="71818">
                      <a:srgbClr val="FFFFFF"/>
                    </a:gs>
                    <a:gs pos="59000">
                      <a:srgbClr val="FFFFFF"/>
                    </a:gs>
                  </a:gsLst>
                  <a:lin ang="10800000" scaled="0"/>
                </a:gra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柔性</a:t>
            </a:r>
            <a:endParaRPr kumimoji="0" lang="zh-cn" altLang="en-US" sz="2353" b="0" i="0" u="none" strike="noStrike" kern="1200" cap="none" spc="0" normalizeH="0" baseline="0" noProof="0" dirty="0">
              <a:ln>
                <a:noFill/>
              </a:ln>
              <a:gradFill>
                <a:gsLst>
                  <a:gs pos="71818">
                    <a:srgbClr val="FFFFFF"/>
                  </a:gs>
                  <a:gs pos="59000">
                    <a:srgbClr val="FFFFFF"/>
                  </a:gs>
                </a:gsLst>
                <a:lin ang="10800000" scaled="0"/>
              </a:gradFill>
              <a:effectLst/>
              <a:uLnTx/>
              <a:uFillTx/>
              <a:latin typeface="Microsoft YaHei UI" panose="020B0503020204020204" pitchFamily="34" charset="-122"/>
              <a:ea typeface="Microsoft YaHei UI" panose="020B0503020204020204" pitchFamily="34" charset="-122"/>
              <a:cs typeface="Segoe UI" panose="020B0502040204020203" pitchFamily="34" charset="0"/>
            </a:endParaRPr>
          </a:p>
        </p:txBody>
      </p:sp>
      <p:sp>
        <p:nvSpPr>
          <p:cNvPr id="27" name="TextBox 26"/>
          <p:cNvSpPr txBox="1"/>
          <p:nvPr/>
        </p:nvSpPr>
        <p:spPr>
          <a:xfrm>
            <a:off x="8184172" y="2962923"/>
            <a:ext cx="4006965" cy="651635"/>
          </a:xfrm>
          <a:prstGeom prst="rect">
            <a:avLst/>
          </a:prstGeom>
          <a:solidFill>
            <a:schemeClr val="tx1"/>
          </a:solidFill>
        </p:spPr>
        <p:txBody>
          <a:bodyPr wrap="none" lIns="179259" tIns="143407" rIns="179259" bIns="143407" rtlCol="0" anchor="ctr">
            <a:noAutofit/>
          </a:bodyPr>
          <a:lstStyle/>
          <a:p>
            <a:pPr marL="0" marR="0" lvl="0" indent="0" algn="ctr" defTabSz="896043" rtl="0" eaLnBrk="1" fontAlgn="auto" latinLnBrk="0" hangingPunct="1">
              <a:lnSpc>
                <a:spcPct val="100000"/>
              </a:lnSpc>
              <a:spcBef>
                <a:spcPts val="0"/>
              </a:spcBef>
              <a:spcAft>
                <a:spcPts val="0"/>
              </a:spcAft>
              <a:buClrTx/>
              <a:buSzTx/>
              <a:buFontTx/>
              <a:buNone/>
              <a:tabLst/>
              <a:defRPr/>
            </a:pPr>
            <a:r>
              <a:rPr kumimoji="0" lang="zh-CN" altLang="en-US" sz="2353" b="0" i="0" u="none" strike="noStrike" kern="1200" cap="none" spc="0" normalizeH="0" baseline="0" noProof="0" dirty="0">
                <a:ln>
                  <a:noFill/>
                </a:ln>
                <a:gradFill>
                  <a:gsLst>
                    <a:gs pos="3636">
                      <a:srgbClr val="FFFFFF"/>
                    </a:gs>
                    <a:gs pos="20000">
                      <a:srgbClr val="FFFFFF"/>
                    </a:gs>
                  </a:gsLst>
                  <a:lin ang="10800000" scaled="0"/>
                </a:gra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支援性強</a:t>
            </a:r>
            <a:endParaRPr kumimoji="0" lang="zh-cn" altLang="en-US" sz="2353" b="0" i="0" u="none" strike="noStrike" kern="1200" cap="none" spc="0" normalizeH="0" baseline="0" noProof="0" dirty="0">
              <a:ln>
                <a:noFill/>
              </a:ln>
              <a:gradFill>
                <a:gsLst>
                  <a:gs pos="3636">
                    <a:srgbClr val="FFFFFF"/>
                  </a:gs>
                  <a:gs pos="20000">
                    <a:srgbClr val="FFFFFF"/>
                  </a:gs>
                </a:gsLst>
                <a:lin ang="10800000" scaled="0"/>
              </a:gradFill>
              <a:effectLst/>
              <a:uLnTx/>
              <a:uFillTx/>
              <a:latin typeface="Microsoft YaHei UI" panose="020B0503020204020204" pitchFamily="34" charset="-122"/>
              <a:ea typeface="Microsoft YaHei UI" panose="020B0503020204020204" pitchFamily="34" charset="-122"/>
              <a:cs typeface="Segoe UI" panose="020B0502040204020203" pitchFamily="34" charset="0"/>
            </a:endParaRPr>
          </a:p>
        </p:txBody>
      </p:sp>
      <p:sp>
        <p:nvSpPr>
          <p:cNvPr id="2" name="Title 1"/>
          <p:cNvSpPr>
            <a:spLocks noGrp="1"/>
          </p:cNvSpPr>
          <p:nvPr>
            <p:ph type="title"/>
          </p:nvPr>
        </p:nvSpPr>
        <p:spPr>
          <a:xfrm>
            <a:off x="286856" y="289959"/>
            <a:ext cx="11655840" cy="899537"/>
          </a:xfrm>
        </p:spPr>
        <p:txBody>
          <a:bodyPr rtlCol="0">
            <a:noAutofit/>
          </a:bodyPr>
          <a:lstStyle/>
          <a:p>
            <a:pPr rtl="0"/>
            <a:r>
              <a:rPr lang="zh-CN" altLang="en-US" sz="4705" dirty="0">
                <a:gradFill>
                  <a:gsLst>
                    <a:gs pos="1250">
                      <a:schemeClr val="bg1"/>
                    </a:gs>
                    <a:gs pos="100000">
                      <a:schemeClr val="bg1"/>
                    </a:gs>
                  </a:gsLst>
                  <a:lin ang="5400000" scaled="0"/>
                </a:gradFill>
                <a:latin typeface="Microsoft YaHei UI" panose="020B0503020204020204" pitchFamily="34" charset="-122"/>
                <a:ea typeface="Microsoft YaHei UI" panose="020B0503020204020204" pitchFamily="34" charset="-122"/>
              </a:rPr>
              <a:t>選擇認知服務理由</a:t>
            </a:r>
            <a:endParaRPr lang="zh-cn" sz="4705" dirty="0">
              <a:gradFill>
                <a:gsLst>
                  <a:gs pos="1250">
                    <a:schemeClr val="bg1"/>
                  </a:gs>
                  <a:gs pos="100000">
                    <a:schemeClr val="bg1"/>
                  </a:gs>
                </a:gsLst>
                <a:lin ang="5400000" scaled="0"/>
              </a:gradFill>
              <a:latin typeface="Microsoft YaHei UI" panose="020B0503020204020204" pitchFamily="34" charset="-122"/>
              <a:ea typeface="Microsoft YaHei UI" panose="020B0503020204020204" pitchFamily="34" charset="-122"/>
            </a:endParaRPr>
          </a:p>
        </p:txBody>
      </p:sp>
      <p:grpSp>
        <p:nvGrpSpPr>
          <p:cNvPr id="21" name="Group 20" descr="A picture to demonstrate that we need to get a key in order to build code that uses cognitive services "/>
          <p:cNvGrpSpPr/>
          <p:nvPr/>
        </p:nvGrpSpPr>
        <p:grpSpPr>
          <a:xfrm>
            <a:off x="1021828" y="4509457"/>
            <a:ext cx="1838360" cy="1238999"/>
            <a:chOff x="336997" y="5563271"/>
            <a:chExt cx="1507043" cy="1015702"/>
          </a:xfrm>
        </p:grpSpPr>
        <p:grpSp>
          <p:nvGrpSpPr>
            <p:cNvPr id="17" name="Group 16"/>
            <p:cNvGrpSpPr/>
            <p:nvPr/>
          </p:nvGrpSpPr>
          <p:grpSpPr>
            <a:xfrm>
              <a:off x="336997" y="5563271"/>
              <a:ext cx="830874" cy="828675"/>
              <a:chOff x="481383" y="5517269"/>
              <a:chExt cx="830874" cy="828675"/>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582" y="5517269"/>
                <a:ext cx="828675" cy="828675"/>
              </a:xfrm>
              <a:prstGeom prst="rect">
                <a:avLst/>
              </a:prstGeom>
            </p:spPr>
          </p:pic>
          <p:sp>
            <p:nvSpPr>
              <p:cNvPr id="23" name="TextBox 22"/>
              <p:cNvSpPr txBox="1"/>
              <p:nvPr/>
            </p:nvSpPr>
            <p:spPr>
              <a:xfrm>
                <a:off x="481383" y="5755502"/>
                <a:ext cx="812663" cy="393031"/>
              </a:xfrm>
              <a:prstGeom prst="rect">
                <a:avLst/>
              </a:prstGeom>
              <a:noFill/>
            </p:spPr>
            <p:txBody>
              <a:bodyPr wrap="square" lIns="179234" tIns="143388" rIns="179234" bIns="143388" rtlCol="0" anchor="ctr">
                <a:spAutoFit/>
              </a:bodyPr>
              <a:lstStyle/>
              <a:p>
                <a:pPr marL="0" marR="0" lvl="0" indent="0" algn="ctr" defTabSz="896043" rtl="0" eaLnBrk="1" fontAlgn="auto" latinLnBrk="0" hangingPunct="1">
                  <a:lnSpc>
                    <a:spcPct val="90000"/>
                  </a:lnSpc>
                  <a:spcBef>
                    <a:spcPts val="0"/>
                  </a:spcBef>
                  <a:spcAft>
                    <a:spcPts val="588"/>
                  </a:spcAft>
                  <a:buClrTx/>
                  <a:buSzTx/>
                  <a:buFontTx/>
                  <a:buNone/>
                  <a:tabLst/>
                  <a:defRPr/>
                </a:pPr>
                <a:r>
                  <a:rPr kumimoji="0" lang="en-CN" altLang="zh-CN" sz="1371" b="1" i="0" u="none" strike="noStrike" kern="1200" cap="none" spc="0" normalizeH="0" baseline="0" noProof="0" dirty="0">
                    <a:ln>
                      <a:noFill/>
                    </a:ln>
                    <a:gradFill>
                      <a:gsLst>
                        <a:gs pos="82727">
                          <a:srgbClr val="FFFFFF"/>
                        </a:gs>
                        <a:gs pos="76000">
                          <a:srgbClr val="FFFFFF"/>
                        </a:gs>
                      </a:gsLst>
                      <a:lin ang="10800000" scaled="0"/>
                    </a:gra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key</a:t>
                </a:r>
                <a:endParaRPr kumimoji="0" lang="zh-cn" altLang="en-US" sz="1371" b="1" i="0" u="none" strike="noStrike" kern="1200" cap="none" spc="0" normalizeH="0" baseline="0" noProof="0" dirty="0">
                  <a:ln>
                    <a:noFill/>
                  </a:ln>
                  <a:gradFill>
                    <a:gsLst>
                      <a:gs pos="82727">
                        <a:srgbClr val="FFFFFF"/>
                      </a:gs>
                      <a:gs pos="76000">
                        <a:srgbClr val="FFFFFF"/>
                      </a:gs>
                    </a:gsLst>
                    <a:lin ang="10800000" scaled="0"/>
                  </a:gradFill>
                  <a:effectLst/>
                  <a:uLnTx/>
                  <a:uFillTx/>
                  <a:latin typeface="Microsoft YaHei UI" panose="020B0503020204020204" pitchFamily="34" charset="-122"/>
                  <a:ea typeface="Microsoft YaHei UI" panose="020B0503020204020204" pitchFamily="34" charset="-122"/>
                  <a:cs typeface="Segoe UI" panose="020B0502040204020203" pitchFamily="34" charset="0"/>
                </a:endParaRPr>
              </a:p>
            </p:txBody>
          </p:sp>
        </p:grpSp>
        <p:grpSp>
          <p:nvGrpSpPr>
            <p:cNvPr id="18" name="Group 17"/>
            <p:cNvGrpSpPr/>
            <p:nvPr/>
          </p:nvGrpSpPr>
          <p:grpSpPr>
            <a:xfrm>
              <a:off x="972360" y="5750298"/>
              <a:ext cx="871680" cy="828675"/>
              <a:chOff x="1170480" y="5712198"/>
              <a:chExt cx="871680" cy="828675"/>
            </a:xfrm>
          </p:grpSpPr>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1601" y="5712198"/>
                <a:ext cx="828675" cy="828675"/>
              </a:xfrm>
              <a:prstGeom prst="rect">
                <a:avLst/>
              </a:prstGeom>
            </p:spPr>
          </p:pic>
          <p:sp>
            <p:nvSpPr>
              <p:cNvPr id="53" name="TextBox 52"/>
              <p:cNvSpPr txBox="1"/>
              <p:nvPr/>
            </p:nvSpPr>
            <p:spPr>
              <a:xfrm>
                <a:off x="1170480" y="5930235"/>
                <a:ext cx="871680" cy="393195"/>
              </a:xfrm>
              <a:prstGeom prst="rect">
                <a:avLst/>
              </a:prstGeom>
              <a:noFill/>
            </p:spPr>
            <p:txBody>
              <a:bodyPr wrap="square" lIns="179234" tIns="143388" rIns="179234" bIns="143388" rtlCol="0" anchor="ctr">
                <a:spAutoFit/>
              </a:bodyPr>
              <a:lstStyle/>
              <a:p>
                <a:pPr marL="0" marR="0" lvl="0" indent="0" algn="ctr" defTabSz="896043" rtl="0" eaLnBrk="1" fontAlgn="auto" latinLnBrk="0" hangingPunct="1">
                  <a:lnSpc>
                    <a:spcPct val="90000"/>
                  </a:lnSpc>
                  <a:spcBef>
                    <a:spcPts val="0"/>
                  </a:spcBef>
                  <a:spcAft>
                    <a:spcPts val="588"/>
                  </a:spcAft>
                  <a:buClrTx/>
                  <a:buSzTx/>
                  <a:buFontTx/>
                  <a:buNone/>
                  <a:tabLst/>
                  <a:defRPr/>
                </a:pPr>
                <a:r>
                  <a:rPr kumimoji="0" lang="en-US" altLang="zh-CN" sz="1371" b="1" i="0" u="none" strike="noStrike" kern="1200" cap="none" spc="0" normalizeH="0" baseline="0" noProof="0" dirty="0">
                    <a:ln>
                      <a:noFill/>
                    </a:ln>
                    <a:gradFill>
                      <a:gsLst>
                        <a:gs pos="82727">
                          <a:srgbClr val="FFFFFF"/>
                        </a:gs>
                        <a:gs pos="76000">
                          <a:srgbClr val="FFFFFF"/>
                        </a:gs>
                      </a:gsLst>
                      <a:lin ang="10800000" scaled="0"/>
                    </a:gra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product</a:t>
                </a:r>
                <a:endParaRPr kumimoji="0" lang="zh-cn" altLang="en-US" sz="1371" b="1" i="0" u="none" strike="noStrike" kern="1200" cap="none" spc="0" normalizeH="0" baseline="0" noProof="0" dirty="0">
                  <a:ln>
                    <a:noFill/>
                  </a:ln>
                  <a:gradFill>
                    <a:gsLst>
                      <a:gs pos="82727">
                        <a:srgbClr val="FFFFFF"/>
                      </a:gs>
                      <a:gs pos="76000">
                        <a:srgbClr val="FFFFFF"/>
                      </a:gs>
                    </a:gsLst>
                    <a:lin ang="10800000" scaled="0"/>
                  </a:gradFill>
                  <a:effectLst/>
                  <a:uLnTx/>
                  <a:uFillTx/>
                  <a:latin typeface="Microsoft YaHei UI" panose="020B0503020204020204" pitchFamily="34" charset="-122"/>
                  <a:ea typeface="Microsoft YaHei UI" panose="020B0503020204020204" pitchFamily="34" charset="-122"/>
                  <a:cs typeface="Segoe UI" panose="020B0502040204020203" pitchFamily="34" charset="0"/>
                </a:endParaRPr>
              </a:p>
            </p:txBody>
          </p:sp>
        </p:grpSp>
      </p:grpSp>
      <p:sp>
        <p:nvSpPr>
          <p:cNvPr id="44" name="Freeform 11"/>
          <p:cNvSpPr>
            <a:spLocks noEditPoints="1"/>
          </p:cNvSpPr>
          <p:nvPr/>
        </p:nvSpPr>
        <p:spPr bwMode="black">
          <a:xfrm>
            <a:off x="5184448" y="4867178"/>
            <a:ext cx="393918" cy="484981"/>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89617" tIns="44808" rIns="89617" bIns="44808" numCol="1" rtlCol="0" anchor="t" anchorCtr="0" compatLnSpc="1">
            <a:prstTxWarp prst="textNoShape">
              <a:avLst/>
            </a:prstTxWarp>
          </a:bodyPr>
          <a:lstStyle/>
          <a:p>
            <a:pPr marL="0" marR="0" lvl="0" indent="0" algn="l" defTabSz="89604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Microsoft YaHei UI" panose="020B0503020204020204" pitchFamily="34" charset="-122"/>
              <a:ea typeface="Microsoft YaHei UI" panose="020B0503020204020204" pitchFamily="34" charset="-122"/>
              <a:cs typeface="+mn-cs"/>
            </a:endParaRPr>
          </a:p>
        </p:txBody>
      </p:sp>
      <p:sp>
        <p:nvSpPr>
          <p:cNvPr id="48" name="Freeform 47"/>
          <p:cNvSpPr>
            <a:spLocks noChangeAspect="1" noEditPoints="1"/>
          </p:cNvSpPr>
          <p:nvPr/>
        </p:nvSpPr>
        <p:spPr bwMode="black">
          <a:xfrm>
            <a:off x="4362753" y="4925773"/>
            <a:ext cx="369295" cy="367792"/>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p:spPr>
        <p:txBody>
          <a:bodyPr vert="horz" wrap="square" lIns="89617" tIns="44808" rIns="89617" bIns="44808" numCol="1" rtlCol="0" anchor="t" anchorCtr="0" compatLnSpc="1">
            <a:prstTxWarp prst="textNoShape">
              <a:avLst/>
            </a:prstTxWarp>
          </a:bodyPr>
          <a:lstStyle/>
          <a:p>
            <a:pPr marL="0" marR="0" lvl="0" indent="0" algn="l" defTabSz="89604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Microsoft YaHei UI" panose="020B0503020204020204" pitchFamily="34" charset="-122"/>
              <a:ea typeface="Microsoft YaHei UI" panose="020B0503020204020204" pitchFamily="34" charset="-122"/>
              <a:cs typeface="+mn-cs"/>
            </a:endParaRPr>
          </a:p>
        </p:txBody>
      </p:sp>
      <p:pic>
        <p:nvPicPr>
          <p:cNvPr id="2050" name="Picture 2" descr="http://iran-python.ir/images/python_logo.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716578" y="5264068"/>
            <a:ext cx="986705" cy="2863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mean.io/system/assets/img/logos/nodejs.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766530" y="4786747"/>
            <a:ext cx="969560" cy="26056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8" cstate="print">
            <a:duotone>
              <a:schemeClr val="accent6">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tretch>
            <a:fillRect/>
          </a:stretch>
        </p:blipFill>
        <p:spPr>
          <a:xfrm>
            <a:off x="8717562" y="4781888"/>
            <a:ext cx="904356" cy="370786"/>
          </a:xfrm>
          <a:prstGeom prst="rect">
            <a:avLst/>
          </a:prstGeom>
          <a:no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717561" y="5145898"/>
            <a:ext cx="1086712" cy="33194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upload.wikimedia.org/wikipedia/en/d/d3/UserVoice_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73804" y="5184910"/>
            <a:ext cx="1656496" cy="41041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i.imgur.com/pszAeGh.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0073804" y="4687515"/>
            <a:ext cx="1635229" cy="41040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64763" y="4877248"/>
            <a:ext cx="365420" cy="442932"/>
          </a:xfrm>
          <a:prstGeom prst="rect">
            <a:avLst/>
          </a:prstGeom>
        </p:spPr>
      </p:pic>
      <p:sp>
        <p:nvSpPr>
          <p:cNvPr id="3" name="Rectangle 2">
            <a:extLst>
              <a:ext uri="{FF2B5EF4-FFF2-40B4-BE49-F238E27FC236}">
                <a16:creationId xmlns:a16="http://schemas.microsoft.com/office/drawing/2014/main" id="{7636ABC6-E4E5-44BE-905A-7C59FCEDC4A9}"/>
              </a:ext>
            </a:extLst>
          </p:cNvPr>
          <p:cNvSpPr/>
          <p:nvPr/>
        </p:nvSpPr>
        <p:spPr>
          <a:xfrm>
            <a:off x="5974813" y="3244334"/>
            <a:ext cx="251992" cy="363946"/>
          </a:xfrm>
          <a:prstGeom prst="rect">
            <a:avLst/>
          </a:prstGeom>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zh-cn" altLang="en-US" sz="1765" b="0" i="0" u="none" strike="noStrike" kern="1200" cap="none" spc="0" normalizeH="0" baseline="0" noProof="0">
                <a:ln>
                  <a:noFill/>
                </a:ln>
                <a:solidFill>
                  <a:srgbClr val="000000"/>
                </a:solidFill>
                <a:effectLst/>
                <a:uLnTx/>
                <a:uFillTx/>
                <a:latin typeface="Microsoft YaHei UI" panose="020B0503020204020204" pitchFamily="34" charset="-122"/>
                <a:ea typeface="Microsoft YaHei UI" panose="020B0503020204020204" pitchFamily="34" charset="-122"/>
                <a:cs typeface="+mn-cs"/>
              </a:rPr>
              <a:t> </a:t>
            </a:r>
            <a:endParaRPr kumimoji="0" lang="en-US" sz="1765" b="0" i="0" u="none" strike="noStrike" kern="1200" cap="none" spc="0" normalizeH="0" baseline="0" noProof="0">
              <a:ln>
                <a:noFill/>
              </a:ln>
              <a:solidFill>
                <a:srgbClr val="000000"/>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2836254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3" y="2629243"/>
            <a:ext cx="6644844" cy="1044399"/>
          </a:xfrm>
        </p:spPr>
        <p:txBody>
          <a:bodyPr/>
          <a:lstStyle/>
          <a:p>
            <a:r>
              <a:rPr lang="zh-CN" altLang="en-US" sz="4400" b="1" dirty="0">
                <a:latin typeface="Microsoft YaHei UI" panose="020B0503020204020204" pitchFamily="34" charset="-122"/>
                <a:ea typeface="Microsoft YaHei UI" panose="020B0503020204020204" pitchFamily="34" charset="-122"/>
              </a:rPr>
              <a:t>認知服務</a:t>
            </a:r>
            <a:endParaRPr lang="en-US" sz="44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78336874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881" y="495643"/>
            <a:ext cx="6644844" cy="1044399"/>
          </a:xfrm>
        </p:spPr>
        <p:txBody>
          <a:bodyPr/>
          <a:lstStyle/>
          <a:p>
            <a:r>
              <a:rPr lang="zh-CN" altLang="en-US" sz="4400" b="1" dirty="0">
                <a:latin typeface="Microsoft YaHei UI" panose="020B0503020204020204" pitchFamily="34" charset="-122"/>
                <a:ea typeface="Microsoft YaHei UI" panose="020B0503020204020204" pitchFamily="34" charset="-122"/>
              </a:rPr>
              <a:t>計算機視覺開始玩起</a:t>
            </a:r>
            <a:endParaRPr lang="en-US" sz="4400" b="1" dirty="0">
              <a:latin typeface="Microsoft YaHei UI" panose="020B0503020204020204" pitchFamily="34" charset="-122"/>
              <a:ea typeface="Microsoft YaHei UI" panose="020B0503020204020204" pitchFamily="34" charset="-122"/>
            </a:endParaRPr>
          </a:p>
        </p:txBody>
      </p:sp>
      <p:sp>
        <p:nvSpPr>
          <p:cNvPr id="3" name="Title 1">
            <a:extLst>
              <a:ext uri="{FF2B5EF4-FFF2-40B4-BE49-F238E27FC236}">
                <a16:creationId xmlns:a16="http://schemas.microsoft.com/office/drawing/2014/main" id="{9E5E6D75-0371-CD46-95DF-DBECF5480AA5}"/>
              </a:ext>
            </a:extLst>
          </p:cNvPr>
          <p:cNvSpPr txBox="1">
            <a:spLocks/>
          </p:cNvSpPr>
          <p:nvPr/>
        </p:nvSpPr>
        <p:spPr>
          <a:xfrm>
            <a:off x="370903" y="2714086"/>
            <a:ext cx="6644844" cy="1044399"/>
          </a:xfrm>
          <a:prstGeom prst="rect">
            <a:avLst/>
          </a:prstGeom>
          <a:noFill/>
        </p:spPr>
        <p:txBody>
          <a:bodyPr vert="horz" wrap="square" lIns="146304" tIns="91440" rIns="146304" bIns="91440" rtlCol="0" anchor="t" anchorCtr="0">
            <a:noAutofit/>
          </a:bodyPr>
          <a:lstStyle>
            <a:lvl1pPr algn="l" defTabSz="914367" rtl="0" eaLnBrk="1" latinLnBrk="0" hangingPunct="1">
              <a:lnSpc>
                <a:spcPct val="90000"/>
              </a:lnSpc>
              <a:spcBef>
                <a:spcPct val="0"/>
              </a:spcBef>
              <a:buNone/>
              <a:defRPr lang="en-US" sz="5294" b="0" kern="1200" cap="none" spc="-98" baseline="0">
                <a:ln w="3175">
                  <a:noFill/>
                </a:ln>
                <a:solidFill>
                  <a:srgbClr val="00B0F0"/>
                </a:solidFill>
                <a:effectLst/>
                <a:latin typeface="+mj-lt"/>
                <a:ea typeface="+mn-ea"/>
                <a:cs typeface="Segoe UI" pitchFamily="34" charset="0"/>
              </a:defRPr>
            </a:lvl1pPr>
          </a:lstStyle>
          <a:p>
            <a:pPr marL="514350" indent="-514350">
              <a:buAutoNum type="arabicPeriod"/>
            </a:pPr>
            <a:r>
              <a:rPr lang="en-US" altLang="zh-CN" sz="3200" b="1" dirty="0">
                <a:latin typeface="Microsoft YaHei UI" panose="020B0503020204020204" pitchFamily="34" charset="-122"/>
                <a:ea typeface="Microsoft YaHei UI" panose="020B0503020204020204" pitchFamily="34" charset="-122"/>
              </a:rPr>
              <a:t>OCR</a:t>
            </a:r>
            <a:r>
              <a:rPr lang="zh-TW" altLang="en-US" sz="3200" b="1" dirty="0">
                <a:latin typeface="Microsoft YaHei UI" panose="020B0503020204020204" pitchFamily="34" charset="-122"/>
                <a:ea typeface="Microsoft YaHei UI" panose="020B0503020204020204" pitchFamily="34" charset="-122"/>
              </a:rPr>
              <a:t> </a:t>
            </a:r>
            <a:endParaRPr lang="en-US" altLang="zh-TW" sz="3200" b="1" dirty="0">
              <a:latin typeface="Microsoft YaHei UI" panose="020B0503020204020204" pitchFamily="34" charset="-122"/>
              <a:ea typeface="Microsoft YaHei UI" panose="020B0503020204020204" pitchFamily="34" charset="-122"/>
            </a:endParaRPr>
          </a:p>
          <a:p>
            <a:endParaRPr lang="en-US" altLang="zh-CN" sz="3200" b="1" dirty="0">
              <a:latin typeface="Microsoft YaHei UI" panose="020B0503020204020204" pitchFamily="34" charset="-122"/>
              <a:ea typeface="Microsoft YaHei UI" panose="020B0503020204020204" pitchFamily="34" charset="-122"/>
            </a:endParaRPr>
          </a:p>
          <a:p>
            <a:endParaRPr lang="en-US" altLang="zh-CN" sz="3200" b="1" dirty="0">
              <a:latin typeface="Microsoft YaHei UI" panose="020B0503020204020204" pitchFamily="34" charset="-122"/>
              <a:ea typeface="Microsoft YaHei UI" panose="020B0503020204020204" pitchFamily="34" charset="-122"/>
            </a:endParaRPr>
          </a:p>
          <a:p>
            <a:r>
              <a:rPr lang="en-US" altLang="zh-TW" sz="3200" b="1" dirty="0">
                <a:latin typeface="Microsoft YaHei UI" panose="020B0503020204020204" pitchFamily="34" charset="-122"/>
                <a:ea typeface="Microsoft YaHei UI" panose="020B0503020204020204" pitchFamily="34" charset="-122"/>
              </a:rPr>
              <a:t>2.</a:t>
            </a:r>
            <a:r>
              <a:rPr lang="zh-TW" altLang="en-US" sz="3200" b="1" dirty="0">
                <a:latin typeface="Microsoft YaHei UI" panose="020B0503020204020204" pitchFamily="34" charset="-122"/>
                <a:ea typeface="Microsoft YaHei UI" panose="020B0503020204020204" pitchFamily="34" charset="-122"/>
              </a:rPr>
              <a:t> </a:t>
            </a:r>
            <a:r>
              <a:rPr lang="zh-CN" altLang="en-US" sz="3200" b="1" dirty="0">
                <a:latin typeface="Microsoft YaHei UI" panose="020B0503020204020204" pitchFamily="34" charset="-122"/>
                <a:ea typeface="Microsoft YaHei UI" panose="020B0503020204020204" pitchFamily="34" charset="-122"/>
              </a:rPr>
              <a:t>計算機自定義視覺</a:t>
            </a:r>
            <a:endParaRPr lang="en-US" altLang="zh-CN" sz="3200" b="1" dirty="0">
              <a:latin typeface="Microsoft YaHei UI" panose="020B0503020204020204" pitchFamily="34" charset="-122"/>
              <a:ea typeface="Microsoft YaHei UI" panose="020B0503020204020204" pitchFamily="34" charset="-122"/>
            </a:endParaRPr>
          </a:p>
          <a:p>
            <a:endParaRPr lang="en-US" altLang="zh-CN" sz="3200" b="1" dirty="0">
              <a:latin typeface="Microsoft YaHei UI" panose="020B0503020204020204" pitchFamily="34" charset="-122"/>
              <a:ea typeface="Microsoft YaHei UI" panose="020B0503020204020204" pitchFamily="34" charset="-122"/>
            </a:endParaRPr>
          </a:p>
          <a:p>
            <a:endParaRPr lang="en-US" altLang="zh-CN" sz="3200" b="1" dirty="0">
              <a:latin typeface="Microsoft YaHei UI" panose="020B0503020204020204" pitchFamily="34" charset="-122"/>
              <a:ea typeface="Microsoft YaHei UI" panose="020B0503020204020204" pitchFamily="34" charset="-122"/>
            </a:endParaRPr>
          </a:p>
          <a:p>
            <a:r>
              <a:rPr lang="en-US" altLang="zh-TW" sz="3200" b="1" dirty="0">
                <a:latin typeface="Microsoft YaHei UI" panose="020B0503020204020204" pitchFamily="34" charset="-122"/>
                <a:ea typeface="Microsoft YaHei UI" panose="020B0503020204020204" pitchFamily="34" charset="-122"/>
              </a:rPr>
              <a:t>3.</a:t>
            </a:r>
            <a:r>
              <a:rPr lang="zh-TW" altLang="en-US" sz="3200" b="1" dirty="0">
                <a:latin typeface="Microsoft YaHei UI" panose="020B0503020204020204" pitchFamily="34" charset="-122"/>
                <a:ea typeface="Microsoft YaHei UI" panose="020B0503020204020204" pitchFamily="34" charset="-122"/>
              </a:rPr>
              <a:t> 專業訓練的計算機視覺</a:t>
            </a:r>
            <a:endParaRPr lang="zh-CN" altLang="en-US" sz="3200" b="1" dirty="0">
              <a:latin typeface="Microsoft YaHei UI" panose="020B0503020204020204" pitchFamily="34" charset="-122"/>
              <a:ea typeface="Microsoft YaHei UI" panose="020B0503020204020204" pitchFamily="34" charset="-122"/>
            </a:endParaRPr>
          </a:p>
        </p:txBody>
      </p:sp>
      <p:sp>
        <p:nvSpPr>
          <p:cNvPr id="5" name="TextBox 4">
            <a:extLst>
              <a:ext uri="{FF2B5EF4-FFF2-40B4-BE49-F238E27FC236}">
                <a16:creationId xmlns:a16="http://schemas.microsoft.com/office/drawing/2014/main" id="{85AB5139-42AC-4C40-BFCE-E7129B35544D}"/>
              </a:ext>
            </a:extLst>
          </p:cNvPr>
          <p:cNvSpPr txBox="1"/>
          <p:nvPr/>
        </p:nvSpPr>
        <p:spPr>
          <a:xfrm>
            <a:off x="370903" y="1461020"/>
            <a:ext cx="8671497" cy="1015663"/>
          </a:xfrm>
          <a:prstGeom prst="rect">
            <a:avLst/>
          </a:prstGeom>
          <a:noFill/>
        </p:spPr>
        <p:txBody>
          <a:bodyPr wrap="square">
            <a:spAutoFit/>
          </a:bodyPr>
          <a:lstStyle/>
          <a:p>
            <a:r>
              <a:rPr lang="en-CN" sz="2000" dirty="0">
                <a:solidFill>
                  <a:schemeClr val="tx1">
                    <a:lumMod val="20000"/>
                    <a:lumOff val="80000"/>
                  </a:schemeClr>
                </a:solidFill>
                <a:latin typeface="Microsoft YaHei UI" panose="020B0503020204020204" pitchFamily="34" charset="-122"/>
                <a:ea typeface="Microsoft YaHei UI" panose="020B0503020204020204" pitchFamily="34" charset="-122"/>
                <a:hlinkClick r:id="rId2">
                  <a:extLst>
                    <a:ext uri="{A12FA001-AC4F-418D-AE19-62706E023703}">
                      <ahyp:hlinkClr xmlns:ahyp="http://schemas.microsoft.com/office/drawing/2018/hyperlinkcolor" val="tx"/>
                    </a:ext>
                  </a:extLst>
                </a:hlinkClick>
              </a:rPr>
              <a:t>https://github.com/kinfey/MSCloudAdvocateHKClassRoom/tree/main/AzureCogntiveServiceHandsOnLabHK_202111/AzureComputerVisionHOL/code</a:t>
            </a:r>
            <a:r>
              <a:rPr lang="zh-TW" altLang="en-US" sz="2000" dirty="0">
                <a:solidFill>
                  <a:schemeClr val="tx1">
                    <a:lumMod val="20000"/>
                    <a:lumOff val="80000"/>
                  </a:schemeClr>
                </a:solidFill>
                <a:latin typeface="Microsoft YaHei UI" panose="020B0503020204020204" pitchFamily="34" charset="-122"/>
                <a:ea typeface="Microsoft YaHei UI" panose="020B0503020204020204" pitchFamily="34" charset="-122"/>
              </a:rPr>
              <a:t> </a:t>
            </a:r>
            <a:endParaRPr lang="en-CN" sz="2000" dirty="0">
              <a:solidFill>
                <a:schemeClr val="tx1">
                  <a:lumMod val="20000"/>
                  <a:lumOff val="80000"/>
                </a:schemeClr>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70326321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3" y="2629243"/>
            <a:ext cx="6644844" cy="1044399"/>
          </a:xfrm>
        </p:spPr>
        <p:txBody>
          <a:bodyPr/>
          <a:lstStyle/>
          <a:p>
            <a:r>
              <a:rPr lang="en-US" altLang="zh-CN" sz="4400" b="1" dirty="0">
                <a:latin typeface="Microsoft YaHei UI" panose="020B0503020204020204" pitchFamily="34" charset="-122"/>
                <a:ea typeface="Microsoft YaHei UI" panose="020B0503020204020204" pitchFamily="34" charset="-122"/>
              </a:rPr>
              <a:t>Chatbot</a:t>
            </a:r>
            <a:endParaRPr lang="en-US" sz="44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25243343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881" y="495643"/>
            <a:ext cx="6644844" cy="1044399"/>
          </a:xfrm>
        </p:spPr>
        <p:txBody>
          <a:bodyPr/>
          <a:lstStyle/>
          <a:p>
            <a:r>
              <a:rPr lang="en-US" altLang="zh-CN" sz="4400" b="1" dirty="0">
                <a:latin typeface="Microsoft YaHei UI" panose="020B0503020204020204" pitchFamily="34" charset="-122"/>
                <a:ea typeface="Microsoft YaHei UI" panose="020B0503020204020204" pitchFamily="34" charset="-122"/>
              </a:rPr>
              <a:t>Chatbot</a:t>
            </a:r>
            <a:r>
              <a:rPr lang="zh-CN" altLang="en-US" sz="4400" b="1" dirty="0">
                <a:latin typeface="Microsoft YaHei UI" panose="020B0503020204020204" pitchFamily="34" charset="-122"/>
                <a:ea typeface="Microsoft YaHei UI" panose="020B0503020204020204" pitchFamily="34" charset="-122"/>
              </a:rPr>
              <a:t>入門</a:t>
            </a:r>
            <a:endParaRPr lang="en-US" sz="4400" b="1" dirty="0">
              <a:latin typeface="Microsoft YaHei UI" panose="020B0503020204020204" pitchFamily="34" charset="-122"/>
              <a:ea typeface="Microsoft YaHei UI" panose="020B0503020204020204" pitchFamily="34" charset="-122"/>
            </a:endParaRPr>
          </a:p>
        </p:txBody>
      </p:sp>
      <p:sp>
        <p:nvSpPr>
          <p:cNvPr id="3" name="Title 1">
            <a:extLst>
              <a:ext uri="{FF2B5EF4-FFF2-40B4-BE49-F238E27FC236}">
                <a16:creationId xmlns:a16="http://schemas.microsoft.com/office/drawing/2014/main" id="{9E5E6D75-0371-CD46-95DF-DBECF5480AA5}"/>
              </a:ext>
            </a:extLst>
          </p:cNvPr>
          <p:cNvSpPr txBox="1">
            <a:spLocks/>
          </p:cNvSpPr>
          <p:nvPr/>
        </p:nvSpPr>
        <p:spPr>
          <a:xfrm>
            <a:off x="291881" y="2296397"/>
            <a:ext cx="6644844" cy="1044399"/>
          </a:xfrm>
          <a:prstGeom prst="rect">
            <a:avLst/>
          </a:prstGeom>
          <a:noFill/>
        </p:spPr>
        <p:txBody>
          <a:bodyPr vert="horz" wrap="square" lIns="146304" tIns="91440" rIns="146304" bIns="91440" rtlCol="0" anchor="t" anchorCtr="0">
            <a:noAutofit/>
          </a:bodyPr>
          <a:lstStyle>
            <a:lvl1pPr algn="l" defTabSz="914367" rtl="0" eaLnBrk="1" latinLnBrk="0" hangingPunct="1">
              <a:lnSpc>
                <a:spcPct val="90000"/>
              </a:lnSpc>
              <a:spcBef>
                <a:spcPct val="0"/>
              </a:spcBef>
              <a:buNone/>
              <a:defRPr lang="en-US" sz="5294" b="0" kern="1200" cap="none" spc="-98" baseline="0">
                <a:ln w="3175">
                  <a:noFill/>
                </a:ln>
                <a:solidFill>
                  <a:srgbClr val="00B0F0"/>
                </a:solidFill>
                <a:effectLst/>
                <a:latin typeface="+mj-lt"/>
                <a:ea typeface="+mn-ea"/>
                <a:cs typeface="Segoe UI" pitchFamily="34" charset="0"/>
              </a:defRPr>
            </a:lvl1pPr>
          </a:lstStyle>
          <a:p>
            <a:pPr marL="514350" indent="-514350">
              <a:buAutoNum type="arabicPeriod"/>
            </a:pPr>
            <a:r>
              <a:rPr lang="zh-CN" altLang="en-CN" sz="3200" b="1" dirty="0">
                <a:latin typeface="Microsoft YaHei UI" panose="020B0503020204020204" pitchFamily="34" charset="-122"/>
                <a:ea typeface="Microsoft YaHei UI" panose="020B0503020204020204" pitchFamily="34" charset="-122"/>
              </a:rPr>
              <a:t>搭建</a:t>
            </a:r>
            <a:r>
              <a:rPr lang="en-US" altLang="zh-CN" sz="3200" b="1" dirty="0">
                <a:latin typeface="Microsoft YaHei UI" panose="020B0503020204020204" pitchFamily="34" charset="-122"/>
                <a:ea typeface="Microsoft YaHei UI" panose="020B0503020204020204" pitchFamily="34" charset="-122"/>
              </a:rPr>
              <a:t>Chatbot</a:t>
            </a:r>
          </a:p>
          <a:p>
            <a:endParaRPr lang="en-US" altLang="zh-CN" sz="3200" b="1" dirty="0">
              <a:latin typeface="Microsoft YaHei UI" panose="020B0503020204020204" pitchFamily="34" charset="-122"/>
              <a:ea typeface="Microsoft YaHei UI" panose="020B0503020204020204" pitchFamily="34" charset="-122"/>
            </a:endParaRPr>
          </a:p>
          <a:p>
            <a:r>
              <a:rPr lang="en-US" altLang="zh-TW" sz="3200" b="1" dirty="0">
                <a:latin typeface="Microsoft YaHei UI" panose="020B0503020204020204" pitchFamily="34" charset="-122"/>
                <a:ea typeface="Microsoft YaHei UI" panose="020B0503020204020204" pitchFamily="34" charset="-122"/>
              </a:rPr>
              <a:t>2.</a:t>
            </a:r>
            <a:r>
              <a:rPr lang="zh-TW" altLang="en-US" sz="3200" b="1" dirty="0">
                <a:latin typeface="Microsoft YaHei UI" panose="020B0503020204020204" pitchFamily="34" charset="-122"/>
                <a:ea typeface="Microsoft YaHei UI" panose="020B0503020204020204" pitchFamily="34" charset="-122"/>
              </a:rPr>
              <a:t> </a:t>
            </a:r>
            <a:r>
              <a:rPr lang="zh-CN" altLang="en-CN" sz="3200" b="1" dirty="0">
                <a:latin typeface="Microsoft YaHei UI" panose="020B0503020204020204" pitchFamily="34" charset="-122"/>
                <a:ea typeface="Microsoft YaHei UI" panose="020B0503020204020204" pitchFamily="34" charset="-122"/>
              </a:rPr>
              <a:t>部署</a:t>
            </a:r>
            <a:r>
              <a:rPr lang="en-US" altLang="zh-CN" sz="3200" b="1" dirty="0">
                <a:latin typeface="Microsoft YaHei UI" panose="020B0503020204020204" pitchFamily="34" charset="-122"/>
                <a:ea typeface="Microsoft YaHei UI" panose="020B0503020204020204" pitchFamily="34" charset="-122"/>
              </a:rPr>
              <a:t>Chatbot</a:t>
            </a:r>
            <a:r>
              <a:rPr lang="zh-CN" altLang="en-US" sz="3200" b="1" dirty="0">
                <a:latin typeface="Microsoft YaHei UI" panose="020B0503020204020204" pitchFamily="34" charset="-122"/>
                <a:ea typeface="Microsoft YaHei UI" panose="020B0503020204020204" pitchFamily="34" charset="-122"/>
              </a:rPr>
              <a:t>到雲端</a:t>
            </a:r>
            <a:endParaRPr lang="en-US" altLang="zh-CN" sz="3200" b="1" dirty="0">
              <a:latin typeface="Microsoft YaHei UI" panose="020B0503020204020204" pitchFamily="34" charset="-122"/>
              <a:ea typeface="Microsoft YaHei UI" panose="020B0503020204020204" pitchFamily="34" charset="-122"/>
            </a:endParaRPr>
          </a:p>
          <a:p>
            <a:endParaRPr lang="en-US" altLang="zh-CN" sz="3200" b="1" dirty="0">
              <a:latin typeface="Microsoft YaHei UI" panose="020B0503020204020204" pitchFamily="34" charset="-122"/>
              <a:ea typeface="Microsoft YaHei UI" panose="020B0503020204020204" pitchFamily="34" charset="-122"/>
            </a:endParaRPr>
          </a:p>
          <a:p>
            <a:r>
              <a:rPr lang="en-US" altLang="zh-TW" sz="3200" b="1" dirty="0">
                <a:latin typeface="Microsoft YaHei UI" panose="020B0503020204020204" pitchFamily="34" charset="-122"/>
                <a:ea typeface="Microsoft YaHei UI" panose="020B0503020204020204" pitchFamily="34" charset="-122"/>
              </a:rPr>
              <a:t>3.</a:t>
            </a:r>
            <a:r>
              <a:rPr lang="zh-TW" altLang="en-US" sz="3200" b="1" dirty="0">
                <a:latin typeface="Microsoft YaHei UI" panose="020B0503020204020204" pitchFamily="34" charset="-122"/>
                <a:ea typeface="Microsoft YaHei UI" panose="020B0503020204020204" pitchFamily="34" charset="-122"/>
              </a:rPr>
              <a:t> </a:t>
            </a:r>
            <a:r>
              <a:rPr lang="en-US" altLang="zh-TW" sz="3200" b="1" dirty="0" err="1">
                <a:latin typeface="Microsoft YaHei UI" panose="020B0503020204020204" pitchFamily="34" charset="-122"/>
                <a:ea typeface="Microsoft YaHei UI" panose="020B0503020204020204" pitchFamily="34" charset="-122"/>
              </a:rPr>
              <a:t>QnA</a:t>
            </a:r>
            <a:r>
              <a:rPr lang="zh-TW" altLang="en-US" sz="3200" b="1" dirty="0">
                <a:latin typeface="Microsoft YaHei UI" panose="020B0503020204020204" pitchFamily="34" charset="-122"/>
                <a:ea typeface="Microsoft YaHei UI" panose="020B0503020204020204" pitchFamily="34" charset="-122"/>
              </a:rPr>
              <a:t> </a:t>
            </a:r>
            <a:r>
              <a:rPr lang="en-US" altLang="zh-TW" sz="3200" b="1" dirty="0">
                <a:latin typeface="Microsoft YaHei UI" panose="020B0503020204020204" pitchFamily="34" charset="-122"/>
                <a:ea typeface="Microsoft YaHei UI" panose="020B0503020204020204" pitchFamily="34" charset="-122"/>
              </a:rPr>
              <a:t>Maker</a:t>
            </a:r>
            <a:r>
              <a:rPr lang="zh-TW" altLang="en-US" sz="3200" b="1" dirty="0">
                <a:latin typeface="Microsoft YaHei UI" panose="020B0503020204020204" pitchFamily="34" charset="-122"/>
                <a:ea typeface="Microsoft YaHei UI" panose="020B0503020204020204" pitchFamily="34" charset="-122"/>
              </a:rPr>
              <a:t> 使用</a:t>
            </a:r>
            <a:endParaRPr lang="en-US" altLang="zh-TW" sz="3200" b="1" dirty="0">
              <a:latin typeface="Microsoft YaHei UI" panose="020B0503020204020204" pitchFamily="34" charset="-122"/>
              <a:ea typeface="Microsoft YaHei UI" panose="020B0503020204020204" pitchFamily="34" charset="-122"/>
            </a:endParaRPr>
          </a:p>
          <a:p>
            <a:endParaRPr lang="en-US" altLang="zh-TW" sz="3200" b="1" dirty="0">
              <a:latin typeface="Microsoft YaHei UI" panose="020B0503020204020204" pitchFamily="34" charset="-122"/>
              <a:ea typeface="Microsoft YaHei UI" panose="020B0503020204020204" pitchFamily="34" charset="-122"/>
            </a:endParaRPr>
          </a:p>
          <a:p>
            <a:r>
              <a:rPr lang="en-US" altLang="zh-TW" sz="3200" b="1" dirty="0">
                <a:latin typeface="Microsoft YaHei UI" panose="020B0503020204020204" pitchFamily="34" charset="-122"/>
                <a:ea typeface="Microsoft YaHei UI" panose="020B0503020204020204" pitchFamily="34" charset="-122"/>
              </a:rPr>
              <a:t>4.</a:t>
            </a:r>
            <a:r>
              <a:rPr lang="zh-TW" altLang="en-US" sz="3200" b="1" dirty="0">
                <a:latin typeface="Microsoft YaHei UI" panose="020B0503020204020204" pitchFamily="34" charset="-122"/>
                <a:ea typeface="Microsoft YaHei UI" panose="020B0503020204020204" pitchFamily="34" charset="-122"/>
              </a:rPr>
              <a:t> </a:t>
            </a:r>
            <a:r>
              <a:rPr lang="en-US" altLang="zh-TW" sz="3200" b="1" dirty="0">
                <a:latin typeface="Microsoft YaHei UI" panose="020B0503020204020204" pitchFamily="34" charset="-122"/>
                <a:ea typeface="Microsoft YaHei UI" panose="020B0503020204020204" pitchFamily="34" charset="-122"/>
              </a:rPr>
              <a:t>LUIS</a:t>
            </a:r>
            <a:r>
              <a:rPr lang="zh-TW" altLang="en-US" sz="3200" b="1" dirty="0">
                <a:latin typeface="Microsoft YaHei UI" panose="020B0503020204020204" pitchFamily="34" charset="-122"/>
                <a:ea typeface="Microsoft YaHei UI" panose="020B0503020204020204" pitchFamily="34" charset="-122"/>
              </a:rPr>
              <a:t>使用</a:t>
            </a:r>
            <a:endParaRPr lang="en-US" altLang="zh-TW" sz="3200" b="1" dirty="0">
              <a:latin typeface="Microsoft YaHei UI" panose="020B0503020204020204" pitchFamily="34" charset="-122"/>
              <a:ea typeface="Microsoft YaHei UI" panose="020B0503020204020204" pitchFamily="34" charset="-122"/>
            </a:endParaRPr>
          </a:p>
          <a:p>
            <a:endParaRPr lang="en-US" altLang="zh-TW" sz="3200" b="1" dirty="0">
              <a:latin typeface="Microsoft YaHei UI" panose="020B0503020204020204" pitchFamily="34" charset="-122"/>
              <a:ea typeface="Microsoft YaHei UI" panose="020B0503020204020204" pitchFamily="34" charset="-122"/>
            </a:endParaRPr>
          </a:p>
          <a:p>
            <a:r>
              <a:rPr lang="en-US" altLang="zh-TW" sz="3200" b="1" dirty="0">
                <a:latin typeface="Microsoft YaHei UI" panose="020B0503020204020204" pitchFamily="34" charset="-122"/>
                <a:ea typeface="Microsoft YaHei UI" panose="020B0503020204020204" pitchFamily="34" charset="-122"/>
              </a:rPr>
              <a:t>5.</a:t>
            </a:r>
            <a:r>
              <a:rPr lang="zh-TW" altLang="en-US" sz="3200" b="1" dirty="0">
                <a:latin typeface="Microsoft YaHei UI" panose="020B0503020204020204" pitchFamily="34" charset="-122"/>
                <a:ea typeface="Microsoft YaHei UI" panose="020B0503020204020204" pitchFamily="34" charset="-122"/>
              </a:rPr>
              <a:t> 做一個</a:t>
            </a:r>
            <a:r>
              <a:rPr lang="en-US" altLang="zh-TW" sz="3200" b="1" dirty="0">
                <a:latin typeface="Microsoft YaHei UI" panose="020B0503020204020204" pitchFamily="34" charset="-122"/>
                <a:ea typeface="Microsoft YaHei UI" panose="020B0503020204020204" pitchFamily="34" charset="-122"/>
              </a:rPr>
              <a:t>COVID-19</a:t>
            </a:r>
            <a:r>
              <a:rPr lang="zh-TW" altLang="en-US" sz="3200" b="1" dirty="0">
                <a:latin typeface="Microsoft YaHei UI" panose="020B0503020204020204" pitchFamily="34" charset="-122"/>
                <a:ea typeface="Microsoft YaHei UI" panose="020B0503020204020204" pitchFamily="34" charset="-122"/>
              </a:rPr>
              <a:t> </a:t>
            </a:r>
            <a:r>
              <a:rPr lang="en-US" altLang="zh-TW" sz="3200" b="1" dirty="0">
                <a:latin typeface="Microsoft YaHei UI" panose="020B0503020204020204" pitchFamily="34" charset="-122"/>
                <a:ea typeface="Microsoft YaHei UI" panose="020B0503020204020204" pitchFamily="34" charset="-122"/>
              </a:rPr>
              <a:t>Chatbot</a:t>
            </a:r>
          </a:p>
        </p:txBody>
      </p:sp>
      <p:sp>
        <p:nvSpPr>
          <p:cNvPr id="6" name="TextBox 5">
            <a:extLst>
              <a:ext uri="{FF2B5EF4-FFF2-40B4-BE49-F238E27FC236}">
                <a16:creationId xmlns:a16="http://schemas.microsoft.com/office/drawing/2014/main" id="{9DB9B5A5-C4CB-FE45-B74C-BF7E3496C767}"/>
              </a:ext>
            </a:extLst>
          </p:cNvPr>
          <p:cNvSpPr txBox="1"/>
          <p:nvPr/>
        </p:nvSpPr>
        <p:spPr>
          <a:xfrm>
            <a:off x="291881" y="1406933"/>
            <a:ext cx="9901986" cy="646331"/>
          </a:xfrm>
          <a:prstGeom prst="rect">
            <a:avLst/>
          </a:prstGeom>
          <a:noFill/>
        </p:spPr>
        <p:txBody>
          <a:bodyPr wrap="square">
            <a:spAutoFit/>
          </a:bodyPr>
          <a:lstStyle/>
          <a:p>
            <a:r>
              <a:rPr lang="en-US" dirty="0">
                <a:solidFill>
                  <a:schemeClr val="tx1">
                    <a:lumMod val="20000"/>
                    <a:lumOff val="80000"/>
                  </a:schemeClr>
                </a:solidFill>
                <a:latin typeface="Microsoft YaHei UI" panose="020B0503020204020204" pitchFamily="34" charset="-122"/>
                <a:ea typeface="Microsoft YaHei UI" panose="020B0503020204020204" pitchFamily="34" charset="-122"/>
                <a:hlinkClick r:id="rId2">
                  <a:extLst>
                    <a:ext uri="{A12FA001-AC4F-418D-AE19-62706E023703}">
                      <ahyp:hlinkClr xmlns:ahyp="http://schemas.microsoft.com/office/drawing/2018/hyperlinkcolor" val="tx"/>
                    </a:ext>
                  </a:extLst>
                </a:hlinkClick>
              </a:rPr>
              <a:t>https://github.com/kinfey/MSCloudAdvocateHKClassRoom/tree/main/AzureCogntiveServiceHandsOnLabHK_202111/AzureChatbotHOL/pdf</a:t>
            </a:r>
            <a:r>
              <a:rPr lang="en-US" dirty="0">
                <a:solidFill>
                  <a:schemeClr val="tx1">
                    <a:lumMod val="20000"/>
                    <a:lumOff val="80000"/>
                  </a:schemeClr>
                </a:solidFill>
                <a:latin typeface="Microsoft YaHei UI" panose="020B0503020204020204" pitchFamily="34" charset="-122"/>
                <a:ea typeface="Microsoft YaHei UI" panose="020B0503020204020204" pitchFamily="34" charset="-122"/>
              </a:rPr>
              <a:t> </a:t>
            </a:r>
            <a:endParaRPr lang="en-CN" dirty="0">
              <a:solidFill>
                <a:schemeClr val="tx1">
                  <a:lumMod val="20000"/>
                  <a:lumOff val="80000"/>
                </a:schemeClr>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82459982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339875"/>
            <a:ext cx="4512366" cy="958909"/>
          </a:xfrm>
        </p:spPr>
        <p:txBody>
          <a:bodyPr/>
          <a:lstStyle/>
          <a:p>
            <a:r>
              <a:rPr lang="en-US" b="1" dirty="0">
                <a:latin typeface="Microsoft YaHei UI" panose="020B0503020204020204" pitchFamily="34" charset="-122"/>
                <a:ea typeface="Microsoft YaHei UI" panose="020B0503020204020204" pitchFamily="34" charset="-122"/>
              </a:rPr>
              <a:t>Thank You!</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6711" r="26710" b="29413"/>
          <a:stretch/>
        </p:blipFill>
        <p:spPr>
          <a:xfrm>
            <a:off x="540939" y="545838"/>
            <a:ext cx="3696546" cy="1269165"/>
          </a:xfrm>
          <a:prstGeom prst="rect">
            <a:avLst/>
          </a:prstGeom>
        </p:spPr>
      </p:pic>
    </p:spTree>
    <p:extLst>
      <p:ext uri="{BB962C8B-B14F-4D97-AF65-F5344CB8AC3E}">
        <p14:creationId xmlns:p14="http://schemas.microsoft.com/office/powerpoint/2010/main" val="4725110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Microsoft YaHei UI" panose="020B0503020204020204" pitchFamily="34" charset="-122"/>
                <a:ea typeface="Microsoft YaHei UI" panose="020B0503020204020204" pitchFamily="34" charset="-122"/>
              </a:rPr>
              <a:t>我係</a:t>
            </a:r>
            <a:endParaRPr lang="en-US" dirty="0"/>
          </a:p>
        </p:txBody>
      </p:sp>
      <p:sp>
        <p:nvSpPr>
          <p:cNvPr id="16" name="Text Placeholder 2">
            <a:extLst>
              <a:ext uri="{FF2B5EF4-FFF2-40B4-BE49-F238E27FC236}">
                <a16:creationId xmlns:a16="http://schemas.microsoft.com/office/drawing/2014/main" id="{119E2D7C-6D60-4EBE-832D-53054BBCE003}"/>
              </a:ext>
            </a:extLst>
          </p:cNvPr>
          <p:cNvSpPr>
            <a:spLocks noGrp="1"/>
          </p:cNvSpPr>
          <p:nvPr>
            <p:ph type="body" sz="quarter" idx="10"/>
          </p:nvPr>
        </p:nvSpPr>
        <p:spPr>
          <a:xfrm>
            <a:off x="3394911" y="1286143"/>
            <a:ext cx="3541457" cy="868251"/>
          </a:xfrm>
        </p:spPr>
        <p:txBody>
          <a:bodyPr/>
          <a:lstStyle/>
          <a:p>
            <a:pPr marL="0" indent="0">
              <a:spcAft>
                <a:spcPts val="500"/>
              </a:spcAft>
              <a:buNone/>
            </a:pPr>
            <a:r>
              <a:rPr lang="en-US" sz="2600" b="1" dirty="0">
                <a:solidFill>
                  <a:srgbClr val="00BCF3"/>
                </a:solidFill>
                <a:latin typeface="Microsoft YaHei UI" panose="020B0503020204020204" pitchFamily="34" charset="-122"/>
                <a:ea typeface="Microsoft YaHei UI" panose="020B0503020204020204" pitchFamily="34" charset="-122"/>
              </a:rPr>
              <a:t>Kinfey</a:t>
            </a:r>
            <a:r>
              <a:rPr lang="zh-CN" altLang="en-US" sz="2600" b="1" dirty="0">
                <a:solidFill>
                  <a:srgbClr val="00BCF3"/>
                </a:solidFill>
                <a:latin typeface="Microsoft YaHei UI" panose="020B0503020204020204" pitchFamily="34" charset="-122"/>
                <a:ea typeface="Microsoft YaHei UI" panose="020B0503020204020204" pitchFamily="34" charset="-122"/>
              </a:rPr>
              <a:t> </a:t>
            </a:r>
            <a:r>
              <a:rPr lang="en-US" altLang="zh-CN" sz="2600" b="1" dirty="0">
                <a:solidFill>
                  <a:srgbClr val="00BCF3"/>
                </a:solidFill>
                <a:latin typeface="Microsoft YaHei UI" panose="020B0503020204020204" pitchFamily="34" charset="-122"/>
                <a:ea typeface="Microsoft YaHei UI" panose="020B0503020204020204" pitchFamily="34" charset="-122"/>
              </a:rPr>
              <a:t>Lo – (</a:t>
            </a:r>
            <a:r>
              <a:rPr lang="zh-CN" altLang="en-US" sz="2600" b="1" dirty="0">
                <a:solidFill>
                  <a:srgbClr val="00BCF3"/>
                </a:solidFill>
                <a:latin typeface="Microsoft YaHei UI" panose="020B0503020204020204" pitchFamily="34" charset="-122"/>
                <a:ea typeface="Microsoft YaHei UI" panose="020B0503020204020204" pitchFamily="34" charset="-122"/>
              </a:rPr>
              <a:t>盧建暉</a:t>
            </a:r>
            <a:r>
              <a:rPr lang="en-US" altLang="zh-CN" sz="2600" b="1" dirty="0">
                <a:solidFill>
                  <a:srgbClr val="00BCF3"/>
                </a:solidFill>
                <a:latin typeface="Microsoft YaHei UI" panose="020B0503020204020204" pitchFamily="34" charset="-122"/>
                <a:ea typeface="Microsoft YaHei UI" panose="020B0503020204020204" pitchFamily="34" charset="-122"/>
              </a:rPr>
              <a:t>)</a:t>
            </a:r>
            <a:endParaRPr lang="en-US" sz="2600" b="1" dirty="0">
              <a:solidFill>
                <a:srgbClr val="00BCF3"/>
              </a:solidFill>
              <a:latin typeface="Microsoft YaHei UI" panose="020B0503020204020204" pitchFamily="34" charset="-122"/>
              <a:ea typeface="Microsoft YaHei UI" panose="020B0503020204020204" pitchFamily="34" charset="-122"/>
            </a:endParaRPr>
          </a:p>
          <a:p>
            <a:pPr>
              <a:lnSpc>
                <a:spcPts val="1800"/>
              </a:lnSpc>
              <a:spcAft>
                <a:spcPts val="500"/>
              </a:spcAft>
            </a:pPr>
            <a:r>
              <a:rPr lang="en-US" altLang="zh-CN" sz="1400" b="1" dirty="0">
                <a:solidFill>
                  <a:schemeClr val="tx1"/>
                </a:solidFill>
                <a:latin typeface="Microsoft YaHei UI" panose="020B0503020204020204" pitchFamily="34" charset="-122"/>
                <a:ea typeface="Microsoft YaHei UI" panose="020B0503020204020204" pitchFamily="34" charset="-122"/>
                <a:cs typeface="Segoe Pro SemiLight" charset="0"/>
              </a:rPr>
              <a:t>Microsoft</a:t>
            </a:r>
            <a:r>
              <a:rPr lang="zh-CN" altLang="en-US" sz="1400" b="1" dirty="0">
                <a:solidFill>
                  <a:schemeClr val="tx1"/>
                </a:solidFill>
                <a:latin typeface="Microsoft YaHei UI" panose="020B0503020204020204" pitchFamily="34" charset="-122"/>
                <a:ea typeface="Microsoft YaHei UI" panose="020B0503020204020204" pitchFamily="34" charset="-122"/>
                <a:cs typeface="Segoe Pro SemiLight" charset="0"/>
              </a:rPr>
              <a:t> </a:t>
            </a:r>
            <a:r>
              <a:rPr lang="en-US" altLang="zh-CN" sz="1400" b="1" dirty="0">
                <a:solidFill>
                  <a:schemeClr val="tx1"/>
                </a:solidFill>
                <a:latin typeface="Microsoft YaHei UI" panose="020B0503020204020204" pitchFamily="34" charset="-122"/>
                <a:ea typeface="Microsoft YaHei UI" panose="020B0503020204020204" pitchFamily="34" charset="-122"/>
                <a:cs typeface="Segoe Pro SemiLight" charset="0"/>
              </a:rPr>
              <a:t>Cloud Advocate</a:t>
            </a:r>
            <a:endParaRPr lang="en-US" sz="1400" b="1" dirty="0">
              <a:solidFill>
                <a:schemeClr val="bg2">
                  <a:lumMod val="10000"/>
                </a:schemeClr>
              </a:solidFill>
              <a:latin typeface="Microsoft YaHei UI" panose="020B0503020204020204" pitchFamily="34" charset="-122"/>
              <a:ea typeface="Microsoft YaHei UI" panose="020B0503020204020204" pitchFamily="34" charset="-122"/>
              <a:cs typeface="Segoe Pro SemiLight" charset="0"/>
            </a:endParaRPr>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rcRect l="16667" r="16667"/>
          <a:stretch/>
        </p:blipFill>
        <p:spPr>
          <a:xfrm>
            <a:off x="1063953" y="1321300"/>
            <a:ext cx="1652016" cy="1652016"/>
          </a:xfrm>
          <a:prstGeom prst="ellipse">
            <a:avLst/>
          </a:prstGeom>
        </p:spPr>
      </p:pic>
      <p:sp>
        <p:nvSpPr>
          <p:cNvPr id="8" name="TextBox 7">
            <a:extLst>
              <a:ext uri="{FF2B5EF4-FFF2-40B4-BE49-F238E27FC236}">
                <a16:creationId xmlns:a16="http://schemas.microsoft.com/office/drawing/2014/main" id="{440DC664-25BF-4392-8610-DCA38EAC669D}"/>
              </a:ext>
            </a:extLst>
          </p:cNvPr>
          <p:cNvSpPr txBox="1"/>
          <p:nvPr/>
        </p:nvSpPr>
        <p:spPr>
          <a:xfrm>
            <a:off x="3394911" y="2198072"/>
            <a:ext cx="7959282"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前微軟</a:t>
            </a:r>
            <a:r>
              <a:rPr kumimoji="0" lang="en-US" altLang="zh-CN"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MVP</a:t>
            </a:r>
            <a:r>
              <a:rPr kumimoji="0" lang="zh-CN" altLang="en-US"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a:t>
            </a:r>
            <a:r>
              <a:rPr kumimoji="0" lang="en-US" altLang="zh-CN"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Xamarin MVP</a:t>
            </a:r>
            <a:r>
              <a:rPr kumimoji="0" lang="zh-CN" altLang="en-US"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和微軟</a:t>
            </a:r>
            <a:r>
              <a:rPr kumimoji="0" lang="en-US" altLang="zh-CN"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RD</a:t>
            </a:r>
            <a:r>
              <a:rPr kumimoji="0" lang="zh-CN" altLang="en-US"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，擁有超過</a:t>
            </a:r>
            <a:r>
              <a:rPr kumimoji="0" lang="en-US" altLang="zh-CN"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10</a:t>
            </a:r>
            <a:r>
              <a:rPr kumimoji="0" lang="zh-CN" altLang="en-US"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年的雲原生、人工智能和</a:t>
            </a:r>
            <a:r>
              <a:rPr kumimoji="0" lang="zh-CN" altLang="en-US" sz="1600" b="0" i="0" u="none" strike="noStrike" kern="1200" cap="none" spc="0" normalizeH="0" baseline="0" noProof="0">
                <a:ln>
                  <a:noFill/>
                </a:ln>
                <a:solidFill>
                  <a:srgbClr val="353535"/>
                </a:solidFill>
                <a:effectLst/>
                <a:uLnTx/>
                <a:uFillTx/>
                <a:latin typeface="Microsoft YaHei" panose="020B0503020204020204" pitchFamily="34" charset="-122"/>
                <a:ea typeface="Microsoft YaHei" panose="020B0503020204020204" pitchFamily="34" charset="-122"/>
                <a:cs typeface="+mn-cs"/>
              </a:rPr>
              <a:t>流動應用開發經驗</a:t>
            </a:r>
            <a:r>
              <a:rPr kumimoji="0" lang="zh-CN" altLang="en-US"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，為教育、金融和醫療提供應用。 在微軟，為技術人員和不同行業宣講技術和相關應用場景。</a:t>
            </a:r>
            <a:endParaRPr kumimoji="0" lang="en-US"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endParaRPr>
          </a:p>
        </p:txBody>
      </p:sp>
      <p:sp>
        <p:nvSpPr>
          <p:cNvPr id="11" name="TextBox 10">
            <a:extLst>
              <a:ext uri="{FF2B5EF4-FFF2-40B4-BE49-F238E27FC236}">
                <a16:creationId xmlns:a16="http://schemas.microsoft.com/office/drawing/2014/main" id="{8DF3E9C5-15DB-45DB-85E6-50C8947E87B0}"/>
              </a:ext>
            </a:extLst>
          </p:cNvPr>
          <p:cNvSpPr txBox="1"/>
          <p:nvPr/>
        </p:nvSpPr>
        <p:spPr>
          <a:xfrm>
            <a:off x="3545305" y="3204231"/>
            <a:ext cx="6095999"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Love</a:t>
            </a:r>
            <a:r>
              <a:rPr kumimoji="0" lang="zh-TW" altLang="en-US"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 </a:t>
            </a:r>
            <a:r>
              <a:rPr kumimoji="0" lang="en-US" altLang="zh-TW"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Coding</a:t>
            </a:r>
            <a:r>
              <a:rPr kumimoji="0" lang="en-US"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a:t>
            </a:r>
            <a:r>
              <a:rPr kumimoji="0" lang="en-US" altLang="zh-CN"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Python ,  C# , TypeScript , Swift , Rust , Go  </a:t>
            </a:r>
            <a:r>
              <a:rPr kumimoji="0" lang="en-US"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a:t>
            </a:r>
          </a:p>
        </p:txBody>
      </p:sp>
      <p:sp>
        <p:nvSpPr>
          <p:cNvPr id="12" name="TextBox 11">
            <a:extLst>
              <a:ext uri="{FF2B5EF4-FFF2-40B4-BE49-F238E27FC236}">
                <a16:creationId xmlns:a16="http://schemas.microsoft.com/office/drawing/2014/main" id="{ECF52D0A-62E8-457C-8DC7-A28B78A07DAB}"/>
              </a:ext>
            </a:extLst>
          </p:cNvPr>
          <p:cNvSpPr txBox="1"/>
          <p:nvPr/>
        </p:nvSpPr>
        <p:spPr>
          <a:xfrm>
            <a:off x="3545305" y="5126244"/>
            <a:ext cx="826168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Email : </a:t>
            </a:r>
            <a:r>
              <a:rPr kumimoji="0" lang="en-US" altLang="zh-CN" sz="14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hlinkClick r:id="rId3"/>
              </a:rPr>
              <a:t>kinfeylo@microsoft.com</a:t>
            </a:r>
            <a:r>
              <a:rPr kumimoji="0" lang="en-US" altLang="zh-CN" sz="14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   </a:t>
            </a:r>
            <a:r>
              <a:rPr kumimoji="0" lang="en-US" altLang="zh-CN" sz="1400" b="1"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Blog : </a:t>
            </a:r>
            <a:r>
              <a:rPr kumimoji="0" lang="en-US" altLang="zh-CN" sz="14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hlinkClick r:id="rId4"/>
              </a:rPr>
              <a:t>https://dev.to/kinfey</a:t>
            </a:r>
            <a:r>
              <a:rPr kumimoji="0" lang="en-US" altLang="zh-CN" sz="14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 </a:t>
            </a:r>
          </a:p>
        </p:txBody>
      </p:sp>
      <p:sp>
        <p:nvSpPr>
          <p:cNvPr id="13" name="TextBox 12">
            <a:extLst>
              <a:ext uri="{FF2B5EF4-FFF2-40B4-BE49-F238E27FC236}">
                <a16:creationId xmlns:a16="http://schemas.microsoft.com/office/drawing/2014/main" id="{613FD3AB-AE1C-4732-881A-1324C61ACE1F}"/>
              </a:ext>
            </a:extLst>
          </p:cNvPr>
          <p:cNvSpPr txBox="1"/>
          <p:nvPr/>
        </p:nvSpPr>
        <p:spPr>
          <a:xfrm>
            <a:off x="3545305" y="4480149"/>
            <a:ext cx="356535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err="1">
                <a:ln>
                  <a:noFill/>
                </a:ln>
                <a:solidFill>
                  <a:srgbClr val="353535"/>
                </a:solidFill>
                <a:effectLst/>
                <a:uLnTx/>
                <a:uFillTx/>
                <a:latin typeface="Microsoft YaHei" panose="020B0503020204020204" pitchFamily="34" charset="-122"/>
                <a:ea typeface="Microsoft YaHei" panose="020B0503020204020204" pitchFamily="34" charset="-122"/>
                <a:cs typeface="+mn-cs"/>
              </a:rPr>
              <a:t>Github</a:t>
            </a:r>
            <a:r>
              <a:rPr kumimoji="0" lang="en-US" altLang="zh-CN" sz="1400" b="1"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 : </a:t>
            </a:r>
            <a:r>
              <a:rPr kumimoji="0" lang="en-US" altLang="zh-CN" sz="14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hlinkClick r:id="rId5"/>
              </a:rPr>
              <a:t>https://github.com/kinfey</a:t>
            </a:r>
            <a:r>
              <a:rPr kumimoji="0" lang="en-US" altLang="zh-CN" sz="14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  </a:t>
            </a:r>
          </a:p>
        </p:txBody>
      </p:sp>
      <p:sp>
        <p:nvSpPr>
          <p:cNvPr id="15" name="TextBox 14">
            <a:extLst>
              <a:ext uri="{FF2B5EF4-FFF2-40B4-BE49-F238E27FC236}">
                <a16:creationId xmlns:a16="http://schemas.microsoft.com/office/drawing/2014/main" id="{D9D3A6E4-9F2C-4108-81B5-2CEACD8296EB}"/>
              </a:ext>
            </a:extLst>
          </p:cNvPr>
          <p:cNvSpPr txBox="1"/>
          <p:nvPr/>
        </p:nvSpPr>
        <p:spPr>
          <a:xfrm>
            <a:off x="3545305" y="3816447"/>
            <a:ext cx="609600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專注於人工智能，雲原生，流動平台移動開發</a:t>
            </a:r>
            <a:endParaRPr kumimoji="0" lang="en-US"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endParaRPr>
          </a:p>
        </p:txBody>
      </p:sp>
      <p:sp>
        <p:nvSpPr>
          <p:cNvPr id="19" name="TextBox 18">
            <a:extLst>
              <a:ext uri="{FF2B5EF4-FFF2-40B4-BE49-F238E27FC236}">
                <a16:creationId xmlns:a16="http://schemas.microsoft.com/office/drawing/2014/main" id="{CF0FBF7B-6495-4AAE-93E8-342A79E28630}"/>
              </a:ext>
            </a:extLst>
          </p:cNvPr>
          <p:cNvSpPr txBox="1"/>
          <p:nvPr/>
        </p:nvSpPr>
        <p:spPr>
          <a:xfrm>
            <a:off x="3545305" y="5708454"/>
            <a:ext cx="826168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Twitter : </a:t>
            </a:r>
            <a:r>
              <a:rPr kumimoji="0" lang="en-US" sz="1400" b="0" i="0" u="none" strike="noStrike" kern="1200" cap="none" spc="0" normalizeH="0" baseline="0" noProof="0" dirty="0">
                <a:ln>
                  <a:noFill/>
                </a:ln>
                <a:solidFill>
                  <a:srgbClr val="6E767D"/>
                </a:solidFill>
                <a:effectLst/>
                <a:uLnTx/>
                <a:uFillTx/>
                <a:latin typeface="-apple-system"/>
                <a:ea typeface="+mn-ea"/>
                <a:cs typeface="+mn-cs"/>
              </a:rPr>
              <a:t>@Ljh8304 </a:t>
            </a:r>
            <a:endParaRPr kumimoji="0" lang="en-US" altLang="zh-CN" sz="14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endParaRPr>
          </a:p>
        </p:txBody>
      </p:sp>
      <p:pic>
        <p:nvPicPr>
          <p:cNvPr id="5" name="Picture 4" descr="Qr code&#10;&#10;Description automatically generated">
            <a:extLst>
              <a:ext uri="{FF2B5EF4-FFF2-40B4-BE49-F238E27FC236}">
                <a16:creationId xmlns:a16="http://schemas.microsoft.com/office/drawing/2014/main" id="{1A4C834A-9EAA-504C-9D90-97D5BBE06A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5008" y="3204231"/>
            <a:ext cx="2589906" cy="2819391"/>
          </a:xfrm>
          <a:prstGeom prst="rect">
            <a:avLst/>
          </a:prstGeom>
        </p:spPr>
      </p:pic>
    </p:spTree>
    <p:extLst>
      <p:ext uri="{BB962C8B-B14F-4D97-AF65-F5344CB8AC3E}">
        <p14:creationId xmlns:p14="http://schemas.microsoft.com/office/powerpoint/2010/main" val="86426631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3" y="2629243"/>
            <a:ext cx="6644844" cy="1044399"/>
          </a:xfrm>
        </p:spPr>
        <p:txBody>
          <a:bodyPr/>
          <a:lstStyle/>
          <a:p>
            <a:r>
              <a:rPr lang="en-US" sz="4400" b="1">
                <a:latin typeface="Microsoft YaHei UI" panose="020B0503020204020204" pitchFamily="34" charset="-122"/>
                <a:ea typeface="Microsoft YaHei UI" panose="020B0503020204020204" pitchFamily="34" charset="-122"/>
              </a:rPr>
              <a:t>人工智能為何物</a:t>
            </a:r>
            <a:endParaRPr lang="en-US" sz="44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64746996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39102" y="200179"/>
            <a:ext cx="11018520" cy="553998"/>
          </a:xfrm>
        </p:spPr>
        <p:txBody>
          <a:bodyPr/>
          <a:lstStyle/>
          <a:p>
            <a:r>
              <a:rPr lang="en-US" sz="4000" b="1" dirty="0" err="1">
                <a:latin typeface="Microsoft YaHei" panose="020B0503020204020204" pitchFamily="34" charset="-122"/>
                <a:ea typeface="Microsoft YaHei" panose="020B0503020204020204" pitchFamily="34" charset="-122"/>
              </a:rPr>
              <a:t>技術不斷變</a:t>
            </a:r>
            <a:endParaRPr lang="en-US" sz="4000" b="1" dirty="0">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8748E8F4-2E8B-CD46-B33C-DEFFC4F6D6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242" y="1076591"/>
            <a:ext cx="9239515" cy="5133064"/>
          </a:xfrm>
          <a:prstGeom prst="rect">
            <a:avLst/>
          </a:prstGeom>
        </p:spPr>
      </p:pic>
    </p:spTree>
    <p:extLst>
      <p:ext uri="{BB962C8B-B14F-4D97-AF65-F5344CB8AC3E}">
        <p14:creationId xmlns:p14="http://schemas.microsoft.com/office/powerpoint/2010/main" val="4044799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39102" y="200179"/>
            <a:ext cx="11018520" cy="553998"/>
          </a:xfrm>
        </p:spPr>
        <p:txBody>
          <a:bodyPr/>
          <a:lstStyle/>
          <a:p>
            <a:r>
              <a:rPr lang="en-US" dirty="0" err="1">
                <a:latin typeface="Microsoft YaHei UI" panose="020B0503020204020204" pitchFamily="34" charset="-122"/>
                <a:ea typeface="Microsoft YaHei UI" panose="020B0503020204020204" pitchFamily="34" charset="-122"/>
              </a:rPr>
              <a:t>AI也在變</a:t>
            </a:r>
            <a:endParaRPr lang="en-US" dirty="0">
              <a:latin typeface="Microsoft YaHei UI" panose="020B0503020204020204" pitchFamily="34" charset="-122"/>
              <a:ea typeface="Microsoft YaHei UI" panose="020B0503020204020204" pitchFamily="34" charset="-122"/>
            </a:endParaRPr>
          </a:p>
        </p:txBody>
      </p:sp>
      <p:grpSp>
        <p:nvGrpSpPr>
          <p:cNvPr id="10" name="Group 9">
            <a:extLst>
              <a:ext uri="{FF2B5EF4-FFF2-40B4-BE49-F238E27FC236}">
                <a16:creationId xmlns:a16="http://schemas.microsoft.com/office/drawing/2014/main" id="{511EBE83-7969-45DF-81DD-21A6A6125096}"/>
              </a:ext>
            </a:extLst>
          </p:cNvPr>
          <p:cNvGrpSpPr/>
          <p:nvPr/>
        </p:nvGrpSpPr>
        <p:grpSpPr>
          <a:xfrm>
            <a:off x="2764997" y="1055303"/>
            <a:ext cx="5793309" cy="5602518"/>
            <a:chOff x="2946839" y="1390917"/>
            <a:chExt cx="5156637" cy="5070821"/>
          </a:xfrm>
        </p:grpSpPr>
        <p:grpSp>
          <p:nvGrpSpPr>
            <p:cNvPr id="5" name="Group 4">
              <a:extLst>
                <a:ext uri="{FF2B5EF4-FFF2-40B4-BE49-F238E27FC236}">
                  <a16:creationId xmlns:a16="http://schemas.microsoft.com/office/drawing/2014/main" id="{4878BDC8-1F6B-458B-9083-FF37EC4A52F5}"/>
                </a:ext>
              </a:extLst>
            </p:cNvPr>
            <p:cNvGrpSpPr/>
            <p:nvPr/>
          </p:nvGrpSpPr>
          <p:grpSpPr>
            <a:xfrm>
              <a:off x="2946839" y="1390917"/>
              <a:ext cx="5156637" cy="5070821"/>
              <a:chOff x="2067911" y="1641819"/>
              <a:chExt cx="5282761" cy="5131678"/>
            </a:xfrm>
          </p:grpSpPr>
          <p:sp>
            <p:nvSpPr>
              <p:cNvPr id="4" name="Oval 3">
                <a:extLst>
                  <a:ext uri="{FF2B5EF4-FFF2-40B4-BE49-F238E27FC236}">
                    <a16:creationId xmlns:a16="http://schemas.microsoft.com/office/drawing/2014/main" id="{EEA4534F-A8E6-465F-B8B8-974E408FFFE0}"/>
                  </a:ext>
                </a:extLst>
              </p:cNvPr>
              <p:cNvSpPr/>
              <p:nvPr/>
            </p:nvSpPr>
            <p:spPr bwMode="auto">
              <a:xfrm>
                <a:off x="2067911" y="1641819"/>
                <a:ext cx="5282761" cy="5131678"/>
              </a:xfrm>
              <a:prstGeom prst="ellipse">
                <a:avLst/>
              </a:prstGeom>
              <a:solidFill>
                <a:srgbClr val="00305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 name="Oval 6">
                <a:extLst>
                  <a:ext uri="{FF2B5EF4-FFF2-40B4-BE49-F238E27FC236}">
                    <a16:creationId xmlns:a16="http://schemas.microsoft.com/office/drawing/2014/main" id="{CF282F55-2D6B-41E6-9AB7-FD05572515B3}"/>
                  </a:ext>
                </a:extLst>
              </p:cNvPr>
              <p:cNvSpPr/>
              <p:nvPr/>
            </p:nvSpPr>
            <p:spPr bwMode="auto">
              <a:xfrm>
                <a:off x="2943657" y="2574813"/>
                <a:ext cx="3531267" cy="3511301"/>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 name="Oval 7">
                <a:extLst>
                  <a:ext uri="{FF2B5EF4-FFF2-40B4-BE49-F238E27FC236}">
                    <a16:creationId xmlns:a16="http://schemas.microsoft.com/office/drawing/2014/main" id="{C12B0111-A436-45F2-A819-583FB7E6F2BA}"/>
                  </a:ext>
                </a:extLst>
              </p:cNvPr>
              <p:cNvSpPr/>
              <p:nvPr/>
            </p:nvSpPr>
            <p:spPr bwMode="auto">
              <a:xfrm>
                <a:off x="3829943" y="3641501"/>
                <a:ext cx="1916824" cy="1789387"/>
              </a:xfrm>
              <a:prstGeom prst="ellipse">
                <a:avLst/>
              </a:prstGeom>
              <a:solidFill>
                <a:srgbClr val="81C9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9" name="TextBox 8">
              <a:extLst>
                <a:ext uri="{FF2B5EF4-FFF2-40B4-BE49-F238E27FC236}">
                  <a16:creationId xmlns:a16="http://schemas.microsoft.com/office/drawing/2014/main" id="{BCCB78EA-98B9-4CD2-B722-63A776A5FFE1}"/>
                </a:ext>
              </a:extLst>
            </p:cNvPr>
            <p:cNvSpPr txBox="1"/>
            <p:nvPr/>
          </p:nvSpPr>
          <p:spPr>
            <a:xfrm>
              <a:off x="5348556" y="1674775"/>
              <a:ext cx="1262446" cy="27856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FFFFFF"/>
                  </a:solidFill>
                  <a:effectLst/>
                  <a:uLnTx/>
                  <a:uFillTx/>
                  <a:latin typeface="Segoe UI"/>
                  <a:ea typeface="+mn-ea"/>
                  <a:cs typeface="+mn-cs"/>
                </a:rPr>
                <a:t>AI</a:t>
              </a:r>
              <a:endParaRPr kumimoji="0" lang="en-US" sz="20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ED590CA6-A349-479D-BD3B-4A6428FC0465}"/>
                </a:ext>
              </a:extLst>
            </p:cNvPr>
            <p:cNvSpPr txBox="1"/>
            <p:nvPr/>
          </p:nvSpPr>
          <p:spPr>
            <a:xfrm>
              <a:off x="4668596" y="2645609"/>
              <a:ext cx="2117819" cy="27856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FFFFFF"/>
                  </a:solidFill>
                  <a:effectLst/>
                  <a:uLnTx/>
                  <a:uFillTx/>
                  <a:latin typeface="Segoe UI"/>
                  <a:ea typeface="+mn-ea"/>
                  <a:cs typeface="+mn-cs"/>
                </a:rPr>
                <a:t>Machine</a:t>
              </a:r>
              <a:r>
                <a:rPr kumimoji="0" lang="zh-TW" altLang="en-US" sz="2000" b="1" i="0" u="none" strike="noStrike" kern="1200" cap="none" spc="0" normalizeH="0" baseline="0" noProof="0" dirty="0">
                  <a:ln>
                    <a:noFill/>
                  </a:ln>
                  <a:solidFill>
                    <a:srgbClr val="FFFFFF"/>
                  </a:solidFill>
                  <a:effectLst/>
                  <a:uLnTx/>
                  <a:uFillTx/>
                  <a:latin typeface="Segoe UI"/>
                  <a:ea typeface="+mn-ea"/>
                  <a:cs typeface="+mn-cs"/>
                </a:rPr>
                <a:t> </a:t>
              </a:r>
              <a:r>
                <a:rPr kumimoji="0" lang="en-US" altLang="zh-TW" sz="2000" b="1" i="0" u="none" strike="noStrike" kern="1200" cap="none" spc="0" normalizeH="0" baseline="0" noProof="0" dirty="0">
                  <a:ln>
                    <a:noFill/>
                  </a:ln>
                  <a:solidFill>
                    <a:srgbClr val="FFFFFF"/>
                  </a:solidFill>
                  <a:effectLst/>
                  <a:uLnTx/>
                  <a:uFillTx/>
                  <a:latin typeface="Segoe UI"/>
                  <a:ea typeface="+mn-ea"/>
                  <a:cs typeface="+mn-cs"/>
                </a:rPr>
                <a:t>Learning</a:t>
              </a:r>
              <a:endParaRPr kumimoji="0" lang="en-US" sz="20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D3965170-DBBC-49EA-AECA-153EBF52DA9D}"/>
                </a:ext>
              </a:extLst>
            </p:cNvPr>
            <p:cNvSpPr txBox="1"/>
            <p:nvPr/>
          </p:nvSpPr>
          <p:spPr>
            <a:xfrm>
              <a:off x="4891859" y="3908392"/>
              <a:ext cx="1871061" cy="27856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FFFFFF"/>
                  </a:solidFill>
                  <a:effectLst/>
                  <a:uLnTx/>
                  <a:uFillTx/>
                  <a:latin typeface="Segoe UI"/>
                  <a:ea typeface="+mn-ea"/>
                  <a:cs typeface="+mn-cs"/>
                </a:rPr>
                <a:t>Deep</a:t>
              </a:r>
              <a:r>
                <a:rPr kumimoji="0" lang="zh-TW" altLang="en-US" sz="2000" b="1" i="0" u="none" strike="noStrike" kern="1200" cap="none" spc="0" normalizeH="0" baseline="0" noProof="0" dirty="0">
                  <a:ln>
                    <a:noFill/>
                  </a:ln>
                  <a:solidFill>
                    <a:srgbClr val="FFFFFF"/>
                  </a:solidFill>
                  <a:effectLst/>
                  <a:uLnTx/>
                  <a:uFillTx/>
                  <a:latin typeface="Segoe UI"/>
                  <a:ea typeface="+mn-ea"/>
                  <a:cs typeface="+mn-cs"/>
                </a:rPr>
                <a:t> </a:t>
              </a:r>
              <a:r>
                <a:rPr kumimoji="0" lang="en-US" altLang="zh-TW" sz="2000" b="1" i="0" u="none" strike="noStrike" kern="1200" cap="none" spc="0" normalizeH="0" baseline="0" noProof="0" dirty="0">
                  <a:ln>
                    <a:noFill/>
                  </a:ln>
                  <a:solidFill>
                    <a:srgbClr val="FFFFFF"/>
                  </a:solidFill>
                  <a:effectLst/>
                  <a:uLnTx/>
                  <a:uFillTx/>
                  <a:latin typeface="Segoe UI"/>
                  <a:ea typeface="+mn-ea"/>
                  <a:cs typeface="+mn-cs"/>
                </a:rPr>
                <a:t>Learning</a:t>
              </a:r>
              <a:endParaRPr kumimoji="0" lang="en-US" sz="20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C4D90E58-BB93-4C28-AEC4-6BD444EEF555}"/>
                </a:ext>
              </a:extLst>
            </p:cNvPr>
            <p:cNvSpPr txBox="1"/>
            <p:nvPr/>
          </p:nvSpPr>
          <p:spPr>
            <a:xfrm>
              <a:off x="4777083" y="1980440"/>
              <a:ext cx="282202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1950s-1980s</a:t>
              </a:r>
            </a:p>
          </p:txBody>
        </p:sp>
        <p:sp>
          <p:nvSpPr>
            <p:cNvPr id="14" name="TextBox 13">
              <a:extLst>
                <a:ext uri="{FF2B5EF4-FFF2-40B4-BE49-F238E27FC236}">
                  <a16:creationId xmlns:a16="http://schemas.microsoft.com/office/drawing/2014/main" id="{E0A75D1E-5222-4783-8F56-817EE19609C8}"/>
                </a:ext>
              </a:extLst>
            </p:cNvPr>
            <p:cNvSpPr txBox="1"/>
            <p:nvPr/>
          </p:nvSpPr>
          <p:spPr>
            <a:xfrm>
              <a:off x="4876124" y="3021261"/>
              <a:ext cx="282202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1980s-2010s</a:t>
              </a:r>
            </a:p>
          </p:txBody>
        </p:sp>
        <p:sp>
          <p:nvSpPr>
            <p:cNvPr id="15" name="TextBox 14">
              <a:extLst>
                <a:ext uri="{FF2B5EF4-FFF2-40B4-BE49-F238E27FC236}">
                  <a16:creationId xmlns:a16="http://schemas.microsoft.com/office/drawing/2014/main" id="{E12614DE-71B0-4593-9C33-350D4A17E32B}"/>
                </a:ext>
              </a:extLst>
            </p:cNvPr>
            <p:cNvSpPr txBox="1"/>
            <p:nvPr/>
          </p:nvSpPr>
          <p:spPr>
            <a:xfrm>
              <a:off x="4996102" y="4284045"/>
              <a:ext cx="282202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2010s-now</a:t>
              </a:r>
            </a:p>
          </p:txBody>
        </p:sp>
      </p:grpSp>
    </p:spTree>
    <p:extLst>
      <p:ext uri="{BB962C8B-B14F-4D97-AF65-F5344CB8AC3E}">
        <p14:creationId xmlns:p14="http://schemas.microsoft.com/office/powerpoint/2010/main" val="1056994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7C905A1-8454-44F2-A472-F21C21E03623}"/>
              </a:ext>
            </a:extLst>
          </p:cNvPr>
          <p:cNvSpPr/>
          <p:nvPr/>
        </p:nvSpPr>
        <p:spPr>
          <a:xfrm>
            <a:off x="125359" y="243696"/>
            <a:ext cx="2964273" cy="646331"/>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1A1A1A"/>
                </a:solidFill>
                <a:effectLst/>
                <a:uLnTx/>
                <a:uFillTx/>
                <a:latin typeface="Segoe UI"/>
                <a:ea typeface="+mn-ea"/>
                <a:cs typeface="+mn-cs"/>
              </a:rPr>
              <a:t>AI</a:t>
            </a:r>
            <a:r>
              <a:rPr kumimoji="0" lang="zh-CN" altLang="en-US" sz="3600" b="1" i="0" u="none" strike="noStrike" kern="1200" cap="none" spc="0" normalizeH="0" baseline="0" noProof="0" dirty="0">
                <a:ln>
                  <a:noFill/>
                </a:ln>
                <a:solidFill>
                  <a:srgbClr val="1A1A1A"/>
                </a:solidFill>
                <a:effectLst/>
                <a:uLnTx/>
                <a:uFillTx/>
                <a:latin typeface="Segoe UI"/>
                <a:ea typeface="+mn-ea"/>
                <a:cs typeface="+mn-cs"/>
              </a:rPr>
              <a:t>最常用場景</a:t>
            </a:r>
            <a:endParaRPr kumimoji="0" lang="en-US" sz="3600" b="1"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556E81EC-F5E4-46AF-9C8B-F6F7262F0EBB}"/>
              </a:ext>
            </a:extLst>
          </p:cNvPr>
          <p:cNvGrpSpPr/>
          <p:nvPr/>
        </p:nvGrpSpPr>
        <p:grpSpPr>
          <a:xfrm>
            <a:off x="100693" y="2298078"/>
            <a:ext cx="11990614" cy="3249421"/>
            <a:chOff x="-203791" y="1913446"/>
            <a:chExt cx="11990614" cy="3249421"/>
          </a:xfrm>
        </p:grpSpPr>
        <p:grpSp>
          <p:nvGrpSpPr>
            <p:cNvPr id="7" name="Group 6">
              <a:extLst>
                <a:ext uri="{FF2B5EF4-FFF2-40B4-BE49-F238E27FC236}">
                  <a16:creationId xmlns:a16="http://schemas.microsoft.com/office/drawing/2014/main" id="{04E44522-691F-4964-A8F1-89A020652FCA}"/>
                </a:ext>
              </a:extLst>
            </p:cNvPr>
            <p:cNvGrpSpPr/>
            <p:nvPr/>
          </p:nvGrpSpPr>
          <p:grpSpPr>
            <a:xfrm>
              <a:off x="-203791" y="1913446"/>
              <a:ext cx="3764987" cy="2385866"/>
              <a:chOff x="306521" y="1537196"/>
              <a:chExt cx="3754230" cy="2748728"/>
            </a:xfrm>
          </p:grpSpPr>
          <p:pic>
            <p:nvPicPr>
              <p:cNvPr id="16" name="Picture 15">
                <a:extLst>
                  <a:ext uri="{FF2B5EF4-FFF2-40B4-BE49-F238E27FC236}">
                    <a16:creationId xmlns:a16="http://schemas.microsoft.com/office/drawing/2014/main" id="{2EF03DDF-E28B-4E63-A6C2-BBE2F7521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125" y="1537196"/>
                <a:ext cx="2562868" cy="1289544"/>
              </a:xfrm>
              <a:prstGeom prst="rect">
                <a:avLst/>
              </a:prstGeom>
            </p:spPr>
          </p:pic>
          <p:pic>
            <p:nvPicPr>
              <p:cNvPr id="17" name="Picture 16">
                <a:extLst>
                  <a:ext uri="{FF2B5EF4-FFF2-40B4-BE49-F238E27FC236}">
                    <a16:creationId xmlns:a16="http://schemas.microsoft.com/office/drawing/2014/main" id="{9B8A7F97-8429-45B2-B51C-E435B1E0F3E7}"/>
                  </a:ext>
                </a:extLst>
              </p:cNvPr>
              <p:cNvPicPr>
                <a:picLocks noChangeAspect="1"/>
              </p:cNvPicPr>
              <p:nvPr/>
            </p:nvPicPr>
            <p:blipFill rotWithShape="1">
              <a:blip r:embed="rId4">
                <a:extLst>
                  <a:ext uri="{28A0092B-C50C-407E-A947-70E740481C1C}">
                    <a14:useLocalDpi xmlns:a14="http://schemas.microsoft.com/office/drawing/2010/main" val="0"/>
                  </a:ext>
                </a:extLst>
              </a:blip>
              <a:srcRect l="4381" b="2799"/>
              <a:stretch/>
            </p:blipFill>
            <p:spPr>
              <a:xfrm>
                <a:off x="2288172" y="2965457"/>
                <a:ext cx="1772579" cy="1320467"/>
              </a:xfrm>
              <a:prstGeom prst="rect">
                <a:avLst/>
              </a:prstGeom>
            </p:spPr>
          </p:pic>
          <p:pic>
            <p:nvPicPr>
              <p:cNvPr id="18" name="Picture 17">
                <a:extLst>
                  <a:ext uri="{FF2B5EF4-FFF2-40B4-BE49-F238E27FC236}">
                    <a16:creationId xmlns:a16="http://schemas.microsoft.com/office/drawing/2014/main" id="{DFCB719D-71E6-4B2D-A1E9-471422C1A9B8}"/>
                  </a:ext>
                </a:extLst>
              </p:cNvPr>
              <p:cNvPicPr>
                <a:picLocks noChangeAspect="1"/>
              </p:cNvPicPr>
              <p:nvPr/>
            </p:nvPicPr>
            <p:blipFill rotWithShape="1">
              <a:blip r:embed="rId5">
                <a:extLst>
                  <a:ext uri="{28A0092B-C50C-407E-A947-70E740481C1C}">
                    <a14:useLocalDpi xmlns:a14="http://schemas.microsoft.com/office/drawing/2010/main" val="0"/>
                  </a:ext>
                </a:extLst>
              </a:blip>
              <a:srcRect t="9720"/>
              <a:stretch/>
            </p:blipFill>
            <p:spPr>
              <a:xfrm>
                <a:off x="306521" y="2980917"/>
                <a:ext cx="1974315" cy="1289545"/>
              </a:xfrm>
              <a:prstGeom prst="rect">
                <a:avLst/>
              </a:prstGeom>
            </p:spPr>
          </p:pic>
        </p:grpSp>
        <p:sp>
          <p:nvSpPr>
            <p:cNvPr id="8" name="TextBox 21">
              <a:extLst>
                <a:ext uri="{FF2B5EF4-FFF2-40B4-BE49-F238E27FC236}">
                  <a16:creationId xmlns:a16="http://schemas.microsoft.com/office/drawing/2014/main" id="{D5FD7313-F87A-4E83-A0FF-2406B8667102}"/>
                </a:ext>
              </a:extLst>
            </p:cNvPr>
            <p:cNvSpPr txBox="1"/>
            <p:nvPr/>
          </p:nvSpPr>
          <p:spPr>
            <a:xfrm>
              <a:off x="738479" y="4578092"/>
              <a:ext cx="2236510"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1A1A1A"/>
                  </a:solidFill>
                  <a:effectLst/>
                  <a:uLnTx/>
                  <a:uFillTx/>
                  <a:latin typeface="Segoe UI"/>
                  <a:ea typeface="+mn-ea"/>
                  <a:cs typeface="+mn-cs"/>
                </a:rPr>
                <a:t>計算機視覺</a:t>
              </a:r>
              <a:endParaRPr kumimoji="0" lang="en-US" sz="2800" b="1"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B73699CE-5D7A-459D-A085-71C696133882}"/>
                </a:ext>
              </a:extLst>
            </p:cNvPr>
            <p:cNvGrpSpPr/>
            <p:nvPr/>
          </p:nvGrpSpPr>
          <p:grpSpPr>
            <a:xfrm>
              <a:off x="4600741" y="2105163"/>
              <a:ext cx="2705204" cy="2003523"/>
              <a:chOff x="4720104" y="1627556"/>
              <a:chExt cx="3287596" cy="2565593"/>
            </a:xfrm>
          </p:grpSpPr>
          <p:pic>
            <p:nvPicPr>
              <p:cNvPr id="14" name="Picture 13">
                <a:extLst>
                  <a:ext uri="{FF2B5EF4-FFF2-40B4-BE49-F238E27FC236}">
                    <a16:creationId xmlns:a16="http://schemas.microsoft.com/office/drawing/2014/main" id="{C0F0DFDB-62F6-4E5A-BC5C-03B6550C98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0104" y="1627556"/>
                <a:ext cx="2005552" cy="1502228"/>
              </a:xfrm>
              <a:prstGeom prst="rect">
                <a:avLst/>
              </a:prstGeom>
            </p:spPr>
          </p:pic>
          <p:pic>
            <p:nvPicPr>
              <p:cNvPr id="15" name="Picture 14">
                <a:extLst>
                  <a:ext uri="{FF2B5EF4-FFF2-40B4-BE49-F238E27FC236}">
                    <a16:creationId xmlns:a16="http://schemas.microsoft.com/office/drawing/2014/main" id="{CD5B6A0F-437A-4DE1-8879-A1DDACA0A2E5}"/>
                  </a:ext>
                </a:extLst>
              </p:cNvPr>
              <p:cNvPicPr>
                <a:picLocks noChangeAspect="1"/>
              </p:cNvPicPr>
              <p:nvPr/>
            </p:nvPicPr>
            <p:blipFill rotWithShape="1">
              <a:blip r:embed="rId7">
                <a:extLst>
                  <a:ext uri="{28A0092B-C50C-407E-A947-70E740481C1C}">
                    <a14:useLocalDpi xmlns:a14="http://schemas.microsoft.com/office/drawing/2010/main" val="0"/>
                  </a:ext>
                </a:extLst>
              </a:blip>
              <a:srcRect t="6897"/>
              <a:stretch/>
            </p:blipFill>
            <p:spPr>
              <a:xfrm>
                <a:off x="6016808" y="2904596"/>
                <a:ext cx="1990892" cy="1288553"/>
              </a:xfrm>
              <a:prstGeom prst="rect">
                <a:avLst/>
              </a:prstGeom>
            </p:spPr>
          </p:pic>
        </p:grpSp>
        <p:sp>
          <p:nvSpPr>
            <p:cNvPr id="10" name="TextBox 23">
              <a:extLst>
                <a:ext uri="{FF2B5EF4-FFF2-40B4-BE49-F238E27FC236}">
                  <a16:creationId xmlns:a16="http://schemas.microsoft.com/office/drawing/2014/main" id="{DE3DC0BD-ED42-47C3-9207-69A668B2C566}"/>
                </a:ext>
              </a:extLst>
            </p:cNvPr>
            <p:cNvSpPr txBox="1"/>
            <p:nvPr/>
          </p:nvSpPr>
          <p:spPr>
            <a:xfrm>
              <a:off x="3878100" y="4555514"/>
              <a:ext cx="3743332"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200" b="1" dirty="0">
                  <a:solidFill>
                    <a:srgbClr val="1A1A1A"/>
                  </a:solidFill>
                  <a:latin typeface="Segoe UI"/>
                </a:rPr>
                <a:t>語音</a:t>
              </a:r>
              <a:r>
                <a:rPr lang="en-US" altLang="zh-TW" sz="3200" b="1" dirty="0">
                  <a:solidFill>
                    <a:srgbClr val="1A1A1A"/>
                  </a:solidFill>
                  <a:latin typeface="Segoe UI"/>
                </a:rPr>
                <a:t>/</a:t>
              </a:r>
              <a:r>
                <a:rPr lang="zh-TW" altLang="en-US" sz="3200" b="1" dirty="0">
                  <a:solidFill>
                    <a:srgbClr val="1A1A1A"/>
                  </a:solidFill>
                  <a:latin typeface="Segoe UI"/>
                </a:rPr>
                <a:t>文字</a:t>
              </a:r>
              <a:r>
                <a:rPr lang="en-US" altLang="zh-TW" sz="3200" b="1" dirty="0">
                  <a:solidFill>
                    <a:srgbClr val="1A1A1A"/>
                  </a:solidFill>
                  <a:latin typeface="Segoe UI"/>
                </a:rPr>
                <a:t>/Chatbot</a:t>
              </a:r>
              <a:endParaRPr kumimoji="0" lang="en-US" sz="3200" b="1" i="0" u="none" strike="noStrike" kern="1200" cap="none" spc="0" normalizeH="0" baseline="0" noProof="0" dirty="0">
                <a:ln>
                  <a:noFill/>
                </a:ln>
                <a:solidFill>
                  <a:srgbClr val="1A1A1A"/>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08998A42-2F19-4B0F-9274-0362BA85FE7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57029" y="3278283"/>
              <a:ext cx="1613967" cy="762426"/>
            </a:xfrm>
            <a:prstGeom prst="rect">
              <a:avLst/>
            </a:prstGeom>
          </p:spPr>
        </p:pic>
        <p:pic>
          <p:nvPicPr>
            <p:cNvPr id="12" name="Picture 11">
              <a:extLst>
                <a:ext uri="{FF2B5EF4-FFF2-40B4-BE49-F238E27FC236}">
                  <a16:creationId xmlns:a16="http://schemas.microsoft.com/office/drawing/2014/main" id="{A689EEA4-0677-4038-A928-08F77E0B9F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26023" y="2037941"/>
              <a:ext cx="3860800" cy="2108200"/>
            </a:xfrm>
            <a:prstGeom prst="rect">
              <a:avLst/>
            </a:prstGeom>
          </p:spPr>
        </p:pic>
        <p:sp>
          <p:nvSpPr>
            <p:cNvPr id="13" name="TextBox 26">
              <a:extLst>
                <a:ext uri="{FF2B5EF4-FFF2-40B4-BE49-F238E27FC236}">
                  <a16:creationId xmlns:a16="http://schemas.microsoft.com/office/drawing/2014/main" id="{5FB45F1B-BCC2-40D7-ACFD-140CFE53A0F6}"/>
                </a:ext>
              </a:extLst>
            </p:cNvPr>
            <p:cNvSpPr txBox="1"/>
            <p:nvPr/>
          </p:nvSpPr>
          <p:spPr>
            <a:xfrm>
              <a:off x="9478737" y="4556066"/>
              <a:ext cx="1005403"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err="1">
                  <a:ln>
                    <a:noFill/>
                  </a:ln>
                  <a:solidFill>
                    <a:srgbClr val="1A1A1A"/>
                  </a:solidFill>
                  <a:effectLst/>
                  <a:uLnTx/>
                  <a:uFillTx/>
                  <a:latin typeface="Segoe UI"/>
                  <a:ea typeface="+mn-ea"/>
                  <a:cs typeface="+mn-cs"/>
                </a:rPr>
                <a:t>知識</a:t>
              </a:r>
              <a:endParaRPr kumimoji="0" lang="en-US" sz="3200" b="1" i="0" u="none" strike="noStrike" kern="1200" cap="none" spc="0" normalizeH="0" baseline="0" noProof="0" dirty="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1327438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17914" y="416489"/>
            <a:ext cx="11018520" cy="677108"/>
          </a:xfrm>
        </p:spPr>
        <p:txBody>
          <a:bodyPr/>
          <a:lstStyle/>
          <a:p>
            <a:r>
              <a:rPr lang="zh-CN" altLang="en-US" sz="4400" b="1" dirty="0">
                <a:latin typeface="Microsoft YaHei" panose="020B0503020204020204" pitchFamily="34" charset="-122"/>
                <a:ea typeface="Microsoft YaHei" panose="020B0503020204020204" pitchFamily="34" charset="-122"/>
              </a:rPr>
              <a:t>如何做</a:t>
            </a:r>
            <a:r>
              <a:rPr lang="en-US" altLang="zh-CN" sz="4400" b="1" dirty="0">
                <a:latin typeface="Microsoft YaHei" panose="020B0503020204020204" pitchFamily="34" charset="-122"/>
                <a:ea typeface="Microsoft YaHei" panose="020B0503020204020204" pitchFamily="34" charset="-122"/>
              </a:rPr>
              <a:t>AI ?</a:t>
            </a:r>
            <a:endParaRPr lang="en-US" sz="4400" dirty="0"/>
          </a:p>
        </p:txBody>
      </p:sp>
      <p:pic>
        <p:nvPicPr>
          <p:cNvPr id="1026" name="Picture 2" descr="“laptop icon”的图片搜索结果">
            <a:extLst>
              <a:ext uri="{FF2B5EF4-FFF2-40B4-BE49-F238E27FC236}">
                <a16:creationId xmlns:a16="http://schemas.microsoft.com/office/drawing/2014/main" id="{D4D67D4E-92BE-4EB9-9A5A-C3424FDE85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721" y="2318107"/>
            <a:ext cx="1907303" cy="19073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pu icon”的图片搜索结果">
            <a:extLst>
              <a:ext uri="{FF2B5EF4-FFF2-40B4-BE49-F238E27FC236}">
                <a16:creationId xmlns:a16="http://schemas.microsoft.com/office/drawing/2014/main" id="{6FF64176-DEFD-4B32-8AFA-1545F7ED02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4830" y="2308272"/>
            <a:ext cx="1907303" cy="19073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loud computing icon png”的图片搜索结果">
            <a:extLst>
              <a:ext uri="{FF2B5EF4-FFF2-40B4-BE49-F238E27FC236}">
                <a16:creationId xmlns:a16="http://schemas.microsoft.com/office/drawing/2014/main" id="{04523F86-939F-48A8-B804-6E984A3615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6514" y="2298437"/>
            <a:ext cx="1917138" cy="191713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ADA2D28-72E9-4128-80EC-9AA412149071}"/>
              </a:ext>
            </a:extLst>
          </p:cNvPr>
          <p:cNvSpPr txBox="1"/>
          <p:nvPr/>
        </p:nvSpPr>
        <p:spPr>
          <a:xfrm>
            <a:off x="1612644" y="4626077"/>
            <a:ext cx="2106923" cy="307777"/>
          </a:xfrm>
          <a:prstGeom prst="rect">
            <a:avLst/>
          </a:prstGeom>
          <a:noFill/>
        </p:spPr>
        <p:txBody>
          <a:bodyPr wrap="none" lIns="0" tIns="0" rIns="0" bIns="0" rtlCol="0">
            <a:spAutoFit/>
          </a:bodyPr>
          <a:lstStyle/>
          <a:p>
            <a:pPr algn="l"/>
            <a:r>
              <a:rPr lang="en-US" altLang="zh-CN" sz="2000" b="1" dirty="0">
                <a:gradFill>
                  <a:gsLst>
                    <a:gs pos="2917">
                      <a:schemeClr val="tx1"/>
                    </a:gs>
                    <a:gs pos="30000">
                      <a:schemeClr val="tx1"/>
                    </a:gs>
                  </a:gsLst>
                  <a:lin ang="5400000" scaled="0"/>
                </a:gradFill>
              </a:rPr>
              <a:t>Local PC / Laptop</a:t>
            </a:r>
            <a:endParaRPr lang="en-US" sz="2000" b="1" dirty="0">
              <a:gradFill>
                <a:gsLst>
                  <a:gs pos="2917">
                    <a:schemeClr val="tx1"/>
                  </a:gs>
                  <a:gs pos="30000">
                    <a:schemeClr val="tx1"/>
                  </a:gs>
                </a:gsLst>
                <a:lin ang="5400000" scaled="0"/>
              </a:gradFill>
            </a:endParaRPr>
          </a:p>
        </p:txBody>
      </p:sp>
      <p:sp>
        <p:nvSpPr>
          <p:cNvPr id="19" name="TextBox 18">
            <a:extLst>
              <a:ext uri="{FF2B5EF4-FFF2-40B4-BE49-F238E27FC236}">
                <a16:creationId xmlns:a16="http://schemas.microsoft.com/office/drawing/2014/main" id="{D1D066A6-E945-4CDC-B127-37B2FEC6CF7E}"/>
              </a:ext>
            </a:extLst>
          </p:cNvPr>
          <p:cNvSpPr txBox="1"/>
          <p:nvPr/>
        </p:nvSpPr>
        <p:spPr>
          <a:xfrm>
            <a:off x="5545588" y="4665405"/>
            <a:ext cx="525785" cy="307777"/>
          </a:xfrm>
          <a:prstGeom prst="rect">
            <a:avLst/>
          </a:prstGeom>
          <a:noFill/>
        </p:spPr>
        <p:txBody>
          <a:bodyPr wrap="none" lIns="0" tIns="0" rIns="0" bIns="0" rtlCol="0">
            <a:spAutoFit/>
          </a:bodyPr>
          <a:lstStyle/>
          <a:p>
            <a:pPr algn="l"/>
            <a:r>
              <a:rPr lang="en-US" altLang="zh-CN" sz="2000" b="1" dirty="0">
                <a:gradFill>
                  <a:gsLst>
                    <a:gs pos="2917">
                      <a:schemeClr val="tx1"/>
                    </a:gs>
                    <a:gs pos="30000">
                      <a:schemeClr val="tx1"/>
                    </a:gs>
                  </a:gsLst>
                  <a:lin ang="5400000" scaled="0"/>
                </a:gradFill>
              </a:rPr>
              <a:t>GPU</a:t>
            </a:r>
            <a:endParaRPr lang="en-US" sz="2000" b="1" dirty="0">
              <a:gradFill>
                <a:gsLst>
                  <a:gs pos="2917">
                    <a:schemeClr val="tx1"/>
                  </a:gs>
                  <a:gs pos="30000">
                    <a:schemeClr val="tx1"/>
                  </a:gs>
                </a:gsLst>
                <a:lin ang="5400000" scaled="0"/>
              </a:gradFill>
            </a:endParaRPr>
          </a:p>
        </p:txBody>
      </p:sp>
      <p:sp>
        <p:nvSpPr>
          <p:cNvPr id="20" name="TextBox 19">
            <a:extLst>
              <a:ext uri="{FF2B5EF4-FFF2-40B4-BE49-F238E27FC236}">
                <a16:creationId xmlns:a16="http://schemas.microsoft.com/office/drawing/2014/main" id="{D8153072-651A-4D82-BE08-9EA8FE761B30}"/>
              </a:ext>
            </a:extLst>
          </p:cNvPr>
          <p:cNvSpPr txBox="1"/>
          <p:nvPr/>
        </p:nvSpPr>
        <p:spPr>
          <a:xfrm>
            <a:off x="8072436" y="4665405"/>
            <a:ext cx="2127185" cy="307777"/>
          </a:xfrm>
          <a:prstGeom prst="rect">
            <a:avLst/>
          </a:prstGeom>
          <a:noFill/>
        </p:spPr>
        <p:txBody>
          <a:bodyPr wrap="none" lIns="0" tIns="0" rIns="0" bIns="0" rtlCol="0">
            <a:spAutoFit/>
          </a:bodyPr>
          <a:lstStyle/>
          <a:p>
            <a:pPr algn="l"/>
            <a:r>
              <a:rPr lang="en-US" altLang="zh-CN" sz="2000" b="1" dirty="0">
                <a:gradFill>
                  <a:gsLst>
                    <a:gs pos="2917">
                      <a:schemeClr val="tx1"/>
                    </a:gs>
                    <a:gs pos="30000">
                      <a:schemeClr val="tx1"/>
                    </a:gs>
                  </a:gsLst>
                  <a:lin ang="5400000" scaled="0"/>
                </a:gradFill>
              </a:rPr>
              <a:t>Cloud Computing</a:t>
            </a:r>
            <a:endParaRPr lang="en-US" sz="2000" b="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86813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2238" y="346841"/>
            <a:ext cx="11018520" cy="553998"/>
          </a:xfrm>
        </p:spPr>
        <p:txBody>
          <a:bodyPr/>
          <a:lstStyle/>
          <a:p>
            <a:r>
              <a:rPr lang="en-US" altLang="zh-CN" sz="4000" b="1" dirty="0">
                <a:latin typeface="Microsoft YaHei" panose="020B0503020204020204" pitchFamily="34" charset="-122"/>
                <a:ea typeface="Microsoft YaHei" panose="020B0503020204020204" pitchFamily="34" charset="-122"/>
              </a:rPr>
              <a:t>AI</a:t>
            </a:r>
            <a:r>
              <a:rPr lang="zh-CN" altLang="en-US" sz="4000" b="1" dirty="0">
                <a:latin typeface="Microsoft YaHei" panose="020B0503020204020204" pitchFamily="34" charset="-122"/>
                <a:ea typeface="Microsoft YaHei" panose="020B0503020204020204" pitchFamily="34" charset="-122"/>
              </a:rPr>
              <a:t>點做</a:t>
            </a:r>
            <a:endParaRPr lang="en-US" sz="4000" b="1" dirty="0">
              <a:latin typeface="Microsoft YaHei" panose="020B0503020204020204" pitchFamily="34" charset="-122"/>
              <a:ea typeface="Microsoft YaHei" panose="020B0503020204020204" pitchFamily="34" charset="-122"/>
            </a:endParaRPr>
          </a:p>
        </p:txBody>
      </p:sp>
      <p:grpSp>
        <p:nvGrpSpPr>
          <p:cNvPr id="7" name="Group 6">
            <a:extLst>
              <a:ext uri="{FF2B5EF4-FFF2-40B4-BE49-F238E27FC236}">
                <a16:creationId xmlns:a16="http://schemas.microsoft.com/office/drawing/2014/main" id="{F33195F2-6679-4670-A545-AA7628DD1619}"/>
              </a:ext>
            </a:extLst>
          </p:cNvPr>
          <p:cNvGrpSpPr/>
          <p:nvPr/>
        </p:nvGrpSpPr>
        <p:grpSpPr>
          <a:xfrm>
            <a:off x="277775" y="2388851"/>
            <a:ext cx="11373714" cy="2639682"/>
            <a:chOff x="300446" y="2194560"/>
            <a:chExt cx="11373714" cy="2639682"/>
          </a:xfrm>
        </p:grpSpPr>
        <p:grpSp>
          <p:nvGrpSpPr>
            <p:cNvPr id="8" name="Group 7">
              <a:extLst>
                <a:ext uri="{FF2B5EF4-FFF2-40B4-BE49-F238E27FC236}">
                  <a16:creationId xmlns:a16="http://schemas.microsoft.com/office/drawing/2014/main" id="{0194BFCF-3DC4-4A58-80B8-8683D4EB45AF}"/>
                </a:ext>
              </a:extLst>
            </p:cNvPr>
            <p:cNvGrpSpPr/>
            <p:nvPr/>
          </p:nvGrpSpPr>
          <p:grpSpPr>
            <a:xfrm>
              <a:off x="300446" y="2194560"/>
              <a:ext cx="3168147" cy="1899558"/>
              <a:chOff x="845701" y="2495006"/>
              <a:chExt cx="3249909" cy="2017123"/>
            </a:xfrm>
          </p:grpSpPr>
          <p:grpSp>
            <p:nvGrpSpPr>
              <p:cNvPr id="22" name="Group 21">
                <a:extLst>
                  <a:ext uri="{FF2B5EF4-FFF2-40B4-BE49-F238E27FC236}">
                    <a16:creationId xmlns:a16="http://schemas.microsoft.com/office/drawing/2014/main" id="{9E3D7F18-4072-4172-B1AC-99FB4F083BDF}"/>
                  </a:ext>
                </a:extLst>
              </p:cNvPr>
              <p:cNvGrpSpPr/>
              <p:nvPr/>
            </p:nvGrpSpPr>
            <p:grpSpPr>
              <a:xfrm>
                <a:off x="845701" y="2495006"/>
                <a:ext cx="3249909" cy="1410789"/>
                <a:chOff x="145629" y="2798003"/>
                <a:chExt cx="3289902" cy="1182191"/>
              </a:xfrm>
            </p:grpSpPr>
            <p:pic>
              <p:nvPicPr>
                <p:cNvPr id="28" name="Picture 27">
                  <a:extLst>
                    <a:ext uri="{FF2B5EF4-FFF2-40B4-BE49-F238E27FC236}">
                      <a16:creationId xmlns:a16="http://schemas.microsoft.com/office/drawing/2014/main" id="{5C13C75D-643A-4D14-A3B4-512B8B7F7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781" y="2798003"/>
                  <a:ext cx="1173874" cy="1173874"/>
                </a:xfrm>
                <a:prstGeom prst="rect">
                  <a:avLst/>
                </a:prstGeom>
              </p:spPr>
            </p:pic>
            <p:pic>
              <p:nvPicPr>
                <p:cNvPr id="29" name="Picture 28">
                  <a:extLst>
                    <a:ext uri="{FF2B5EF4-FFF2-40B4-BE49-F238E27FC236}">
                      <a16:creationId xmlns:a16="http://schemas.microsoft.com/office/drawing/2014/main" id="{5A499CA2-FDAD-4879-96B0-8B49FB4036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629" y="2798003"/>
                  <a:ext cx="1173874" cy="1173874"/>
                </a:xfrm>
                <a:prstGeom prst="rect">
                  <a:avLst/>
                </a:prstGeom>
              </p:spPr>
            </p:pic>
            <p:pic>
              <p:nvPicPr>
                <p:cNvPr id="30" name="Picture 29">
                  <a:extLst>
                    <a:ext uri="{FF2B5EF4-FFF2-40B4-BE49-F238E27FC236}">
                      <a16:creationId xmlns:a16="http://schemas.microsoft.com/office/drawing/2014/main" id="{7EADD7AD-A57A-4933-8C7F-DA6FAC343D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70655" y="2798004"/>
                  <a:ext cx="964876" cy="1182190"/>
                </a:xfrm>
                <a:prstGeom prst="rect">
                  <a:avLst/>
                </a:prstGeom>
              </p:spPr>
            </p:pic>
          </p:grpSp>
          <p:grpSp>
            <p:nvGrpSpPr>
              <p:cNvPr id="23" name="Group 22">
                <a:extLst>
                  <a:ext uri="{FF2B5EF4-FFF2-40B4-BE49-F238E27FC236}">
                    <a16:creationId xmlns:a16="http://schemas.microsoft.com/office/drawing/2014/main" id="{9801EA8A-5D12-4498-BB7A-E691E47C9F06}"/>
                  </a:ext>
                </a:extLst>
              </p:cNvPr>
              <p:cNvGrpSpPr/>
              <p:nvPr/>
            </p:nvGrpSpPr>
            <p:grpSpPr>
              <a:xfrm>
                <a:off x="845701" y="3780937"/>
                <a:ext cx="3249908" cy="731192"/>
                <a:chOff x="845701" y="3780937"/>
                <a:chExt cx="3249908" cy="731192"/>
              </a:xfrm>
            </p:grpSpPr>
            <p:pic>
              <p:nvPicPr>
                <p:cNvPr id="24" name="Picture 23">
                  <a:extLst>
                    <a:ext uri="{FF2B5EF4-FFF2-40B4-BE49-F238E27FC236}">
                      <a16:creationId xmlns:a16="http://schemas.microsoft.com/office/drawing/2014/main" id="{0671DA64-86F4-4662-8634-D8815D5886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39924" y="3796173"/>
                  <a:ext cx="1253133" cy="701754"/>
                </a:xfrm>
                <a:prstGeom prst="rect">
                  <a:avLst/>
                </a:prstGeom>
              </p:spPr>
            </p:pic>
            <p:pic>
              <p:nvPicPr>
                <p:cNvPr id="25" name="Picture 24">
                  <a:extLst>
                    <a:ext uri="{FF2B5EF4-FFF2-40B4-BE49-F238E27FC236}">
                      <a16:creationId xmlns:a16="http://schemas.microsoft.com/office/drawing/2014/main" id="{AA19892E-4C05-4A17-B085-2C40A068D0E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78619" y="3780937"/>
                  <a:ext cx="716990" cy="716990"/>
                </a:xfrm>
                <a:prstGeom prst="rect">
                  <a:avLst/>
                </a:prstGeom>
              </p:spPr>
            </p:pic>
            <p:pic>
              <p:nvPicPr>
                <p:cNvPr id="26" name="Picture 25">
                  <a:extLst>
                    <a:ext uri="{FF2B5EF4-FFF2-40B4-BE49-F238E27FC236}">
                      <a16:creationId xmlns:a16="http://schemas.microsoft.com/office/drawing/2014/main" id="{FCFD0830-68E2-430F-BF72-438F3C57989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29931" y="3803791"/>
                  <a:ext cx="1140350" cy="701754"/>
                </a:xfrm>
                <a:prstGeom prst="rect">
                  <a:avLst/>
                </a:prstGeom>
              </p:spPr>
            </p:pic>
            <p:pic>
              <p:nvPicPr>
                <p:cNvPr id="27" name="Picture 26">
                  <a:extLst>
                    <a:ext uri="{FF2B5EF4-FFF2-40B4-BE49-F238E27FC236}">
                      <a16:creationId xmlns:a16="http://schemas.microsoft.com/office/drawing/2014/main" id="{E53766A4-43A1-4ECB-BF3F-27D68E834E1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45701" y="3803791"/>
                  <a:ext cx="708338" cy="708338"/>
                </a:xfrm>
                <a:prstGeom prst="rect">
                  <a:avLst/>
                </a:prstGeom>
              </p:spPr>
            </p:pic>
          </p:grpSp>
        </p:grpSp>
        <p:sp>
          <p:nvSpPr>
            <p:cNvPr id="9" name="TextBox 17">
              <a:extLst>
                <a:ext uri="{FF2B5EF4-FFF2-40B4-BE49-F238E27FC236}">
                  <a16:creationId xmlns:a16="http://schemas.microsoft.com/office/drawing/2014/main" id="{60DD6AB6-70F2-4A24-A53C-958091701B85}"/>
                </a:ext>
              </a:extLst>
            </p:cNvPr>
            <p:cNvSpPr txBox="1"/>
            <p:nvPr/>
          </p:nvSpPr>
          <p:spPr>
            <a:xfrm>
              <a:off x="1362477" y="4249467"/>
              <a:ext cx="1005403"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err="1">
                  <a:ln>
                    <a:noFill/>
                  </a:ln>
                  <a:solidFill>
                    <a:srgbClr val="1A1A1A"/>
                  </a:solidFill>
                  <a:effectLst/>
                  <a:uLnTx/>
                  <a:uFillTx/>
                  <a:latin typeface="Microsoft YaHei" panose="020B0503020204020204" pitchFamily="34" charset="-122"/>
                  <a:ea typeface="Microsoft YaHei" panose="020B0503020204020204" pitchFamily="34" charset="-122"/>
                  <a:cs typeface="+mn-cs"/>
                </a:rPr>
                <a:t>程式</a:t>
              </a:r>
              <a:endParaRPr kumimoji="0" lang="en-US" sz="3200" b="1" i="0" u="none" strike="noStrike" kern="1200" cap="none" spc="0" normalizeH="0" baseline="0" noProof="0" dirty="0">
                <a:ln>
                  <a:noFill/>
                </a:ln>
                <a:solidFill>
                  <a:srgbClr val="1A1A1A"/>
                </a:solidFill>
                <a:effectLst/>
                <a:uLnTx/>
                <a:uFillTx/>
                <a:latin typeface="Microsoft YaHei" panose="020B0503020204020204" pitchFamily="34" charset="-122"/>
                <a:ea typeface="Microsoft YaHei" panose="020B0503020204020204" pitchFamily="34" charset="-122"/>
                <a:cs typeface="+mn-cs"/>
              </a:endParaRPr>
            </a:p>
          </p:txBody>
        </p:sp>
        <p:grpSp>
          <p:nvGrpSpPr>
            <p:cNvPr id="10" name="Group 9">
              <a:extLst>
                <a:ext uri="{FF2B5EF4-FFF2-40B4-BE49-F238E27FC236}">
                  <a16:creationId xmlns:a16="http://schemas.microsoft.com/office/drawing/2014/main" id="{DE3931C4-49A5-4512-95FD-D903CE17F7F2}"/>
                </a:ext>
              </a:extLst>
            </p:cNvPr>
            <p:cNvGrpSpPr/>
            <p:nvPr/>
          </p:nvGrpSpPr>
          <p:grpSpPr>
            <a:xfrm>
              <a:off x="4250940" y="2323898"/>
              <a:ext cx="3366606" cy="1764020"/>
              <a:chOff x="4577141" y="2194560"/>
              <a:chExt cx="3366606" cy="1764020"/>
            </a:xfrm>
          </p:grpSpPr>
          <p:pic>
            <p:nvPicPr>
              <p:cNvPr id="18" name="Picture 17">
                <a:extLst>
                  <a:ext uri="{FF2B5EF4-FFF2-40B4-BE49-F238E27FC236}">
                    <a16:creationId xmlns:a16="http://schemas.microsoft.com/office/drawing/2014/main" id="{81D695DD-DC9A-4861-80E6-4C9DDF789B3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58673" y="2194560"/>
                <a:ext cx="888275" cy="923605"/>
              </a:xfrm>
              <a:prstGeom prst="rect">
                <a:avLst/>
              </a:prstGeom>
            </p:spPr>
          </p:pic>
          <p:pic>
            <p:nvPicPr>
              <p:cNvPr id="19" name="Picture 18">
                <a:extLst>
                  <a:ext uri="{FF2B5EF4-FFF2-40B4-BE49-F238E27FC236}">
                    <a16:creationId xmlns:a16="http://schemas.microsoft.com/office/drawing/2014/main" id="{9BCB222A-4452-45F3-A3E2-9590846C982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77141" y="3248925"/>
                <a:ext cx="1051341" cy="709655"/>
              </a:xfrm>
              <a:prstGeom prst="rect">
                <a:avLst/>
              </a:prstGeom>
            </p:spPr>
          </p:pic>
          <p:pic>
            <p:nvPicPr>
              <p:cNvPr id="20" name="Picture 19">
                <a:extLst>
                  <a:ext uri="{FF2B5EF4-FFF2-40B4-BE49-F238E27FC236}">
                    <a16:creationId xmlns:a16="http://schemas.microsoft.com/office/drawing/2014/main" id="{B790BF45-D0EB-48EB-88D6-A3B7BC18E8F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74792" y="3276967"/>
                <a:ext cx="2168955" cy="629361"/>
              </a:xfrm>
              <a:prstGeom prst="rect">
                <a:avLst/>
              </a:prstGeom>
            </p:spPr>
          </p:pic>
          <p:pic>
            <p:nvPicPr>
              <p:cNvPr id="21" name="Picture 20">
                <a:extLst>
                  <a:ext uri="{FF2B5EF4-FFF2-40B4-BE49-F238E27FC236}">
                    <a16:creationId xmlns:a16="http://schemas.microsoft.com/office/drawing/2014/main" id="{52AA4383-6490-4DCD-B3F1-54542DC5FD3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34339" y="2269913"/>
                <a:ext cx="2049859" cy="772898"/>
              </a:xfrm>
              <a:prstGeom prst="rect">
                <a:avLst/>
              </a:prstGeom>
            </p:spPr>
          </p:pic>
        </p:grpSp>
        <p:sp>
          <p:nvSpPr>
            <p:cNvPr id="11" name="TextBox 33">
              <a:extLst>
                <a:ext uri="{FF2B5EF4-FFF2-40B4-BE49-F238E27FC236}">
                  <a16:creationId xmlns:a16="http://schemas.microsoft.com/office/drawing/2014/main" id="{74A8B79C-2055-4545-A9D5-CE92EC7D5B14}"/>
                </a:ext>
              </a:extLst>
            </p:cNvPr>
            <p:cNvSpPr txBox="1"/>
            <p:nvPr/>
          </p:nvSpPr>
          <p:spPr>
            <a:xfrm>
              <a:off x="5363913" y="4249466"/>
              <a:ext cx="1005403"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1A1A1A"/>
                  </a:solidFill>
                  <a:effectLst/>
                  <a:uLnTx/>
                  <a:uFillTx/>
                  <a:latin typeface="Microsoft YaHei" panose="020B0503020204020204" pitchFamily="34" charset="-122"/>
                  <a:ea typeface="Microsoft YaHei" panose="020B0503020204020204" pitchFamily="34" charset="-122"/>
                  <a:cs typeface="+mn-cs"/>
                </a:rPr>
                <a:t>框架</a:t>
              </a:r>
              <a:endParaRPr kumimoji="0" lang="en-US" sz="3200" b="1" i="0" u="none" strike="noStrike" kern="1200" cap="none" spc="0" normalizeH="0" baseline="0" noProof="0" dirty="0">
                <a:ln>
                  <a:noFill/>
                </a:ln>
                <a:solidFill>
                  <a:srgbClr val="1A1A1A"/>
                </a:solidFill>
                <a:effectLst/>
                <a:uLnTx/>
                <a:uFillTx/>
                <a:latin typeface="Microsoft YaHei" panose="020B0503020204020204" pitchFamily="34" charset="-122"/>
                <a:ea typeface="Microsoft YaHei" panose="020B0503020204020204" pitchFamily="34" charset="-122"/>
                <a:cs typeface="+mn-cs"/>
              </a:endParaRPr>
            </a:p>
          </p:txBody>
        </p:sp>
        <p:grpSp>
          <p:nvGrpSpPr>
            <p:cNvPr id="12" name="Group 11">
              <a:extLst>
                <a:ext uri="{FF2B5EF4-FFF2-40B4-BE49-F238E27FC236}">
                  <a16:creationId xmlns:a16="http://schemas.microsoft.com/office/drawing/2014/main" id="{48D3A06A-5764-4EC8-894F-2CB9830E0B5C}"/>
                </a:ext>
              </a:extLst>
            </p:cNvPr>
            <p:cNvGrpSpPr/>
            <p:nvPr/>
          </p:nvGrpSpPr>
          <p:grpSpPr>
            <a:xfrm>
              <a:off x="8270020" y="2678245"/>
              <a:ext cx="3404140" cy="987808"/>
              <a:chOff x="8270020" y="2678245"/>
              <a:chExt cx="3404140" cy="987808"/>
            </a:xfrm>
          </p:grpSpPr>
          <p:pic>
            <p:nvPicPr>
              <p:cNvPr id="14" name="Picture 13">
                <a:extLst>
                  <a:ext uri="{FF2B5EF4-FFF2-40B4-BE49-F238E27FC236}">
                    <a16:creationId xmlns:a16="http://schemas.microsoft.com/office/drawing/2014/main" id="{79F9FD04-D5EA-44D1-B5CC-A749C5FF866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70020" y="2678245"/>
                <a:ext cx="987808" cy="987808"/>
              </a:xfrm>
              <a:prstGeom prst="rect">
                <a:avLst/>
              </a:prstGeom>
            </p:spPr>
          </p:pic>
          <p:pic>
            <p:nvPicPr>
              <p:cNvPr id="15" name="Picture 14">
                <a:extLst>
                  <a:ext uri="{FF2B5EF4-FFF2-40B4-BE49-F238E27FC236}">
                    <a16:creationId xmlns:a16="http://schemas.microsoft.com/office/drawing/2014/main" id="{F6908784-328D-43E1-9785-1FAFCF10E32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465534" y="2678245"/>
                <a:ext cx="987808" cy="987808"/>
              </a:xfrm>
              <a:prstGeom prst="rect">
                <a:avLst/>
              </a:prstGeom>
            </p:spPr>
          </p:pic>
          <p:pic>
            <p:nvPicPr>
              <p:cNvPr id="16" name="Picture 15">
                <a:extLst>
                  <a:ext uri="{FF2B5EF4-FFF2-40B4-BE49-F238E27FC236}">
                    <a16:creationId xmlns:a16="http://schemas.microsoft.com/office/drawing/2014/main" id="{5E175467-D429-4D8F-8498-31A0AFB9CF9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585285" y="2687444"/>
                <a:ext cx="1088875" cy="978609"/>
              </a:xfrm>
              <a:prstGeom prst="rect">
                <a:avLst/>
              </a:prstGeom>
            </p:spPr>
          </p:pic>
        </p:grpSp>
        <p:sp>
          <p:nvSpPr>
            <p:cNvPr id="13" name="TextBox 35">
              <a:extLst>
                <a:ext uri="{FF2B5EF4-FFF2-40B4-BE49-F238E27FC236}">
                  <a16:creationId xmlns:a16="http://schemas.microsoft.com/office/drawing/2014/main" id="{AA7753EF-53FA-407B-87CF-B7CA1BD4756B}"/>
                </a:ext>
              </a:extLst>
            </p:cNvPr>
            <p:cNvSpPr txBox="1"/>
            <p:nvPr/>
          </p:nvSpPr>
          <p:spPr>
            <a:xfrm>
              <a:off x="8951351" y="4185453"/>
              <a:ext cx="2202078"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1A1A1A"/>
                  </a:solidFill>
                  <a:effectLst/>
                  <a:uLnTx/>
                  <a:uFillTx/>
                  <a:latin typeface="Microsoft YaHei" panose="020B0503020204020204" pitchFamily="34" charset="-122"/>
                  <a:ea typeface="Microsoft YaHei" panose="020B0503020204020204" pitchFamily="34" charset="-122"/>
                  <a:cs typeface="+mn-cs"/>
                </a:rPr>
                <a:t>Hardware</a:t>
              </a:r>
              <a:endParaRPr kumimoji="0" lang="en-US" sz="3200" b="1" i="0" u="none" strike="noStrike" kern="1200" cap="none" spc="0" normalizeH="0" baseline="0" noProof="0" dirty="0">
                <a:ln>
                  <a:noFill/>
                </a:ln>
                <a:solidFill>
                  <a:srgbClr val="1A1A1A"/>
                </a:solidFill>
                <a:effectLst/>
                <a:uLnTx/>
                <a:uFillTx/>
                <a:latin typeface="Microsoft YaHei" panose="020B0503020204020204" pitchFamily="34" charset="-122"/>
                <a:ea typeface="Microsoft YaHei" panose="020B0503020204020204" pitchFamily="34" charset="-122"/>
                <a:cs typeface="+mn-cs"/>
              </a:endParaRPr>
            </a:p>
          </p:txBody>
        </p:sp>
      </p:grp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23981bfa-5025-40c6-a1a9-777a1838e462&quot;,&quot;TimeStamp&quot;:&quot;2018-04-06T14:21:19.5645889-07: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28413f8b-4166-4201-9867-01aa5c3e10ee&quot;,&quot;TimeStamp&quot;:&quot;2018-05-10T14:49:30.7642228+08:00&quot;}"/>
</p:tagLst>
</file>

<file path=ppt/theme/theme1.xml><?xml version="1.0" encoding="utf-8"?>
<a:theme xmlns:a="http://schemas.openxmlformats.org/drawingml/2006/main" name="WHITE TEMPLATE">
  <a:themeElements>
    <a:clrScheme name="BT - Blue - White back, lime">
      <a:dk1>
        <a:srgbClr val="353535"/>
      </a:dk1>
      <a:lt1>
        <a:srgbClr val="FFFFFF"/>
      </a:lt1>
      <a:dk2>
        <a:srgbClr val="0078D7"/>
      </a:dk2>
      <a:lt2>
        <a:srgbClr val="E6E6E6"/>
      </a:lt2>
      <a:accent1>
        <a:srgbClr val="0078D7"/>
      </a:accent1>
      <a:accent2>
        <a:srgbClr val="002050"/>
      </a:accent2>
      <a:accent3>
        <a:srgbClr val="00BCF2"/>
      </a:accent3>
      <a:accent4>
        <a:srgbClr val="BAD80A"/>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7.potx" id="{725B5D73-4D5F-4FEE-B451-E9B9F7D76543}" vid="{8959B2E1-744C-4CF0-BE0B-85DCEAFAAAD0}"/>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5-51015_Microsoft_Ignite_Tour_Template_Light">
  <a:themeElements>
    <a:clrScheme name="Ignite Tour">
      <a:dk1>
        <a:srgbClr val="1A1A1A"/>
      </a:dk1>
      <a:lt1>
        <a:srgbClr val="FFFFFF"/>
      </a:lt1>
      <a:dk2>
        <a:srgbClr val="0D0D0D"/>
      </a:dk2>
      <a:lt2>
        <a:srgbClr val="E6E6E6"/>
      </a:lt2>
      <a:accent1>
        <a:srgbClr val="0078D4"/>
      </a:accent1>
      <a:accent2>
        <a:srgbClr val="00BCF2"/>
      </a:accent2>
      <a:accent3>
        <a:srgbClr val="282828"/>
      </a:accent3>
      <a:accent4>
        <a:srgbClr val="505050"/>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our_Template_16x9.potx" id="{3684D0E4-1AB7-4635-8939-43F354FF4D74}" vid="{61D4C8A2-AA1C-40FD-BE83-98B787236EBC}"/>
    </a:ext>
  </a:extLst>
</a:theme>
</file>

<file path=ppt/theme/theme4.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2018_31.potx" id="{80AF29AD-A7E3-48B3-A8D5-6423C35183E6}" vid="{4097B05A-DE56-453D-B2AD-51882E52E312}"/>
    </a:ext>
  </a:extLst>
</a:theme>
</file>

<file path=ppt/theme/theme5.xml><?xml version="1.0" encoding="utf-8"?>
<a:theme xmlns:a="http://schemas.openxmlformats.org/drawingml/2006/main" name="1_MSFT Azure ">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6" id="{6EB113CA-C652-4EDE-851B-7E09446BD8F3}" vid="{F42B78DA-A33F-4A43-9CCD-5B4ACB75A407}"/>
    </a:ext>
  </a:extLst>
</a:theme>
</file>

<file path=ppt/theme/theme6.xml><?xml version="1.0" encoding="utf-8"?>
<a:theme xmlns:a="http://schemas.openxmlformats.org/drawingml/2006/main" name="9-51151_Build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_Build_Digital_Event_Template_v06" id="{7C8D8580-E363-42BC-AB13-E83F800E0BD1}" vid="{CF5722DF-018C-416A-88F0-936A1F106C80}"/>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C0C07E349D46F4E81778B372FF6BB69" ma:contentTypeVersion="18" ma:contentTypeDescription="Create a new document." ma:contentTypeScope="" ma:versionID="b01f1a99c06a008aee2fb77daca1eab7">
  <xsd:schema xmlns:xsd="http://www.w3.org/2001/XMLSchema" xmlns:xs="http://www.w3.org/2001/XMLSchema" xmlns:p="http://schemas.microsoft.com/office/2006/metadata/properties" xmlns:ns1="http://schemas.microsoft.com/sharepoint/v3" xmlns:ns2="abb97baf-a8c1-47d7-aa53-526297abeaed" xmlns:ns3="496f9030-4ae6-4d87-853b-6ca1f4d6f3cc" targetNamespace="http://schemas.microsoft.com/office/2006/metadata/properties" ma:root="true" ma:fieldsID="58f1db77c485b4b018dc24adddf17655" ns1:_="" ns2:_="" ns3:_="">
    <xsd:import namespace="http://schemas.microsoft.com/sharepoint/v3"/>
    <xsd:import namespace="abb97baf-a8c1-47d7-aa53-526297abeaed"/>
    <xsd:import namespace="496f9030-4ae6-4d87-853b-6ca1f4d6f3cc"/>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element ref="ns2:MediaServiceAutoTags" minOccurs="0"/>
                <xsd:element ref="ns2:MediaServiceOCR" minOccurs="0"/>
                <xsd:element ref="ns2:MediaServiceDateTaken" minOccurs="0"/>
                <xsd:element ref="ns3:SharedWithUsers" minOccurs="0"/>
                <xsd:element ref="ns3:SharedWithDetails" minOccurs="0"/>
                <xsd:element ref="ns3:LastSharedByUser" minOccurs="0"/>
                <xsd:element ref="ns3:LastSharedByTime" minOccurs="0"/>
                <xsd:element ref="ns2:MediaServiceLocation" minOccurs="0"/>
                <xsd:element ref="ns2:MediaServiceAutoKeyPoints" minOccurs="0"/>
                <xsd:element ref="ns2:MediaServiceKeyPoints" minOccurs="0"/>
                <xsd:element ref="ns2:MediaServiceGenerationTime" minOccurs="0"/>
                <xsd:element ref="ns2:MediaServiceEventHashCode"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_ip_UnifiedCompliancePolicyProperties" ma:index="24" nillable="true" ma:displayName="Unified Compliance Policy Properties" ma:hidden="true" ma:internalName="_ip_UnifiedCompliancePolicyProperties">
      <xsd:simpleType>
        <xsd:restriction base="dms:Note"/>
      </xsd:simpleType>
    </xsd:element>
    <xsd:element name="_ip_UnifiedCompliancePolicyUIAction" ma:index="2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bb97baf-a8c1-47d7-aa53-526297abeaed"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LengthInSeconds" ma:index="26"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96f9030-4ae6-4d87-853b-6ca1f4d6f3cc"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LastSharedByUser" ma:index="17" nillable="true" ma:displayName="Last Shared By User" ma:hidden="true" ma:internalName="LastSharedByUser" ma:readOnly="true">
      <xsd:simpleType>
        <xsd:restriction base="dms:Note"/>
      </xsd:simpleType>
    </xsd:element>
    <xsd:element name="LastSharedByTime" ma:index="18"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MediaServiceKeyPoints xmlns="abb97baf-a8c1-47d7-aa53-526297abeaed"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3F4DBDED-9D7F-45C4-B57E-42965F01F8E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bb97baf-a8c1-47d7-aa53-526297abeaed"/>
    <ds:schemaRef ds:uri="496f9030-4ae6-4d87-853b-6ca1f4d6f3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C7CB1AB-E936-4ECE-AE31-303E3FF3D87B}">
  <ds:schemaRefs>
    <ds:schemaRef ds:uri="http://schemas.microsoft.com/sharepoint/v3/contenttype/forms"/>
  </ds:schemaRefs>
</ds:datastoreItem>
</file>

<file path=customXml/itemProps3.xml><?xml version="1.0" encoding="utf-8"?>
<ds:datastoreItem xmlns:ds="http://schemas.openxmlformats.org/officeDocument/2006/customXml" ds:itemID="{19C854C9-7369-48D9-9C2B-68CAF84DD862}">
  <ds:schemaRefs>
    <ds:schemaRef ds:uri="http://purl.org/dc/terms/"/>
    <ds:schemaRef ds:uri="http://www.w3.org/XML/1998/namespace"/>
    <ds:schemaRef ds:uri="http://schemas.microsoft.com/office/2006/documentManagement/types"/>
    <ds:schemaRef ds:uri="http://purl.org/dc/elements/1.1/"/>
    <ds:schemaRef ds:uri="http://schemas.microsoft.com/office/infopath/2007/PartnerControls"/>
    <ds:schemaRef ds:uri="http://purl.org/dc/dcmitype/"/>
    <ds:schemaRef ds:uri="http://schemas.openxmlformats.org/package/2006/metadata/core-properties"/>
    <ds:schemaRef ds:uri="http://schemas.microsoft.com/office/2006/metadata/properties"/>
    <ds:schemaRef ds:uri="496f9030-4ae6-4d87-853b-6ca1f4d6f3cc"/>
    <ds:schemaRef ds:uri="abb97baf-a8c1-47d7-aa53-526297abeaed"/>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3885</TotalTime>
  <Words>1326</Words>
  <Application>Microsoft Macintosh PowerPoint</Application>
  <PresentationFormat>Widescreen</PresentationFormat>
  <Paragraphs>225</Paragraphs>
  <Slides>25</Slides>
  <Notes>16</Notes>
  <HiddenSlides>0</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25</vt:i4>
      </vt:variant>
    </vt:vector>
  </HeadingPairs>
  <TitlesOfParts>
    <vt:vector size="46" baseType="lpstr">
      <vt:lpstr>-apple-system</vt:lpstr>
      <vt:lpstr>Microsoft YaHei</vt:lpstr>
      <vt:lpstr>Microsoft YaHei UI</vt:lpstr>
      <vt:lpstr>Segoe Semibold</vt:lpstr>
      <vt:lpstr>wf_SegoeUILight</vt:lpstr>
      <vt:lpstr>Arial</vt:lpstr>
      <vt:lpstr>Calibri</vt:lpstr>
      <vt:lpstr>Calibri Light</vt:lpstr>
      <vt:lpstr>Consolas</vt:lpstr>
      <vt:lpstr>Segoe UI</vt:lpstr>
      <vt:lpstr>Segoe UI Light</vt:lpstr>
      <vt:lpstr>Segoe UI Semibold</vt:lpstr>
      <vt:lpstr>Segoe UI Semilight</vt:lpstr>
      <vt:lpstr>Selawik Semibold</vt:lpstr>
      <vt:lpstr>Wingdings</vt:lpstr>
      <vt:lpstr>WHITE TEMPLATE</vt:lpstr>
      <vt:lpstr>Custom Design</vt:lpstr>
      <vt:lpstr>1_5-51015_Microsoft_Ignite_Tour_Template_Light</vt:lpstr>
      <vt:lpstr>1_WHITE TEMPLATE</vt:lpstr>
      <vt:lpstr>1_MSFT Azure </vt:lpstr>
      <vt:lpstr>9-51151_Build_White_Template</vt:lpstr>
      <vt:lpstr>Azure 認知服務動手實驗</vt:lpstr>
      <vt:lpstr>Download Today’s Event Resources  Includes free learning path courses  &amp; documentation on AI Fundamentals  (Scan QR Code)</vt:lpstr>
      <vt:lpstr>我係</vt:lpstr>
      <vt:lpstr>人工智能為何物</vt:lpstr>
      <vt:lpstr>技術不斷變</vt:lpstr>
      <vt:lpstr>AI也在變</vt:lpstr>
      <vt:lpstr>PowerPoint Presentation</vt:lpstr>
      <vt:lpstr>如何做AI ?</vt:lpstr>
      <vt:lpstr>AI點做</vt:lpstr>
      <vt:lpstr>複雜，係咁88先</vt:lpstr>
      <vt:lpstr>微软的 Machine Learning</vt:lpstr>
      <vt:lpstr>AI主要驅動力 AI drivers</vt:lpstr>
      <vt:lpstr>2020 年個世界 Data by 2020…</vt:lpstr>
      <vt:lpstr>PowerPoint Presentation</vt:lpstr>
      <vt:lpstr>PowerPoint Presentation</vt:lpstr>
      <vt:lpstr>PowerPoint Presentation</vt:lpstr>
      <vt:lpstr>AI 融入 Infusing AI</vt:lpstr>
      <vt:lpstr>Azure 認知服務 Azure Cognitive Services</vt:lpstr>
      <vt:lpstr>PowerPoint Presentation</vt:lpstr>
      <vt:lpstr>選擇認知服務理由</vt:lpstr>
      <vt:lpstr>認知服務</vt:lpstr>
      <vt:lpstr>計算機視覺開始玩起</vt:lpstr>
      <vt:lpstr>Chatbot</vt:lpstr>
      <vt:lpstr>Chatbot入門</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Stephanie Hass</dc:creator>
  <cp:lastModifiedBy>Kinfey Lo</cp:lastModifiedBy>
  <cp:revision>354</cp:revision>
  <dcterms:created xsi:type="dcterms:W3CDTF">2020-01-29T20:29:00Z</dcterms:created>
  <dcterms:modified xsi:type="dcterms:W3CDTF">2021-11-11T06:50:12Z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2020-01-29T20:29:00Z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d0fe4a29-4146-419a-8580-000061f687ce</vt:lpwstr>
  </property>
  <property fmtid="{D5CDD505-2E9C-101B-9397-08002B2CF9AE}" pid="8" name="MSIP_Label_f42aa342-8706-4288-bd11-ebb85995028c_ContentBits">
    <vt:lpwstr>0</vt:lpwstr>
  </property>
  <property fmtid="{D5CDD505-2E9C-101B-9397-08002B2CF9AE}" pid="9" name="ContentTypeId">
    <vt:lpwstr>0x0101003C0C07E349D46F4E81778B372FF6BB69</vt:lpwstr>
  </property>
</Properties>
</file>